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3.xml" ContentType="application/vnd.openxmlformats-officedocument.theme+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4.xml" ContentType="application/vnd.openxmlformats-officedocument.theme+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5.xml" ContentType="application/vnd.openxmlformats-officedocument.theme+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6.xml" ContentType="application/vnd.openxmlformats-officedocument.theme+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7.xml" ContentType="application/vnd.openxmlformats-officedocument.theme+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8.xml" ContentType="application/vnd.openxmlformats-officedocument.theme+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theme/theme9.xml" ContentType="application/vnd.openxmlformats-officedocument.theme+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theme/theme10.xml" ContentType="application/vnd.openxmlformats-officedocument.theme+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theme/theme11.xml" ContentType="application/vnd.openxmlformats-officedocument.theme+xml"/>
  <Override PartName="/ppt/tags/tag378.xml" ContentType="application/vnd.openxmlformats-officedocument.presentationml.tags+xml"/>
  <Override PartName="/ppt/tags/tag379.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theme/theme12.xml" ContentType="application/vnd.openxmlformats-officedocument.theme+xml"/>
  <Override PartName="/ppt/tags/tag418.xml" ContentType="application/vnd.openxmlformats-officedocument.presentationml.tags+xml"/>
  <Override PartName="/ppt/tags/tag419.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tags/tag445.xml" ContentType="application/vnd.openxmlformats-officedocument.presentationml.tags+xml"/>
  <Override PartName="/ppt/tags/tag446.xml" ContentType="application/vnd.openxmlformats-officedocument.presentationml.tags+xml"/>
  <Override PartName="/ppt/tags/tag447.xml" ContentType="application/vnd.openxmlformats-officedocument.presentationml.tags+xml"/>
  <Override PartName="/ppt/tags/tag448.xml" ContentType="application/vnd.openxmlformats-officedocument.presentationml.tags+xml"/>
  <Override PartName="/ppt/tags/tag449.xml" ContentType="application/vnd.openxmlformats-officedocument.presentationml.tags+xml"/>
  <Override PartName="/ppt/tags/tag450.xml" ContentType="application/vnd.openxmlformats-officedocument.presentationml.tags+xml"/>
  <Override PartName="/ppt/tags/tag451.xml" ContentType="application/vnd.openxmlformats-officedocument.presentationml.tags+xml"/>
  <Override PartName="/ppt/tags/tag452.xml" ContentType="application/vnd.openxmlformats-officedocument.presentationml.tags+xml"/>
  <Override PartName="/ppt/tags/tag453.xml" ContentType="application/vnd.openxmlformats-officedocument.presentationml.tags+xml"/>
  <Override PartName="/ppt/tags/tag454.xml" ContentType="application/vnd.openxmlformats-officedocument.presentationml.tags+xml"/>
  <Override PartName="/ppt/tags/tag455.xml" ContentType="application/vnd.openxmlformats-officedocument.presentationml.tags+xml"/>
  <Override PartName="/ppt/tags/tag456.xml" ContentType="application/vnd.openxmlformats-officedocument.presentationml.tags+xml"/>
  <Override PartName="/ppt/tags/tag457.xml" ContentType="application/vnd.openxmlformats-officedocument.presentationml.tags+xml"/>
  <Override PartName="/ppt/tags/tag458.xml" ContentType="application/vnd.openxmlformats-officedocument.presentationml.tags+xml"/>
  <Override PartName="/ppt/tags/tag459.xml" ContentType="application/vnd.openxmlformats-officedocument.presentationml.tags+xml"/>
  <Override PartName="/ppt/tags/tag460.xml" ContentType="application/vnd.openxmlformats-officedocument.presentationml.tags+xml"/>
  <Override PartName="/ppt/tags/tag461.xml" ContentType="application/vnd.openxmlformats-officedocument.presentationml.tags+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theme/theme13.xml" ContentType="application/vnd.openxmlformats-officedocument.theme+xml"/>
  <Override PartName="/ppt/tags/tag462.xml" ContentType="application/vnd.openxmlformats-officedocument.presentationml.tags+xml"/>
  <Override PartName="/ppt/tags/tag463.xml" ContentType="application/vnd.openxmlformats-officedocument.presentationml.tags+xml"/>
  <Override PartName="/ppt/tags/tag464.xml" ContentType="application/vnd.openxmlformats-officedocument.presentationml.tags+xml"/>
  <Override PartName="/ppt/tags/tag465.xml" ContentType="application/vnd.openxmlformats-officedocument.presentationml.tags+xml"/>
  <Override PartName="/ppt/tags/tag466.xml" ContentType="application/vnd.openxmlformats-officedocument.presentationml.tags+xml"/>
  <Override PartName="/ppt/tags/tag467.xml" ContentType="application/vnd.openxmlformats-officedocument.presentationml.tags+xml"/>
  <Override PartName="/ppt/tags/tag468.xml" ContentType="application/vnd.openxmlformats-officedocument.presentationml.tags+xml"/>
  <Override PartName="/ppt/tags/tag469.xml" ContentType="application/vnd.openxmlformats-officedocument.presentationml.tags+xml"/>
  <Override PartName="/ppt/tags/tag470.xml" ContentType="application/vnd.openxmlformats-officedocument.presentationml.tags+xml"/>
  <Override PartName="/ppt/tags/tag471.xml" ContentType="application/vnd.openxmlformats-officedocument.presentationml.tags+xml"/>
  <Override PartName="/ppt/tags/tag472.xml" ContentType="application/vnd.openxmlformats-officedocument.presentationml.tags+xml"/>
  <Override PartName="/ppt/tags/tag473.xml" ContentType="application/vnd.openxmlformats-officedocument.presentationml.tags+xml"/>
  <Override PartName="/ppt/tags/tag474.xml" ContentType="application/vnd.openxmlformats-officedocument.presentationml.tags+xml"/>
  <Override PartName="/ppt/tags/tag475.xml" ContentType="application/vnd.openxmlformats-officedocument.presentationml.tags+xml"/>
  <Override PartName="/ppt/tags/tag476.xml" ContentType="application/vnd.openxmlformats-officedocument.presentationml.tags+xml"/>
  <Override PartName="/ppt/tags/tag477.xml" ContentType="application/vnd.openxmlformats-officedocument.presentationml.tags+xml"/>
  <Override PartName="/ppt/tags/tag478.xml" ContentType="application/vnd.openxmlformats-officedocument.presentationml.tags+xml"/>
  <Override PartName="/ppt/tags/tag479.xml" ContentType="application/vnd.openxmlformats-officedocument.presentationml.tags+xml"/>
  <Override PartName="/ppt/tags/tag480.xml" ContentType="application/vnd.openxmlformats-officedocument.presentationml.tags+xml"/>
  <Override PartName="/ppt/tags/tag481.xml" ContentType="application/vnd.openxmlformats-officedocument.presentationml.tags+xml"/>
  <Override PartName="/ppt/tags/tag482.xml" ContentType="application/vnd.openxmlformats-officedocument.presentationml.tags+xml"/>
  <Override PartName="/ppt/tags/tag483.xml" ContentType="application/vnd.openxmlformats-officedocument.presentationml.tags+xml"/>
  <Override PartName="/ppt/tags/tag484.xml" ContentType="application/vnd.openxmlformats-officedocument.presentationml.tags+xml"/>
  <Override PartName="/ppt/tags/tag485.xml" ContentType="application/vnd.openxmlformats-officedocument.presentationml.tags+xml"/>
  <Override PartName="/ppt/tags/tag486.xml" ContentType="application/vnd.openxmlformats-officedocument.presentationml.tags+xml"/>
  <Override PartName="/ppt/tags/tag487.xml" ContentType="application/vnd.openxmlformats-officedocument.presentationml.tags+xml"/>
  <Override PartName="/ppt/tags/tag488.xml" ContentType="application/vnd.openxmlformats-officedocument.presentationml.tags+xml"/>
  <Override PartName="/ppt/tags/tag489.xml" ContentType="application/vnd.openxmlformats-officedocument.presentationml.tags+xml"/>
  <Override PartName="/ppt/tags/tag490.xml" ContentType="application/vnd.openxmlformats-officedocument.presentationml.tags+xml"/>
  <Override PartName="/ppt/tags/tag491.xml" ContentType="application/vnd.openxmlformats-officedocument.presentationml.tags+xml"/>
  <Override PartName="/ppt/tags/tag492.xml" ContentType="application/vnd.openxmlformats-officedocument.presentationml.tags+xml"/>
  <Override PartName="/ppt/tags/tag493.xml" ContentType="application/vnd.openxmlformats-officedocument.presentationml.tags+xml"/>
  <Override PartName="/ppt/tags/tag494.xml" ContentType="application/vnd.openxmlformats-officedocument.presentationml.tags+xml"/>
  <Override PartName="/ppt/tags/tag495.xml" ContentType="application/vnd.openxmlformats-officedocument.presentationml.tags+xml"/>
  <Override PartName="/ppt/tags/tag496.xml" ContentType="application/vnd.openxmlformats-officedocument.presentationml.tags+xml"/>
  <Override PartName="/ppt/tags/tag497.xml" ContentType="application/vnd.openxmlformats-officedocument.presentationml.tags+xml"/>
  <Override PartName="/ppt/tags/tag498.xml" ContentType="application/vnd.openxmlformats-officedocument.presentationml.tags+xml"/>
  <Override PartName="/ppt/tags/tag499.xml" ContentType="application/vnd.openxmlformats-officedocument.presentationml.tags+xml"/>
  <Override PartName="/ppt/tags/tag500.xml" ContentType="application/vnd.openxmlformats-officedocument.presentationml.tags+xml"/>
  <Override PartName="/ppt/tags/tag501.xml" ContentType="application/vnd.openxmlformats-officedocument.presentationml.tags+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theme/theme14.xml" ContentType="application/vnd.openxmlformats-officedocument.theme+xml"/>
  <Override PartName="/ppt/tags/tag502.xml" ContentType="application/vnd.openxmlformats-officedocument.presentationml.tags+xml"/>
  <Override PartName="/ppt/tags/tag503.xml" ContentType="application/vnd.openxmlformats-officedocument.presentationml.tags+xml"/>
  <Override PartName="/ppt/tags/tag504.xml" ContentType="application/vnd.openxmlformats-officedocument.presentationml.tags+xml"/>
  <Override PartName="/ppt/tags/tag505.xml" ContentType="application/vnd.openxmlformats-officedocument.presentationml.tags+xml"/>
  <Override PartName="/ppt/tags/tag506.xml" ContentType="application/vnd.openxmlformats-officedocument.presentationml.tags+xml"/>
  <Override PartName="/ppt/tags/tag507.xml" ContentType="application/vnd.openxmlformats-officedocument.presentationml.tags+xml"/>
  <Override PartName="/ppt/tags/tag508.xml" ContentType="application/vnd.openxmlformats-officedocument.presentationml.tags+xml"/>
  <Override PartName="/ppt/tags/tag509.xml" ContentType="application/vnd.openxmlformats-officedocument.presentationml.tags+xml"/>
  <Override PartName="/ppt/tags/tag510.xml" ContentType="application/vnd.openxmlformats-officedocument.presentationml.tags+xml"/>
  <Override PartName="/ppt/tags/tag511.xml" ContentType="application/vnd.openxmlformats-officedocument.presentationml.tags+xml"/>
  <Override PartName="/ppt/tags/tag512.xml" ContentType="application/vnd.openxmlformats-officedocument.presentationml.tags+xml"/>
  <Override PartName="/ppt/tags/tag513.xml" ContentType="application/vnd.openxmlformats-officedocument.presentationml.tags+xml"/>
  <Override PartName="/ppt/tags/tag514.xml" ContentType="application/vnd.openxmlformats-officedocument.presentationml.tags+xml"/>
  <Override PartName="/ppt/tags/tag515.xml" ContentType="application/vnd.openxmlformats-officedocument.presentationml.tags+xml"/>
  <Override PartName="/ppt/tags/tag516.xml" ContentType="application/vnd.openxmlformats-officedocument.presentationml.tags+xml"/>
  <Override PartName="/ppt/tags/tag517.xml" ContentType="application/vnd.openxmlformats-officedocument.presentationml.tags+xml"/>
  <Override PartName="/ppt/tags/tag518.xml" ContentType="application/vnd.openxmlformats-officedocument.presentationml.tags+xml"/>
  <Override PartName="/ppt/tags/tag519.xml" ContentType="application/vnd.openxmlformats-officedocument.presentationml.tags+xml"/>
  <Override PartName="/ppt/tags/tag520.xml" ContentType="application/vnd.openxmlformats-officedocument.presentationml.tags+xml"/>
  <Override PartName="/ppt/tags/tag521.xml" ContentType="application/vnd.openxmlformats-officedocument.presentationml.tags+xml"/>
  <Override PartName="/ppt/tags/tag522.xml" ContentType="application/vnd.openxmlformats-officedocument.presentationml.tags+xml"/>
  <Override PartName="/ppt/tags/tag523.xml" ContentType="application/vnd.openxmlformats-officedocument.presentationml.tags+xml"/>
  <Override PartName="/ppt/tags/tag524.xml" ContentType="application/vnd.openxmlformats-officedocument.presentationml.tags+xml"/>
  <Override PartName="/ppt/tags/tag525.xml" ContentType="application/vnd.openxmlformats-officedocument.presentationml.tags+xml"/>
  <Override PartName="/ppt/tags/tag526.xml" ContentType="application/vnd.openxmlformats-officedocument.presentationml.tags+xml"/>
  <Override PartName="/ppt/tags/tag527.xml" ContentType="application/vnd.openxmlformats-officedocument.presentationml.tags+xml"/>
  <Override PartName="/ppt/tags/tag528.xml" ContentType="application/vnd.openxmlformats-officedocument.presentationml.tags+xml"/>
  <Override PartName="/ppt/tags/tag529.xml" ContentType="application/vnd.openxmlformats-officedocument.presentationml.tags+xml"/>
  <Override PartName="/ppt/tags/tag530.xml" ContentType="application/vnd.openxmlformats-officedocument.presentationml.tags+xml"/>
  <Override PartName="/ppt/tags/tag531.xml" ContentType="application/vnd.openxmlformats-officedocument.presentationml.tags+xml"/>
  <Override PartName="/ppt/tags/tag532.xml" ContentType="application/vnd.openxmlformats-officedocument.presentationml.tags+xml"/>
  <Override PartName="/ppt/tags/tag533.xml" ContentType="application/vnd.openxmlformats-officedocument.presentationml.tags+xml"/>
  <Override PartName="/ppt/tags/tag534.xml" ContentType="application/vnd.openxmlformats-officedocument.presentationml.tags+xml"/>
  <Override PartName="/ppt/tags/tag535.xml" ContentType="application/vnd.openxmlformats-officedocument.presentationml.tags+xml"/>
  <Override PartName="/ppt/tags/tag536.xml" ContentType="application/vnd.openxmlformats-officedocument.presentationml.tags+xml"/>
  <Override PartName="/ppt/tags/tag537.xml" ContentType="application/vnd.openxmlformats-officedocument.presentationml.tags+xml"/>
  <Override PartName="/ppt/tags/tag538.xml" ContentType="application/vnd.openxmlformats-officedocument.presentationml.tags+xml"/>
  <Override PartName="/ppt/tags/tag539.xml" ContentType="application/vnd.openxmlformats-officedocument.presentationml.tags+xml"/>
  <Override PartName="/ppt/tags/tag540.xml" ContentType="application/vnd.openxmlformats-officedocument.presentationml.tags+xml"/>
  <Override PartName="/ppt/tags/tag541.xml" ContentType="application/vnd.openxmlformats-officedocument.presentationml.tags+xml"/>
  <Override PartName="/ppt/theme/theme15.xml" ContentType="application/vnd.openxmlformats-officedocument.theme+xml"/>
  <Override PartName="/ppt/tags/tag542.xml" ContentType="application/vnd.openxmlformats-officedocument.presentationml.tags+xml"/>
  <Override PartName="/ppt/tags/tag543.xml" ContentType="application/vnd.openxmlformats-officedocument.presentationml.tags+xml"/>
  <Override PartName="/ppt/tags/tag544.xml" ContentType="application/vnd.openxmlformats-officedocument.presentationml.tags+xml"/>
  <Override PartName="/ppt/tags/tag545.xml" ContentType="application/vnd.openxmlformats-officedocument.presentationml.tags+xml"/>
  <Override PartName="/ppt/tags/tag546.xml" ContentType="application/vnd.openxmlformats-officedocument.presentationml.tags+xml"/>
  <Override PartName="/ppt/tags/tag547.xml" ContentType="application/vnd.openxmlformats-officedocument.presentationml.tags+xml"/>
  <Override PartName="/ppt/tags/tag548.xml" ContentType="application/vnd.openxmlformats-officedocument.presentationml.tags+xml"/>
  <Override PartName="/ppt/tags/tag549.xml" ContentType="application/vnd.openxmlformats-officedocument.presentationml.tags+xml"/>
  <Override PartName="/ppt/tags/tag550.xml" ContentType="application/vnd.openxmlformats-officedocument.presentationml.tags+xml"/>
  <Override PartName="/ppt/tags/tag551.xml" ContentType="application/vnd.openxmlformats-officedocument.presentationml.tags+xml"/>
  <Override PartName="/ppt/tags/tag552.xml" ContentType="application/vnd.openxmlformats-officedocument.presentationml.tags+xml"/>
  <Override PartName="/ppt/tags/tag553.xml" ContentType="application/vnd.openxmlformats-officedocument.presentationml.tags+xml"/>
  <Override PartName="/ppt/tags/tag554.xml" ContentType="application/vnd.openxmlformats-officedocument.presentationml.tags+xml"/>
  <Override PartName="/ppt/tags/tag555.xml" ContentType="application/vnd.openxmlformats-officedocument.presentationml.tags+xml"/>
  <Override PartName="/ppt/tags/tag556.xml" ContentType="application/vnd.openxmlformats-officedocument.presentationml.tags+xml"/>
  <Override PartName="/ppt/tags/tag557.xml" ContentType="application/vnd.openxmlformats-officedocument.presentationml.tags+xml"/>
  <Override PartName="/ppt/tags/tag558.xml" ContentType="application/vnd.openxmlformats-officedocument.presentationml.tags+xml"/>
  <Override PartName="/ppt/tags/tag559.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560.xml" ContentType="application/vnd.openxmlformats-officedocument.presentationml.tags+xml"/>
  <Override PartName="/ppt/tags/tag561.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bookmarkIdSeed="2">
  <p:sldMasterIdLst>
    <p:sldMasterId id="2147483648" r:id="rId4"/>
    <p:sldMasterId id="2147483656" r:id="rId5"/>
    <p:sldMasterId id="2147483666" r:id="rId6"/>
    <p:sldMasterId id="2147483676" r:id="rId7"/>
    <p:sldMasterId id="2147483689" r:id="rId8"/>
    <p:sldMasterId id="2147483702" r:id="rId9"/>
    <p:sldMasterId id="2147483714" r:id="rId10"/>
    <p:sldMasterId id="2147483727" r:id="rId11"/>
    <p:sldMasterId id="2147483735" r:id="rId12"/>
    <p:sldMasterId id="2147483748" r:id="rId13"/>
    <p:sldMasterId id="2147483756" r:id="rId14"/>
    <p:sldMasterId id="2147483764" r:id="rId15"/>
    <p:sldMasterId id="2147483775" r:id="rId16"/>
    <p:sldMasterId id="2147483783" r:id="rId17"/>
  </p:sldMasterIdLst>
  <p:notesMasterIdLst>
    <p:notesMasterId r:id="rId151"/>
  </p:notesMasterIdLst>
  <p:sldIdLst>
    <p:sldId id="256" r:id="rId18"/>
    <p:sldId id="14998492" r:id="rId19"/>
    <p:sldId id="14998493" r:id="rId20"/>
    <p:sldId id="14998494" r:id="rId21"/>
    <p:sldId id="14998495" r:id="rId22"/>
    <p:sldId id="14998496" r:id="rId23"/>
    <p:sldId id="14998497" r:id="rId24"/>
    <p:sldId id="14998498" r:id="rId25"/>
    <p:sldId id="14998499" r:id="rId26"/>
    <p:sldId id="14998323" r:id="rId27"/>
    <p:sldId id="14998324" r:id="rId28"/>
    <p:sldId id="14998325" r:id="rId29"/>
    <p:sldId id="14998505" r:id="rId30"/>
    <p:sldId id="14998507" r:id="rId31"/>
    <p:sldId id="14998506" r:id="rId32"/>
    <p:sldId id="14998327" r:id="rId33"/>
    <p:sldId id="14998328" r:id="rId34"/>
    <p:sldId id="14998329" r:id="rId35"/>
    <p:sldId id="14998509" r:id="rId36"/>
    <p:sldId id="14998511" r:id="rId37"/>
    <p:sldId id="14998512" r:id="rId38"/>
    <p:sldId id="14998513" r:id="rId39"/>
    <p:sldId id="14998514" r:id="rId40"/>
    <p:sldId id="14998516" r:id="rId41"/>
    <p:sldId id="14998442" r:id="rId42"/>
    <p:sldId id="14998443" r:id="rId43"/>
    <p:sldId id="14998444" r:id="rId44"/>
    <p:sldId id="14998334" r:id="rId45"/>
    <p:sldId id="14998336" r:id="rId46"/>
    <p:sldId id="14998337" r:id="rId47"/>
    <p:sldId id="14998340" r:id="rId48"/>
    <p:sldId id="14998517" r:id="rId49"/>
    <p:sldId id="14998518" r:id="rId50"/>
    <p:sldId id="14998519" r:id="rId51"/>
    <p:sldId id="14998341" r:id="rId52"/>
    <p:sldId id="14998520" r:id="rId53"/>
    <p:sldId id="14998342" r:id="rId54"/>
    <p:sldId id="14998343" r:id="rId55"/>
    <p:sldId id="14998522" r:id="rId56"/>
    <p:sldId id="14998344" r:id="rId57"/>
    <p:sldId id="14998345" r:id="rId58"/>
    <p:sldId id="14998523" r:id="rId59"/>
    <p:sldId id="14998524" r:id="rId60"/>
    <p:sldId id="14998525" r:id="rId61"/>
    <p:sldId id="14998526" r:id="rId62"/>
    <p:sldId id="14998527" r:id="rId63"/>
    <p:sldId id="14998528" r:id="rId64"/>
    <p:sldId id="14998529" r:id="rId65"/>
    <p:sldId id="14998530" r:id="rId66"/>
    <p:sldId id="14998531" r:id="rId67"/>
    <p:sldId id="14998532" r:id="rId68"/>
    <p:sldId id="14998533" r:id="rId69"/>
    <p:sldId id="14998534" r:id="rId70"/>
    <p:sldId id="14998535" r:id="rId71"/>
    <p:sldId id="14998536" r:id="rId72"/>
    <p:sldId id="14998537" r:id="rId73"/>
    <p:sldId id="14998538" r:id="rId74"/>
    <p:sldId id="14998539" r:id="rId75"/>
    <p:sldId id="14998540" r:id="rId76"/>
    <p:sldId id="14998541" r:id="rId77"/>
    <p:sldId id="14998542" r:id="rId78"/>
    <p:sldId id="14998543" r:id="rId79"/>
    <p:sldId id="14998544" r:id="rId80"/>
    <p:sldId id="14998545" r:id="rId81"/>
    <p:sldId id="14998546" r:id="rId82"/>
    <p:sldId id="14998547" r:id="rId83"/>
    <p:sldId id="14998548" r:id="rId84"/>
    <p:sldId id="14998549" r:id="rId85"/>
    <p:sldId id="14998550" r:id="rId86"/>
    <p:sldId id="14998551" r:id="rId87"/>
    <p:sldId id="14998370" r:id="rId88"/>
    <p:sldId id="14998372" r:id="rId89"/>
    <p:sldId id="14998552" r:id="rId90"/>
    <p:sldId id="14998409" r:id="rId91"/>
    <p:sldId id="14998554" r:id="rId92"/>
    <p:sldId id="14998555" r:id="rId93"/>
    <p:sldId id="14998556" r:id="rId94"/>
    <p:sldId id="14998557" r:id="rId95"/>
    <p:sldId id="14998558" r:id="rId96"/>
    <p:sldId id="14998559" r:id="rId97"/>
    <p:sldId id="14998560" r:id="rId98"/>
    <p:sldId id="14998561" r:id="rId99"/>
    <p:sldId id="14998562" r:id="rId100"/>
    <p:sldId id="14998563" r:id="rId101"/>
    <p:sldId id="14998564" r:id="rId102"/>
    <p:sldId id="14998565" r:id="rId103"/>
    <p:sldId id="14998566" r:id="rId104"/>
    <p:sldId id="14998567" r:id="rId105"/>
    <p:sldId id="14998568" r:id="rId106"/>
    <p:sldId id="14998569" r:id="rId107"/>
    <p:sldId id="14998571" r:id="rId108"/>
    <p:sldId id="14998572" r:id="rId109"/>
    <p:sldId id="14998573" r:id="rId110"/>
    <p:sldId id="14998574" r:id="rId111"/>
    <p:sldId id="14998575" r:id="rId112"/>
    <p:sldId id="14998576" r:id="rId113"/>
    <p:sldId id="14998452" r:id="rId114"/>
    <p:sldId id="14998379" r:id="rId115"/>
    <p:sldId id="14998453" r:id="rId116"/>
    <p:sldId id="14998454" r:id="rId117"/>
    <p:sldId id="14998455" r:id="rId118"/>
    <p:sldId id="14998456" r:id="rId119"/>
    <p:sldId id="14998457" r:id="rId120"/>
    <p:sldId id="14998578" r:id="rId121"/>
    <p:sldId id="14998580" r:id="rId122"/>
    <p:sldId id="14998581" r:id="rId123"/>
    <p:sldId id="14998582" r:id="rId124"/>
    <p:sldId id="14998583" r:id="rId125"/>
    <p:sldId id="14998584" r:id="rId126"/>
    <p:sldId id="14998585" r:id="rId127"/>
    <p:sldId id="14998586" r:id="rId128"/>
    <p:sldId id="14998587" r:id="rId129"/>
    <p:sldId id="14998464" r:id="rId130"/>
    <p:sldId id="14998465" r:id="rId131"/>
    <p:sldId id="14998467" r:id="rId132"/>
    <p:sldId id="14998468" r:id="rId133"/>
    <p:sldId id="14998588" r:id="rId134"/>
    <p:sldId id="14998589" r:id="rId135"/>
    <p:sldId id="14998590" r:id="rId136"/>
    <p:sldId id="14998591" r:id="rId137"/>
    <p:sldId id="14998476" r:id="rId138"/>
    <p:sldId id="14998485" r:id="rId139"/>
    <p:sldId id="14998399" r:id="rId140"/>
    <p:sldId id="14998388" r:id="rId141"/>
    <p:sldId id="14998592" r:id="rId142"/>
    <p:sldId id="14998593" r:id="rId143"/>
    <p:sldId id="14998594" r:id="rId144"/>
    <p:sldId id="14998595" r:id="rId145"/>
    <p:sldId id="14998515" r:id="rId146"/>
    <p:sldId id="14998596" r:id="rId147"/>
    <p:sldId id="14998502" r:id="rId148"/>
    <p:sldId id="14998503" r:id="rId149"/>
    <p:sldId id="287" r:id="rId150"/>
  </p:sldIdLst>
  <p:sldSz cx="14630400" cy="8229600"/>
  <p:notesSz cx="9939338" cy="68072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134" userDrawn="1">
          <p15:clr>
            <a:srgbClr val="A4A3A4"/>
          </p15:clr>
        </p15:guide>
        <p15:guide id="2" pos="2356"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36419"/>
    <a:srgbClr val="32658B"/>
    <a:srgbClr val="626262"/>
    <a:srgbClr val="AEAEAE"/>
    <a:srgbClr val="949398"/>
    <a:srgbClr val="E7F4FD"/>
    <a:srgbClr val="F5640B"/>
    <a:srgbClr val="D2DFEA"/>
    <a:srgbClr val="D0D8E8"/>
    <a:srgbClr val="D8E5F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009" autoAdjust="0"/>
    <p:restoredTop sz="86374" autoAdjust="0"/>
  </p:normalViewPr>
  <p:slideViewPr>
    <p:cSldViewPr snapToGrid="0" showGuides="1">
      <p:cViewPr varScale="1">
        <p:scale>
          <a:sx n="133" d="100"/>
          <a:sy n="133" d="100"/>
        </p:scale>
        <p:origin x="234" y="126"/>
      </p:cViewPr>
      <p:guideLst>
        <p:guide orient="horz" pos="3134"/>
        <p:guide pos="2356"/>
      </p:guideLst>
    </p:cSldViewPr>
  </p:slideViewPr>
  <p:notesTextViewPr>
    <p:cViewPr>
      <p:scale>
        <a:sx n="1" d="1"/>
        <a:sy n="1" d="1"/>
      </p:scale>
      <p:origin x="0" y="0"/>
    </p:cViewPr>
  </p:notesTextViewPr>
  <p:notesViewPr>
    <p:cSldViewPr snapToGrid="0">
      <p:cViewPr varScale="1">
        <p:scale>
          <a:sx n="74" d="100"/>
          <a:sy n="74" d="100"/>
        </p:scale>
        <p:origin x="869" y="58"/>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00.xml"/><Relationship Id="rId21" Type="http://schemas.openxmlformats.org/officeDocument/2006/relationships/slide" Target="slides/slide4.xml"/><Relationship Id="rId42" Type="http://schemas.openxmlformats.org/officeDocument/2006/relationships/slide" Target="slides/slide25.xml"/><Relationship Id="rId63" Type="http://schemas.openxmlformats.org/officeDocument/2006/relationships/slide" Target="slides/slide46.xml"/><Relationship Id="rId84" Type="http://schemas.openxmlformats.org/officeDocument/2006/relationships/slide" Target="slides/slide67.xml"/><Relationship Id="rId138" Type="http://schemas.openxmlformats.org/officeDocument/2006/relationships/slide" Target="slides/slide121.xml"/><Relationship Id="rId107" Type="http://schemas.openxmlformats.org/officeDocument/2006/relationships/slide" Target="slides/slide90.xml"/><Relationship Id="rId11" Type="http://schemas.openxmlformats.org/officeDocument/2006/relationships/slideMaster" Target="slideMasters/slideMaster8.xml"/><Relationship Id="rId32" Type="http://schemas.openxmlformats.org/officeDocument/2006/relationships/slide" Target="slides/slide15.xml"/><Relationship Id="rId53" Type="http://schemas.openxmlformats.org/officeDocument/2006/relationships/slide" Target="slides/slide36.xml"/><Relationship Id="rId74" Type="http://schemas.openxmlformats.org/officeDocument/2006/relationships/slide" Target="slides/slide57.xml"/><Relationship Id="rId128" Type="http://schemas.openxmlformats.org/officeDocument/2006/relationships/slide" Target="slides/slide111.xml"/><Relationship Id="rId149" Type="http://schemas.openxmlformats.org/officeDocument/2006/relationships/slide" Target="slides/slide132.xml"/><Relationship Id="rId5" Type="http://schemas.openxmlformats.org/officeDocument/2006/relationships/slideMaster" Target="slideMasters/slideMaster2.xml"/><Relationship Id="rId95" Type="http://schemas.openxmlformats.org/officeDocument/2006/relationships/slide" Target="slides/slide78.xml"/><Relationship Id="rId22" Type="http://schemas.openxmlformats.org/officeDocument/2006/relationships/slide" Target="slides/slide5.xml"/><Relationship Id="rId27" Type="http://schemas.openxmlformats.org/officeDocument/2006/relationships/slide" Target="slides/slide10.xml"/><Relationship Id="rId43" Type="http://schemas.openxmlformats.org/officeDocument/2006/relationships/slide" Target="slides/slide26.xml"/><Relationship Id="rId48" Type="http://schemas.openxmlformats.org/officeDocument/2006/relationships/slide" Target="slides/slide31.xml"/><Relationship Id="rId64" Type="http://schemas.openxmlformats.org/officeDocument/2006/relationships/slide" Target="slides/slide47.xml"/><Relationship Id="rId69" Type="http://schemas.openxmlformats.org/officeDocument/2006/relationships/slide" Target="slides/slide52.xml"/><Relationship Id="rId113" Type="http://schemas.openxmlformats.org/officeDocument/2006/relationships/slide" Target="slides/slide96.xml"/><Relationship Id="rId118" Type="http://schemas.openxmlformats.org/officeDocument/2006/relationships/slide" Target="slides/slide101.xml"/><Relationship Id="rId134" Type="http://schemas.openxmlformats.org/officeDocument/2006/relationships/slide" Target="slides/slide117.xml"/><Relationship Id="rId139" Type="http://schemas.openxmlformats.org/officeDocument/2006/relationships/slide" Target="slides/slide122.xml"/><Relationship Id="rId80" Type="http://schemas.openxmlformats.org/officeDocument/2006/relationships/slide" Target="slides/slide63.xml"/><Relationship Id="rId85" Type="http://schemas.openxmlformats.org/officeDocument/2006/relationships/slide" Target="slides/slide68.xml"/><Relationship Id="rId150" Type="http://schemas.openxmlformats.org/officeDocument/2006/relationships/slide" Target="slides/slide133.xml"/><Relationship Id="rId155" Type="http://schemas.openxmlformats.org/officeDocument/2006/relationships/tableStyles" Target="tableStyles.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33" Type="http://schemas.openxmlformats.org/officeDocument/2006/relationships/slide" Target="slides/slide16.xml"/><Relationship Id="rId38" Type="http://schemas.openxmlformats.org/officeDocument/2006/relationships/slide" Target="slides/slide21.xml"/><Relationship Id="rId59" Type="http://schemas.openxmlformats.org/officeDocument/2006/relationships/slide" Target="slides/slide42.xml"/><Relationship Id="rId103" Type="http://schemas.openxmlformats.org/officeDocument/2006/relationships/slide" Target="slides/slide86.xml"/><Relationship Id="rId108" Type="http://schemas.openxmlformats.org/officeDocument/2006/relationships/slide" Target="slides/slide91.xml"/><Relationship Id="rId124" Type="http://schemas.openxmlformats.org/officeDocument/2006/relationships/slide" Target="slides/slide107.xml"/><Relationship Id="rId129" Type="http://schemas.openxmlformats.org/officeDocument/2006/relationships/slide" Target="slides/slide112.xml"/><Relationship Id="rId54" Type="http://schemas.openxmlformats.org/officeDocument/2006/relationships/slide" Target="slides/slide37.xml"/><Relationship Id="rId70" Type="http://schemas.openxmlformats.org/officeDocument/2006/relationships/slide" Target="slides/slide53.xml"/><Relationship Id="rId75" Type="http://schemas.openxmlformats.org/officeDocument/2006/relationships/slide" Target="slides/slide58.xml"/><Relationship Id="rId91" Type="http://schemas.openxmlformats.org/officeDocument/2006/relationships/slide" Target="slides/slide74.xml"/><Relationship Id="rId96" Type="http://schemas.openxmlformats.org/officeDocument/2006/relationships/slide" Target="slides/slide79.xml"/><Relationship Id="rId140" Type="http://schemas.openxmlformats.org/officeDocument/2006/relationships/slide" Target="slides/slide123.xml"/><Relationship Id="rId145" Type="http://schemas.openxmlformats.org/officeDocument/2006/relationships/slide" Target="slides/slide128.xml"/><Relationship Id="rId1" Type="http://schemas.openxmlformats.org/officeDocument/2006/relationships/customXml" Target="../customXml/item1.xml"/><Relationship Id="rId6" Type="http://schemas.openxmlformats.org/officeDocument/2006/relationships/slideMaster" Target="slideMasters/slideMaster3.xml"/><Relationship Id="rId23" Type="http://schemas.openxmlformats.org/officeDocument/2006/relationships/slide" Target="slides/slide6.xml"/><Relationship Id="rId28" Type="http://schemas.openxmlformats.org/officeDocument/2006/relationships/slide" Target="slides/slide11.xml"/><Relationship Id="rId49" Type="http://schemas.openxmlformats.org/officeDocument/2006/relationships/slide" Target="slides/slide32.xml"/><Relationship Id="rId114" Type="http://schemas.openxmlformats.org/officeDocument/2006/relationships/slide" Target="slides/slide97.xml"/><Relationship Id="rId119" Type="http://schemas.openxmlformats.org/officeDocument/2006/relationships/slide" Target="slides/slide102.xml"/><Relationship Id="rId44" Type="http://schemas.openxmlformats.org/officeDocument/2006/relationships/slide" Target="slides/slide27.xml"/><Relationship Id="rId60" Type="http://schemas.openxmlformats.org/officeDocument/2006/relationships/slide" Target="slides/slide43.xml"/><Relationship Id="rId65" Type="http://schemas.openxmlformats.org/officeDocument/2006/relationships/slide" Target="slides/slide48.xml"/><Relationship Id="rId81" Type="http://schemas.openxmlformats.org/officeDocument/2006/relationships/slide" Target="slides/slide64.xml"/><Relationship Id="rId86" Type="http://schemas.openxmlformats.org/officeDocument/2006/relationships/slide" Target="slides/slide69.xml"/><Relationship Id="rId130" Type="http://schemas.openxmlformats.org/officeDocument/2006/relationships/slide" Target="slides/slide113.xml"/><Relationship Id="rId135" Type="http://schemas.openxmlformats.org/officeDocument/2006/relationships/slide" Target="slides/slide118.xml"/><Relationship Id="rId151" Type="http://schemas.openxmlformats.org/officeDocument/2006/relationships/notesMaster" Target="notesMasters/notesMaster1.xml"/><Relationship Id="rId13" Type="http://schemas.openxmlformats.org/officeDocument/2006/relationships/slideMaster" Target="slideMasters/slideMaster10.xml"/><Relationship Id="rId18" Type="http://schemas.openxmlformats.org/officeDocument/2006/relationships/slide" Target="slides/slide1.xml"/><Relationship Id="rId39" Type="http://schemas.openxmlformats.org/officeDocument/2006/relationships/slide" Target="slides/slide22.xml"/><Relationship Id="rId109" Type="http://schemas.openxmlformats.org/officeDocument/2006/relationships/slide" Target="slides/slide92.xml"/><Relationship Id="rId34" Type="http://schemas.openxmlformats.org/officeDocument/2006/relationships/slide" Target="slides/slide17.xml"/><Relationship Id="rId50" Type="http://schemas.openxmlformats.org/officeDocument/2006/relationships/slide" Target="slides/slide33.xml"/><Relationship Id="rId55" Type="http://schemas.openxmlformats.org/officeDocument/2006/relationships/slide" Target="slides/slide38.xml"/><Relationship Id="rId76" Type="http://schemas.openxmlformats.org/officeDocument/2006/relationships/slide" Target="slides/slide59.xml"/><Relationship Id="rId97" Type="http://schemas.openxmlformats.org/officeDocument/2006/relationships/slide" Target="slides/slide80.xml"/><Relationship Id="rId104" Type="http://schemas.openxmlformats.org/officeDocument/2006/relationships/slide" Target="slides/slide87.xml"/><Relationship Id="rId120" Type="http://schemas.openxmlformats.org/officeDocument/2006/relationships/slide" Target="slides/slide103.xml"/><Relationship Id="rId125" Type="http://schemas.openxmlformats.org/officeDocument/2006/relationships/slide" Target="slides/slide108.xml"/><Relationship Id="rId141" Type="http://schemas.openxmlformats.org/officeDocument/2006/relationships/slide" Target="slides/slide124.xml"/><Relationship Id="rId146" Type="http://schemas.openxmlformats.org/officeDocument/2006/relationships/slide" Target="slides/slide129.xml"/><Relationship Id="rId7" Type="http://schemas.openxmlformats.org/officeDocument/2006/relationships/slideMaster" Target="slideMasters/slideMaster4.xml"/><Relationship Id="rId71" Type="http://schemas.openxmlformats.org/officeDocument/2006/relationships/slide" Target="slides/slide54.xml"/><Relationship Id="rId92" Type="http://schemas.openxmlformats.org/officeDocument/2006/relationships/slide" Target="slides/slide75.xml"/><Relationship Id="rId2" Type="http://schemas.openxmlformats.org/officeDocument/2006/relationships/customXml" Target="../customXml/item2.xml"/><Relationship Id="rId29" Type="http://schemas.openxmlformats.org/officeDocument/2006/relationships/slide" Target="slides/slide12.xml"/><Relationship Id="rId24" Type="http://schemas.openxmlformats.org/officeDocument/2006/relationships/slide" Target="slides/slide7.xml"/><Relationship Id="rId40" Type="http://schemas.openxmlformats.org/officeDocument/2006/relationships/slide" Target="slides/slide23.xml"/><Relationship Id="rId45" Type="http://schemas.openxmlformats.org/officeDocument/2006/relationships/slide" Target="slides/slide28.xml"/><Relationship Id="rId66" Type="http://schemas.openxmlformats.org/officeDocument/2006/relationships/slide" Target="slides/slide49.xml"/><Relationship Id="rId87" Type="http://schemas.openxmlformats.org/officeDocument/2006/relationships/slide" Target="slides/slide70.xml"/><Relationship Id="rId110" Type="http://schemas.openxmlformats.org/officeDocument/2006/relationships/slide" Target="slides/slide93.xml"/><Relationship Id="rId115" Type="http://schemas.openxmlformats.org/officeDocument/2006/relationships/slide" Target="slides/slide98.xml"/><Relationship Id="rId131" Type="http://schemas.openxmlformats.org/officeDocument/2006/relationships/slide" Target="slides/slide114.xml"/><Relationship Id="rId136" Type="http://schemas.openxmlformats.org/officeDocument/2006/relationships/slide" Target="slides/slide119.xml"/><Relationship Id="rId61" Type="http://schemas.openxmlformats.org/officeDocument/2006/relationships/slide" Target="slides/slide44.xml"/><Relationship Id="rId82" Type="http://schemas.openxmlformats.org/officeDocument/2006/relationships/slide" Target="slides/slide65.xml"/><Relationship Id="rId152" Type="http://schemas.openxmlformats.org/officeDocument/2006/relationships/presProps" Target="presProps.xml"/><Relationship Id="rId19" Type="http://schemas.openxmlformats.org/officeDocument/2006/relationships/slide" Target="slides/slide2.xml"/><Relationship Id="rId14" Type="http://schemas.openxmlformats.org/officeDocument/2006/relationships/slideMaster" Target="slideMasters/slideMaster11.xml"/><Relationship Id="rId30" Type="http://schemas.openxmlformats.org/officeDocument/2006/relationships/slide" Target="slides/slide13.xml"/><Relationship Id="rId35" Type="http://schemas.openxmlformats.org/officeDocument/2006/relationships/slide" Target="slides/slide18.xml"/><Relationship Id="rId56" Type="http://schemas.openxmlformats.org/officeDocument/2006/relationships/slide" Target="slides/slide39.xml"/><Relationship Id="rId77" Type="http://schemas.openxmlformats.org/officeDocument/2006/relationships/slide" Target="slides/slide60.xml"/><Relationship Id="rId100" Type="http://schemas.openxmlformats.org/officeDocument/2006/relationships/slide" Target="slides/slide83.xml"/><Relationship Id="rId105" Type="http://schemas.openxmlformats.org/officeDocument/2006/relationships/slide" Target="slides/slide88.xml"/><Relationship Id="rId126" Type="http://schemas.openxmlformats.org/officeDocument/2006/relationships/slide" Target="slides/slide109.xml"/><Relationship Id="rId147" Type="http://schemas.openxmlformats.org/officeDocument/2006/relationships/slide" Target="slides/slide130.xml"/><Relationship Id="rId8" Type="http://schemas.openxmlformats.org/officeDocument/2006/relationships/slideMaster" Target="slideMasters/slideMaster5.xml"/><Relationship Id="rId51" Type="http://schemas.openxmlformats.org/officeDocument/2006/relationships/slide" Target="slides/slide34.xml"/><Relationship Id="rId72" Type="http://schemas.openxmlformats.org/officeDocument/2006/relationships/slide" Target="slides/slide55.xml"/><Relationship Id="rId93" Type="http://schemas.openxmlformats.org/officeDocument/2006/relationships/slide" Target="slides/slide76.xml"/><Relationship Id="rId98" Type="http://schemas.openxmlformats.org/officeDocument/2006/relationships/slide" Target="slides/slide81.xml"/><Relationship Id="rId121" Type="http://schemas.openxmlformats.org/officeDocument/2006/relationships/slide" Target="slides/slide104.xml"/><Relationship Id="rId142" Type="http://schemas.openxmlformats.org/officeDocument/2006/relationships/slide" Target="slides/slide125.xml"/><Relationship Id="rId3" Type="http://schemas.openxmlformats.org/officeDocument/2006/relationships/customXml" Target="../customXml/item3.xml"/><Relationship Id="rId25" Type="http://schemas.openxmlformats.org/officeDocument/2006/relationships/slide" Target="slides/slide8.xml"/><Relationship Id="rId46" Type="http://schemas.openxmlformats.org/officeDocument/2006/relationships/slide" Target="slides/slide29.xml"/><Relationship Id="rId67" Type="http://schemas.openxmlformats.org/officeDocument/2006/relationships/slide" Target="slides/slide50.xml"/><Relationship Id="rId116" Type="http://schemas.openxmlformats.org/officeDocument/2006/relationships/slide" Target="slides/slide99.xml"/><Relationship Id="rId137" Type="http://schemas.openxmlformats.org/officeDocument/2006/relationships/slide" Target="slides/slide120.xml"/><Relationship Id="rId20" Type="http://schemas.openxmlformats.org/officeDocument/2006/relationships/slide" Target="slides/slide3.xml"/><Relationship Id="rId41" Type="http://schemas.openxmlformats.org/officeDocument/2006/relationships/slide" Target="slides/slide24.xml"/><Relationship Id="rId62" Type="http://schemas.openxmlformats.org/officeDocument/2006/relationships/slide" Target="slides/slide45.xml"/><Relationship Id="rId83" Type="http://schemas.openxmlformats.org/officeDocument/2006/relationships/slide" Target="slides/slide66.xml"/><Relationship Id="rId88" Type="http://schemas.openxmlformats.org/officeDocument/2006/relationships/slide" Target="slides/slide71.xml"/><Relationship Id="rId111" Type="http://schemas.openxmlformats.org/officeDocument/2006/relationships/slide" Target="slides/slide94.xml"/><Relationship Id="rId132" Type="http://schemas.openxmlformats.org/officeDocument/2006/relationships/slide" Target="slides/slide115.xml"/><Relationship Id="rId153" Type="http://schemas.openxmlformats.org/officeDocument/2006/relationships/viewProps" Target="viewProps.xml"/><Relationship Id="rId15" Type="http://schemas.openxmlformats.org/officeDocument/2006/relationships/slideMaster" Target="slideMasters/slideMaster12.xml"/><Relationship Id="rId36" Type="http://schemas.openxmlformats.org/officeDocument/2006/relationships/slide" Target="slides/slide19.xml"/><Relationship Id="rId57" Type="http://schemas.openxmlformats.org/officeDocument/2006/relationships/slide" Target="slides/slide40.xml"/><Relationship Id="rId106" Type="http://schemas.openxmlformats.org/officeDocument/2006/relationships/slide" Target="slides/slide89.xml"/><Relationship Id="rId127" Type="http://schemas.openxmlformats.org/officeDocument/2006/relationships/slide" Target="slides/slide110.xml"/><Relationship Id="rId10" Type="http://schemas.openxmlformats.org/officeDocument/2006/relationships/slideMaster" Target="slideMasters/slideMaster7.xml"/><Relationship Id="rId31" Type="http://schemas.openxmlformats.org/officeDocument/2006/relationships/slide" Target="slides/slide14.xml"/><Relationship Id="rId52" Type="http://schemas.openxmlformats.org/officeDocument/2006/relationships/slide" Target="slides/slide35.xml"/><Relationship Id="rId73" Type="http://schemas.openxmlformats.org/officeDocument/2006/relationships/slide" Target="slides/slide56.xml"/><Relationship Id="rId78" Type="http://schemas.openxmlformats.org/officeDocument/2006/relationships/slide" Target="slides/slide61.xml"/><Relationship Id="rId94" Type="http://schemas.openxmlformats.org/officeDocument/2006/relationships/slide" Target="slides/slide77.xml"/><Relationship Id="rId99" Type="http://schemas.openxmlformats.org/officeDocument/2006/relationships/slide" Target="slides/slide82.xml"/><Relationship Id="rId101" Type="http://schemas.openxmlformats.org/officeDocument/2006/relationships/slide" Target="slides/slide84.xml"/><Relationship Id="rId122" Type="http://schemas.openxmlformats.org/officeDocument/2006/relationships/slide" Target="slides/slide105.xml"/><Relationship Id="rId143" Type="http://schemas.openxmlformats.org/officeDocument/2006/relationships/slide" Target="slides/slide126.xml"/><Relationship Id="rId148" Type="http://schemas.openxmlformats.org/officeDocument/2006/relationships/slide" Target="slides/slide131.xml"/><Relationship Id="rId4" Type="http://schemas.openxmlformats.org/officeDocument/2006/relationships/slideMaster" Target="slideMasters/slideMaster1.xml"/><Relationship Id="rId9" Type="http://schemas.openxmlformats.org/officeDocument/2006/relationships/slideMaster" Target="slideMasters/slideMaster6.xml"/><Relationship Id="rId26" Type="http://schemas.openxmlformats.org/officeDocument/2006/relationships/slide" Target="slides/slide9.xml"/><Relationship Id="rId47" Type="http://schemas.openxmlformats.org/officeDocument/2006/relationships/slide" Target="slides/slide30.xml"/><Relationship Id="rId68" Type="http://schemas.openxmlformats.org/officeDocument/2006/relationships/slide" Target="slides/slide51.xml"/><Relationship Id="rId89" Type="http://schemas.openxmlformats.org/officeDocument/2006/relationships/slide" Target="slides/slide72.xml"/><Relationship Id="rId112" Type="http://schemas.openxmlformats.org/officeDocument/2006/relationships/slide" Target="slides/slide95.xml"/><Relationship Id="rId133" Type="http://schemas.openxmlformats.org/officeDocument/2006/relationships/slide" Target="slides/slide116.xml"/><Relationship Id="rId154" Type="http://schemas.openxmlformats.org/officeDocument/2006/relationships/theme" Target="theme/theme1.xml"/><Relationship Id="rId16" Type="http://schemas.openxmlformats.org/officeDocument/2006/relationships/slideMaster" Target="slideMasters/slideMaster13.xml"/><Relationship Id="rId37" Type="http://schemas.openxmlformats.org/officeDocument/2006/relationships/slide" Target="slides/slide20.xml"/><Relationship Id="rId58" Type="http://schemas.openxmlformats.org/officeDocument/2006/relationships/slide" Target="slides/slide41.xml"/><Relationship Id="rId79" Type="http://schemas.openxmlformats.org/officeDocument/2006/relationships/slide" Target="slides/slide62.xml"/><Relationship Id="rId102" Type="http://schemas.openxmlformats.org/officeDocument/2006/relationships/slide" Target="slides/slide85.xml"/><Relationship Id="rId123" Type="http://schemas.openxmlformats.org/officeDocument/2006/relationships/slide" Target="slides/slide106.xml"/><Relationship Id="rId144" Type="http://schemas.openxmlformats.org/officeDocument/2006/relationships/slide" Target="slides/slide127.xml"/><Relationship Id="rId90" Type="http://schemas.openxmlformats.org/officeDocument/2006/relationships/slide" Target="slides/slide7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4307478" cy="341410"/>
          </a:xfrm>
          <a:prstGeom prst="rect">
            <a:avLst/>
          </a:prstGeom>
        </p:spPr>
        <p:txBody>
          <a:bodyPr vert="horz" lIns="66980" tIns="33490" rIns="66980" bIns="33490" rtlCol="0"/>
          <a:lstStyle>
            <a:lvl1pPr algn="l">
              <a:defRPr sz="900"/>
            </a:lvl1pPr>
          </a:lstStyle>
          <a:p>
            <a:endParaRPr lang="zh-CN" altLang="en-US"/>
          </a:p>
        </p:txBody>
      </p:sp>
      <p:sp>
        <p:nvSpPr>
          <p:cNvPr id="3" name="日期占位符 2"/>
          <p:cNvSpPr>
            <a:spLocks noGrp="1"/>
          </p:cNvSpPr>
          <p:nvPr>
            <p:ph type="dt" idx="1"/>
          </p:nvPr>
        </p:nvSpPr>
        <p:spPr>
          <a:xfrm>
            <a:off x="5629703" y="0"/>
            <a:ext cx="4307478" cy="341410"/>
          </a:xfrm>
          <a:prstGeom prst="rect">
            <a:avLst/>
          </a:prstGeom>
        </p:spPr>
        <p:txBody>
          <a:bodyPr vert="horz" lIns="66980" tIns="33490" rIns="66980" bIns="33490" rtlCol="0"/>
          <a:lstStyle>
            <a:lvl1pPr algn="r">
              <a:defRPr sz="900"/>
            </a:lvl1pPr>
          </a:lstStyle>
          <a:p>
            <a:fld id="{672CBC48-4AEB-442B-92E7-D3B47E275199}" type="datetimeFigureOut">
              <a:rPr lang="zh-CN" altLang="en-US" smtClean="0"/>
              <a:t>2026/1/8</a:t>
            </a:fld>
            <a:endParaRPr lang="zh-CN" altLang="en-US"/>
          </a:p>
        </p:txBody>
      </p:sp>
      <p:sp>
        <p:nvSpPr>
          <p:cNvPr id="4" name="幻灯片图像占位符 3"/>
          <p:cNvSpPr>
            <a:spLocks noGrp="1" noRot="1" noChangeAspect="1"/>
          </p:cNvSpPr>
          <p:nvPr>
            <p:ph type="sldImg" idx="2"/>
          </p:nvPr>
        </p:nvSpPr>
        <p:spPr>
          <a:xfrm>
            <a:off x="2927350" y="850900"/>
            <a:ext cx="4084638" cy="2298700"/>
          </a:xfrm>
          <a:prstGeom prst="rect">
            <a:avLst/>
          </a:prstGeom>
          <a:noFill/>
          <a:ln w="12700">
            <a:solidFill>
              <a:prstClr val="black"/>
            </a:solidFill>
          </a:ln>
        </p:spPr>
        <p:txBody>
          <a:bodyPr vert="horz" lIns="66980" tIns="33490" rIns="66980" bIns="33490" rtlCol="0" anchor="ctr"/>
          <a:lstStyle/>
          <a:p>
            <a:endParaRPr lang="zh-CN" altLang="en-US"/>
          </a:p>
        </p:txBody>
      </p:sp>
      <p:sp>
        <p:nvSpPr>
          <p:cNvPr id="5" name="备注占位符 4"/>
          <p:cNvSpPr>
            <a:spLocks noGrp="1"/>
          </p:cNvSpPr>
          <p:nvPr>
            <p:ph type="body" sz="quarter" idx="3"/>
          </p:nvPr>
        </p:nvSpPr>
        <p:spPr>
          <a:xfrm>
            <a:off x="994365" y="3276228"/>
            <a:ext cx="7950608" cy="2680072"/>
          </a:xfrm>
          <a:prstGeom prst="rect">
            <a:avLst/>
          </a:prstGeom>
        </p:spPr>
        <p:txBody>
          <a:bodyPr vert="horz" lIns="66980" tIns="33490" rIns="66980" bIns="3349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6465790"/>
            <a:ext cx="4307478" cy="341410"/>
          </a:xfrm>
          <a:prstGeom prst="rect">
            <a:avLst/>
          </a:prstGeom>
        </p:spPr>
        <p:txBody>
          <a:bodyPr vert="horz" lIns="66980" tIns="33490" rIns="66980" bIns="33490" rtlCol="0" anchor="b"/>
          <a:lstStyle>
            <a:lvl1pPr algn="l">
              <a:defRPr sz="900"/>
            </a:lvl1pPr>
          </a:lstStyle>
          <a:p>
            <a:endParaRPr lang="zh-CN" altLang="en-US"/>
          </a:p>
        </p:txBody>
      </p:sp>
      <p:sp>
        <p:nvSpPr>
          <p:cNvPr id="7" name="灯片编号占位符 6"/>
          <p:cNvSpPr>
            <a:spLocks noGrp="1"/>
          </p:cNvSpPr>
          <p:nvPr>
            <p:ph type="sldNum" sz="quarter" idx="5"/>
          </p:nvPr>
        </p:nvSpPr>
        <p:spPr>
          <a:xfrm>
            <a:off x="5629703" y="6465790"/>
            <a:ext cx="4307478" cy="341410"/>
          </a:xfrm>
          <a:prstGeom prst="rect">
            <a:avLst/>
          </a:prstGeom>
        </p:spPr>
        <p:txBody>
          <a:bodyPr vert="horz" lIns="66980" tIns="33490" rIns="66980" bIns="33490" rtlCol="0" anchor="b"/>
          <a:lstStyle>
            <a:lvl1pPr algn="r">
              <a:defRPr sz="900"/>
            </a:lvl1pPr>
          </a:lstStyle>
          <a:p>
            <a:fld id="{0B1DF81C-4C62-4A23-B2A7-DC51E6814645}"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974094-B218-539F-A3AD-839582155AF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4D58ACD-EE62-79CD-940F-3A273F2F7C2D}"/>
              </a:ext>
            </a:extLst>
          </p:cNvPr>
          <p:cNvSpPr>
            <a:spLocks noGrp="1" noRot="1" noChangeAspect="1"/>
          </p:cNvSpPr>
          <p:nvPr>
            <p:ph type="sldImg" idx="2"/>
          </p:nvPr>
        </p:nvSpPr>
        <p:spPr/>
      </p:sp>
      <p:sp>
        <p:nvSpPr>
          <p:cNvPr id="3" name="文本占位符 2">
            <a:extLst>
              <a:ext uri="{FF2B5EF4-FFF2-40B4-BE49-F238E27FC236}">
                <a16:creationId xmlns:a16="http://schemas.microsoft.com/office/drawing/2014/main" id="{CA16AA92-E7E9-A8A6-4B6A-F4EAA776DDA9}"/>
              </a:ext>
            </a:extLst>
          </p:cNvPr>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41247602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E57651-FFFE-E991-A269-3B45009A4BA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E46A202A-CE25-51C2-21D0-59197FBFD8A8}"/>
              </a:ext>
            </a:extLst>
          </p:cNvPr>
          <p:cNvSpPr>
            <a:spLocks noGrp="1" noRot="1" noChangeAspect="1"/>
          </p:cNvSpPr>
          <p:nvPr>
            <p:ph type="sldImg" idx="2"/>
          </p:nvPr>
        </p:nvSpPr>
        <p:spPr/>
      </p:sp>
      <p:sp>
        <p:nvSpPr>
          <p:cNvPr id="3" name="文本占位符 2">
            <a:extLst>
              <a:ext uri="{FF2B5EF4-FFF2-40B4-BE49-F238E27FC236}">
                <a16:creationId xmlns:a16="http://schemas.microsoft.com/office/drawing/2014/main" id="{41FB373A-A89E-D636-C442-771BF8FEC27C}"/>
              </a:ext>
            </a:extLst>
          </p:cNvPr>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16743499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A47909-9B2F-A86D-DD72-68640781872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1F72583-DE07-0F0F-AAF8-8E12A8AAD9DB}"/>
              </a:ext>
            </a:extLst>
          </p:cNvPr>
          <p:cNvSpPr>
            <a:spLocks noGrp="1" noRot="1" noChangeAspect="1"/>
          </p:cNvSpPr>
          <p:nvPr>
            <p:ph type="sldImg" idx="2"/>
          </p:nvPr>
        </p:nvSpPr>
        <p:spPr/>
      </p:sp>
      <p:sp>
        <p:nvSpPr>
          <p:cNvPr id="3" name="文本占位符 2">
            <a:extLst>
              <a:ext uri="{FF2B5EF4-FFF2-40B4-BE49-F238E27FC236}">
                <a16:creationId xmlns:a16="http://schemas.microsoft.com/office/drawing/2014/main" id="{45C80556-522B-4F6C-72CC-3BD373741CB8}"/>
              </a:ext>
            </a:extLst>
          </p:cNvPr>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17881275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EE9837-863F-12E4-4C2E-533CFFFAD32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D2FFEA6-23D2-C645-6C07-E99DB5DF1454}"/>
              </a:ext>
            </a:extLst>
          </p:cNvPr>
          <p:cNvSpPr>
            <a:spLocks noGrp="1" noRot="1" noChangeAspect="1"/>
          </p:cNvSpPr>
          <p:nvPr>
            <p:ph type="sldImg" idx="2"/>
          </p:nvPr>
        </p:nvSpPr>
        <p:spPr/>
      </p:sp>
      <p:sp>
        <p:nvSpPr>
          <p:cNvPr id="3" name="文本占位符 2">
            <a:extLst>
              <a:ext uri="{FF2B5EF4-FFF2-40B4-BE49-F238E27FC236}">
                <a16:creationId xmlns:a16="http://schemas.microsoft.com/office/drawing/2014/main" id="{B0FDE0D3-5247-C050-67FA-431378C76CA0}"/>
              </a:ext>
            </a:extLst>
          </p:cNvPr>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6175377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B79BCC-35B0-C945-BD2E-3459F43736ED}"/>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26ED964-1B7B-BC85-3DEB-E2959D8D1BFB}"/>
              </a:ext>
            </a:extLst>
          </p:cNvPr>
          <p:cNvSpPr>
            <a:spLocks noGrp="1" noRot="1" noChangeAspect="1"/>
          </p:cNvSpPr>
          <p:nvPr>
            <p:ph type="sldImg" idx="2"/>
          </p:nvPr>
        </p:nvSpPr>
        <p:spPr/>
      </p:sp>
      <p:sp>
        <p:nvSpPr>
          <p:cNvPr id="3" name="文本占位符 2">
            <a:extLst>
              <a:ext uri="{FF2B5EF4-FFF2-40B4-BE49-F238E27FC236}">
                <a16:creationId xmlns:a16="http://schemas.microsoft.com/office/drawing/2014/main" id="{8135DBB0-A853-8D7E-E86D-5FED2B17A708}"/>
              </a:ext>
            </a:extLst>
          </p:cNvPr>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15219017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4D9170-2E0F-A0BB-027F-B917E607C64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E0441DAB-8FE7-B6AA-B572-CFED5C7FB1CF}"/>
              </a:ext>
            </a:extLst>
          </p:cNvPr>
          <p:cNvSpPr>
            <a:spLocks noGrp="1" noRot="1" noChangeAspect="1"/>
          </p:cNvSpPr>
          <p:nvPr>
            <p:ph type="sldImg" idx="2"/>
          </p:nvPr>
        </p:nvSpPr>
        <p:spPr/>
      </p:sp>
      <p:sp>
        <p:nvSpPr>
          <p:cNvPr id="3" name="文本占位符 2">
            <a:extLst>
              <a:ext uri="{FF2B5EF4-FFF2-40B4-BE49-F238E27FC236}">
                <a16:creationId xmlns:a16="http://schemas.microsoft.com/office/drawing/2014/main" id="{9EEBAFA0-AF8C-2051-6B22-6994CA727E11}"/>
              </a:ext>
            </a:extLst>
          </p:cNvPr>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8442055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692D8E-6678-3C58-4D22-625E36A2567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ED0CFFD-477A-538B-A08F-C5C8B1689203}"/>
              </a:ext>
            </a:extLst>
          </p:cNvPr>
          <p:cNvSpPr>
            <a:spLocks noGrp="1" noRot="1" noChangeAspect="1"/>
          </p:cNvSpPr>
          <p:nvPr>
            <p:ph type="sldImg" idx="2"/>
          </p:nvPr>
        </p:nvSpPr>
        <p:spPr/>
      </p:sp>
      <p:sp>
        <p:nvSpPr>
          <p:cNvPr id="3" name="文本占位符 2">
            <a:extLst>
              <a:ext uri="{FF2B5EF4-FFF2-40B4-BE49-F238E27FC236}">
                <a16:creationId xmlns:a16="http://schemas.microsoft.com/office/drawing/2014/main" id="{1E3D8BCA-F2EA-0D74-847C-C39444EEAB0D}"/>
              </a:ext>
            </a:extLst>
          </p:cNvPr>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39908387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slideMaster" Target="../slideMasters/slideMaster2.xml"/><Relationship Id="rId7" Type="http://schemas.openxmlformats.org/officeDocument/2006/relationships/image" Target="../media/image8.png"/><Relationship Id="rId2" Type="http://schemas.openxmlformats.org/officeDocument/2006/relationships/tags" Target="../tags/tag35.xml"/><Relationship Id="rId1" Type="http://schemas.openxmlformats.org/officeDocument/2006/relationships/tags" Target="../tags/tag34.xml"/><Relationship Id="rId6" Type="http://schemas.openxmlformats.org/officeDocument/2006/relationships/image" Target="../media/image7.jpeg"/><Relationship Id="rId5" Type="http://schemas.openxmlformats.org/officeDocument/2006/relationships/image" Target="../media/image13.emf"/><Relationship Id="rId4" Type="http://schemas.openxmlformats.org/officeDocument/2006/relationships/oleObject" Target="../embeddings/oleObject4.bin"/></Relationships>
</file>

<file path=ppt/slideLayouts/_rels/slideLayout100.xml.rels><?xml version="1.0" encoding="UTF-8" standalone="yes"?>
<Relationships xmlns="http://schemas.openxmlformats.org/package/2006/relationships"><Relationship Id="rId3" Type="http://schemas.openxmlformats.org/officeDocument/2006/relationships/slideMaster" Target="../slideMasters/slideMaster11.xml"/><Relationship Id="rId7" Type="http://schemas.openxmlformats.org/officeDocument/2006/relationships/image" Target="../media/image8.png"/><Relationship Id="rId2" Type="http://schemas.openxmlformats.org/officeDocument/2006/relationships/tags" Target="../tags/tag412.xml"/><Relationship Id="rId1" Type="http://schemas.openxmlformats.org/officeDocument/2006/relationships/tags" Target="../tags/tag411.xml"/><Relationship Id="rId6" Type="http://schemas.openxmlformats.org/officeDocument/2006/relationships/image" Target="../media/image7.jpeg"/><Relationship Id="rId5" Type="http://schemas.openxmlformats.org/officeDocument/2006/relationships/image" Target="../media/image13.emf"/><Relationship Id="rId4" Type="http://schemas.openxmlformats.org/officeDocument/2006/relationships/oleObject" Target="../embeddings/oleObject9.bin"/></Relationships>
</file>

<file path=ppt/slideLayouts/_rels/slideLayout101.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Master" Target="../slideMasters/slideMaster11.xml"/><Relationship Id="rId1" Type="http://schemas.openxmlformats.org/officeDocument/2006/relationships/tags" Target="../tags/tag413.xml"/><Relationship Id="rId4" Type="http://schemas.openxmlformats.org/officeDocument/2006/relationships/image" Target="../media/image13.emf"/></Relationships>
</file>

<file path=ppt/slideLayouts/_rels/slideLayout102.xml.rels><?xml version="1.0" encoding="UTF-8" standalone="yes"?>
<Relationships xmlns="http://schemas.openxmlformats.org/package/2006/relationships"><Relationship Id="rId3" Type="http://schemas.openxmlformats.org/officeDocument/2006/relationships/slideMaster" Target="../slideMasters/slideMaster11.xml"/><Relationship Id="rId7" Type="http://schemas.openxmlformats.org/officeDocument/2006/relationships/image" Target="../media/image11.png"/><Relationship Id="rId2" Type="http://schemas.openxmlformats.org/officeDocument/2006/relationships/tags" Target="../tags/tag415.xml"/><Relationship Id="rId1" Type="http://schemas.openxmlformats.org/officeDocument/2006/relationships/tags" Target="../tags/tag414.xml"/><Relationship Id="rId6" Type="http://schemas.openxmlformats.org/officeDocument/2006/relationships/image" Target="../media/image14.jpeg"/><Relationship Id="rId5" Type="http://schemas.openxmlformats.org/officeDocument/2006/relationships/image" Target="../media/image13.emf"/><Relationship Id="rId4" Type="http://schemas.openxmlformats.org/officeDocument/2006/relationships/oleObject" Target="../embeddings/oleObject9.bin"/></Relationships>
</file>

<file path=ppt/slideLayouts/_rels/slideLayout103.xml.rels><?xml version="1.0" encoding="UTF-8" standalone="yes"?>
<Relationships xmlns="http://schemas.openxmlformats.org/package/2006/relationships"><Relationship Id="rId3" Type="http://schemas.openxmlformats.org/officeDocument/2006/relationships/slideMaster" Target="../slideMasters/slideMaster11.xml"/><Relationship Id="rId7" Type="http://schemas.openxmlformats.org/officeDocument/2006/relationships/image" Target="../media/image8.png"/><Relationship Id="rId2" Type="http://schemas.openxmlformats.org/officeDocument/2006/relationships/tags" Target="../tags/tag417.xml"/><Relationship Id="rId1" Type="http://schemas.openxmlformats.org/officeDocument/2006/relationships/tags" Target="../tags/tag416.xml"/><Relationship Id="rId6" Type="http://schemas.openxmlformats.org/officeDocument/2006/relationships/image" Target="../media/image7.jpeg"/><Relationship Id="rId5" Type="http://schemas.openxmlformats.org/officeDocument/2006/relationships/image" Target="../media/image13.emf"/><Relationship Id="rId4" Type="http://schemas.openxmlformats.org/officeDocument/2006/relationships/oleObject" Target="../embeddings/oleObject9.bin"/></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5.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Master" Target="../slideMasters/slideMaster12.xml"/><Relationship Id="rId1" Type="http://schemas.openxmlformats.org/officeDocument/2006/relationships/tags" Target="../tags/tag449.xml"/><Relationship Id="rId6" Type="http://schemas.openxmlformats.org/officeDocument/2006/relationships/image" Target="../media/image11.png"/><Relationship Id="rId5" Type="http://schemas.openxmlformats.org/officeDocument/2006/relationships/image" Target="../media/image10.jpeg"/><Relationship Id="rId4" Type="http://schemas.openxmlformats.org/officeDocument/2006/relationships/image" Target="../media/image9.emf"/></Relationships>
</file>

<file path=ppt/slideLayouts/_rels/slideLayout106.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Master" Target="../slideMasters/slideMaster12.xml"/><Relationship Id="rId1" Type="http://schemas.openxmlformats.org/officeDocument/2006/relationships/tags" Target="../tags/tag450.xml"/><Relationship Id="rId6" Type="http://schemas.openxmlformats.org/officeDocument/2006/relationships/image" Target="../media/image11.png"/><Relationship Id="rId5" Type="http://schemas.openxmlformats.org/officeDocument/2006/relationships/image" Target="../media/image10.jpeg"/><Relationship Id="rId4" Type="http://schemas.openxmlformats.org/officeDocument/2006/relationships/image" Target="../media/image9.emf"/></Relationships>
</file>

<file path=ppt/slideLayouts/_rels/slideLayout107.xml.rels><?xml version="1.0" encoding="UTF-8" standalone="yes"?>
<Relationships xmlns="http://schemas.openxmlformats.org/package/2006/relationships"><Relationship Id="rId3" Type="http://schemas.openxmlformats.org/officeDocument/2006/relationships/slideMaster" Target="../slideMasters/slideMaster12.xml"/><Relationship Id="rId7" Type="http://schemas.openxmlformats.org/officeDocument/2006/relationships/image" Target="../media/image11.png"/><Relationship Id="rId2" Type="http://schemas.openxmlformats.org/officeDocument/2006/relationships/tags" Target="../tags/tag452.xml"/><Relationship Id="rId1" Type="http://schemas.openxmlformats.org/officeDocument/2006/relationships/tags" Target="../tags/tag451.xml"/><Relationship Id="rId6" Type="http://schemas.openxmlformats.org/officeDocument/2006/relationships/image" Target="../media/image14.jpeg"/><Relationship Id="rId5" Type="http://schemas.openxmlformats.org/officeDocument/2006/relationships/image" Target="../media/image13.emf"/><Relationship Id="rId4" Type="http://schemas.openxmlformats.org/officeDocument/2006/relationships/oleObject" Target="../embeddings/oleObject14.bin"/></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Master" Target="../slideMasters/slideMaster12.xml"/><Relationship Id="rId1" Type="http://schemas.openxmlformats.org/officeDocument/2006/relationships/tags" Target="../tags/tag453.xml"/><Relationship Id="rId6" Type="http://schemas.openxmlformats.org/officeDocument/2006/relationships/image" Target="../media/image11.png"/><Relationship Id="rId5" Type="http://schemas.openxmlformats.org/officeDocument/2006/relationships/image" Target="../media/image9.emf"/><Relationship Id="rId4" Type="http://schemas.openxmlformats.org/officeDocument/2006/relationships/oleObject" Target="../embeddings/oleObject9.bin"/></Relationships>
</file>

<file path=ppt/slideLayouts/_rels/slideLayout109.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Master" Target="../slideMasters/slideMaster12.xml"/><Relationship Id="rId1" Type="http://schemas.openxmlformats.org/officeDocument/2006/relationships/tags" Target="../tags/tag454.xml"/><Relationship Id="rId6" Type="http://schemas.openxmlformats.org/officeDocument/2006/relationships/image" Target="../media/image11.png"/><Relationship Id="rId5" Type="http://schemas.openxmlformats.org/officeDocument/2006/relationships/image" Target="../media/image12.jpeg"/><Relationship Id="rId4" Type="http://schemas.openxmlformats.org/officeDocument/2006/relationships/image" Target="../media/image9.emf"/></Relationships>
</file>

<file path=ppt/slideLayouts/_rels/slideLayout11.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Master" Target="../slideMasters/slideMaster2.xml"/><Relationship Id="rId1" Type="http://schemas.openxmlformats.org/officeDocument/2006/relationships/tags" Target="../tags/tag36.xml"/><Relationship Id="rId4" Type="http://schemas.openxmlformats.org/officeDocument/2006/relationships/image" Target="../media/image13.emf"/></Relationships>
</file>

<file path=ppt/slideLayouts/_rels/slideLayout110.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Master" Target="../slideMasters/slideMaster12.xml"/><Relationship Id="rId1" Type="http://schemas.openxmlformats.org/officeDocument/2006/relationships/tags" Target="../tags/tag455.xml"/><Relationship Id="rId6" Type="http://schemas.openxmlformats.org/officeDocument/2006/relationships/image" Target="../media/image11.png"/><Relationship Id="rId5" Type="http://schemas.openxmlformats.org/officeDocument/2006/relationships/image" Target="../media/image14.jpeg"/><Relationship Id="rId4" Type="http://schemas.openxmlformats.org/officeDocument/2006/relationships/image" Target="../media/image9.emf"/></Relationships>
</file>

<file path=ppt/slideLayouts/_rels/slideLayout111.xml.rels><?xml version="1.0" encoding="UTF-8" standalone="yes"?>
<Relationships xmlns="http://schemas.openxmlformats.org/package/2006/relationships"><Relationship Id="rId3" Type="http://schemas.openxmlformats.org/officeDocument/2006/relationships/slideMaster" Target="../slideMasters/slideMaster12.xml"/><Relationship Id="rId7" Type="http://schemas.openxmlformats.org/officeDocument/2006/relationships/image" Target="../media/image8.png"/><Relationship Id="rId2" Type="http://schemas.openxmlformats.org/officeDocument/2006/relationships/tags" Target="../tags/tag457.xml"/><Relationship Id="rId1" Type="http://schemas.openxmlformats.org/officeDocument/2006/relationships/tags" Target="../tags/tag456.xml"/><Relationship Id="rId6" Type="http://schemas.openxmlformats.org/officeDocument/2006/relationships/image" Target="../media/image7.jpeg"/><Relationship Id="rId5" Type="http://schemas.openxmlformats.org/officeDocument/2006/relationships/image" Target="../media/image13.emf"/><Relationship Id="rId4" Type="http://schemas.openxmlformats.org/officeDocument/2006/relationships/oleObject" Target="../embeddings/oleObject15.bin"/></Relationships>
</file>

<file path=ppt/slideLayouts/_rels/slideLayout112.xml.rels><?xml version="1.0" encoding="UTF-8" standalone="yes"?>
<Relationships xmlns="http://schemas.openxmlformats.org/package/2006/relationships"><Relationship Id="rId3" Type="http://schemas.openxmlformats.org/officeDocument/2006/relationships/slideMaster" Target="../slideMasters/slideMaster12.xml"/><Relationship Id="rId7" Type="http://schemas.openxmlformats.org/officeDocument/2006/relationships/image" Target="../media/image8.png"/><Relationship Id="rId2" Type="http://schemas.openxmlformats.org/officeDocument/2006/relationships/tags" Target="../tags/tag459.xml"/><Relationship Id="rId1" Type="http://schemas.openxmlformats.org/officeDocument/2006/relationships/tags" Target="../tags/tag458.xml"/><Relationship Id="rId6" Type="http://schemas.openxmlformats.org/officeDocument/2006/relationships/image" Target="../media/image15.jpeg"/><Relationship Id="rId5" Type="http://schemas.openxmlformats.org/officeDocument/2006/relationships/image" Target="../media/image13.emf"/><Relationship Id="rId4" Type="http://schemas.openxmlformats.org/officeDocument/2006/relationships/oleObject" Target="../embeddings/oleObject16.bin"/></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4.xml.rels><?xml version="1.0" encoding="UTF-8" standalone="yes"?>
<Relationships xmlns="http://schemas.openxmlformats.org/package/2006/relationships"><Relationship Id="rId3" Type="http://schemas.openxmlformats.org/officeDocument/2006/relationships/slideMaster" Target="../slideMasters/slideMaster12.xml"/><Relationship Id="rId7" Type="http://schemas.openxmlformats.org/officeDocument/2006/relationships/image" Target="../media/image8.png"/><Relationship Id="rId2" Type="http://schemas.openxmlformats.org/officeDocument/2006/relationships/tags" Target="../tags/tag461.xml"/><Relationship Id="rId1" Type="http://schemas.openxmlformats.org/officeDocument/2006/relationships/tags" Target="../tags/tag460.xml"/><Relationship Id="rId6" Type="http://schemas.openxmlformats.org/officeDocument/2006/relationships/image" Target="../media/image7.jpeg"/><Relationship Id="rId5" Type="http://schemas.openxmlformats.org/officeDocument/2006/relationships/image" Target="../media/image13.emf"/><Relationship Id="rId4" Type="http://schemas.openxmlformats.org/officeDocument/2006/relationships/oleObject" Target="../embeddings/oleObject9.bin"/></Relationships>
</file>

<file path=ppt/slideLayouts/_rels/slideLayout115.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Master" Target="../slideMasters/slideMaster13.xml"/><Relationship Id="rId1" Type="http://schemas.openxmlformats.org/officeDocument/2006/relationships/tags" Target="../tags/tag493.xml"/><Relationship Id="rId6" Type="http://schemas.openxmlformats.org/officeDocument/2006/relationships/image" Target="../media/image11.png"/><Relationship Id="rId5" Type="http://schemas.openxmlformats.org/officeDocument/2006/relationships/image" Target="../media/image10.jpeg"/><Relationship Id="rId4" Type="http://schemas.openxmlformats.org/officeDocument/2006/relationships/image" Target="../media/image9.emf"/></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Master" Target="../slideMasters/slideMaster13.xml"/><Relationship Id="rId1" Type="http://schemas.openxmlformats.org/officeDocument/2006/relationships/tags" Target="../tags/tag494.xml"/><Relationship Id="rId6" Type="http://schemas.openxmlformats.org/officeDocument/2006/relationships/image" Target="../media/image11.png"/><Relationship Id="rId5" Type="http://schemas.openxmlformats.org/officeDocument/2006/relationships/image" Target="../media/image9.emf"/><Relationship Id="rId4" Type="http://schemas.openxmlformats.org/officeDocument/2006/relationships/oleObject" Target="../embeddings/oleObject9.bin"/></Relationships>
</file>

<file path=ppt/slideLayouts/_rels/slideLayout117.xml.rels><?xml version="1.0" encoding="UTF-8" standalone="yes"?>
<Relationships xmlns="http://schemas.openxmlformats.org/package/2006/relationships"><Relationship Id="rId3" Type="http://schemas.openxmlformats.org/officeDocument/2006/relationships/slideMaster" Target="../slideMasters/slideMaster13.xml"/><Relationship Id="rId7" Type="http://schemas.openxmlformats.org/officeDocument/2006/relationships/image" Target="../media/image8.png"/><Relationship Id="rId2" Type="http://schemas.openxmlformats.org/officeDocument/2006/relationships/tags" Target="../tags/tag496.xml"/><Relationship Id="rId1" Type="http://schemas.openxmlformats.org/officeDocument/2006/relationships/tags" Target="../tags/tag495.xml"/><Relationship Id="rId6" Type="http://schemas.openxmlformats.org/officeDocument/2006/relationships/image" Target="../media/image7.jpeg"/><Relationship Id="rId5" Type="http://schemas.openxmlformats.org/officeDocument/2006/relationships/image" Target="../media/image13.emf"/><Relationship Id="rId4" Type="http://schemas.openxmlformats.org/officeDocument/2006/relationships/oleObject" Target="../embeddings/oleObject9.bin"/></Relationships>
</file>

<file path=ppt/slideLayouts/_rels/slideLayout118.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Master" Target="../slideMasters/slideMaster13.xml"/><Relationship Id="rId1" Type="http://schemas.openxmlformats.org/officeDocument/2006/relationships/tags" Target="../tags/tag497.xml"/><Relationship Id="rId4" Type="http://schemas.openxmlformats.org/officeDocument/2006/relationships/image" Target="../media/image13.emf"/></Relationships>
</file>

<file path=ppt/slideLayouts/_rels/slideLayout119.xml.rels><?xml version="1.0" encoding="UTF-8" standalone="yes"?>
<Relationships xmlns="http://schemas.openxmlformats.org/package/2006/relationships"><Relationship Id="rId3" Type="http://schemas.openxmlformats.org/officeDocument/2006/relationships/slideMaster" Target="../slideMasters/slideMaster13.xml"/><Relationship Id="rId7" Type="http://schemas.openxmlformats.org/officeDocument/2006/relationships/image" Target="../media/image11.png"/><Relationship Id="rId2" Type="http://schemas.openxmlformats.org/officeDocument/2006/relationships/tags" Target="../tags/tag499.xml"/><Relationship Id="rId1" Type="http://schemas.openxmlformats.org/officeDocument/2006/relationships/tags" Target="../tags/tag498.xml"/><Relationship Id="rId6" Type="http://schemas.openxmlformats.org/officeDocument/2006/relationships/image" Target="../media/image14.jpeg"/><Relationship Id="rId5" Type="http://schemas.openxmlformats.org/officeDocument/2006/relationships/image" Target="../media/image13.emf"/><Relationship Id="rId4" Type="http://schemas.openxmlformats.org/officeDocument/2006/relationships/oleObject" Target="../embeddings/oleObject9.bin"/></Relationships>
</file>

<file path=ppt/slideLayouts/_rels/slideLayout12.xml.rels><?xml version="1.0" encoding="UTF-8" standalone="yes"?>
<Relationships xmlns="http://schemas.openxmlformats.org/package/2006/relationships"><Relationship Id="rId3" Type="http://schemas.openxmlformats.org/officeDocument/2006/relationships/slideMaster" Target="../slideMasters/slideMaster2.xml"/><Relationship Id="rId7" Type="http://schemas.openxmlformats.org/officeDocument/2006/relationships/image" Target="../media/image11.png"/><Relationship Id="rId2" Type="http://schemas.openxmlformats.org/officeDocument/2006/relationships/tags" Target="../tags/tag38.xml"/><Relationship Id="rId1" Type="http://schemas.openxmlformats.org/officeDocument/2006/relationships/tags" Target="../tags/tag37.xml"/><Relationship Id="rId6" Type="http://schemas.openxmlformats.org/officeDocument/2006/relationships/image" Target="../media/image14.jpeg"/><Relationship Id="rId5" Type="http://schemas.openxmlformats.org/officeDocument/2006/relationships/image" Target="../media/image13.emf"/><Relationship Id="rId4" Type="http://schemas.openxmlformats.org/officeDocument/2006/relationships/oleObject" Target="../embeddings/oleObject6.bin"/></Relationships>
</file>

<file path=ppt/slideLayouts/_rels/slideLayout120.xml.rels><?xml version="1.0" encoding="UTF-8" standalone="yes"?>
<Relationships xmlns="http://schemas.openxmlformats.org/package/2006/relationships"><Relationship Id="rId3" Type="http://schemas.openxmlformats.org/officeDocument/2006/relationships/slideMaster" Target="../slideMasters/slideMaster13.xml"/><Relationship Id="rId7" Type="http://schemas.openxmlformats.org/officeDocument/2006/relationships/image" Target="../media/image8.png"/><Relationship Id="rId2" Type="http://schemas.openxmlformats.org/officeDocument/2006/relationships/tags" Target="../tags/tag501.xml"/><Relationship Id="rId1" Type="http://schemas.openxmlformats.org/officeDocument/2006/relationships/tags" Target="../tags/tag500.xml"/><Relationship Id="rId6" Type="http://schemas.openxmlformats.org/officeDocument/2006/relationships/image" Target="../media/image7.jpeg"/><Relationship Id="rId5" Type="http://schemas.openxmlformats.org/officeDocument/2006/relationships/image" Target="../media/image13.emf"/><Relationship Id="rId4" Type="http://schemas.openxmlformats.org/officeDocument/2006/relationships/oleObject" Target="../embeddings/oleObject9.bin"/></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22.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Master" Target="../slideMasters/slideMaster14.xml"/><Relationship Id="rId1" Type="http://schemas.openxmlformats.org/officeDocument/2006/relationships/tags" Target="../tags/tag533.xml"/><Relationship Id="rId6" Type="http://schemas.openxmlformats.org/officeDocument/2006/relationships/image" Target="../media/image11.png"/><Relationship Id="rId5" Type="http://schemas.openxmlformats.org/officeDocument/2006/relationships/image" Target="../media/image10.jpeg"/><Relationship Id="rId4" Type="http://schemas.openxmlformats.org/officeDocument/2006/relationships/image" Target="../media/image9.emf"/></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Master" Target="../slideMasters/slideMaster14.xml"/><Relationship Id="rId1" Type="http://schemas.openxmlformats.org/officeDocument/2006/relationships/tags" Target="../tags/tag534.xml"/><Relationship Id="rId6" Type="http://schemas.openxmlformats.org/officeDocument/2006/relationships/image" Target="../media/image11.png"/><Relationship Id="rId5" Type="http://schemas.openxmlformats.org/officeDocument/2006/relationships/image" Target="../media/image9.emf"/><Relationship Id="rId4" Type="http://schemas.openxmlformats.org/officeDocument/2006/relationships/oleObject" Target="../embeddings/oleObject9.bin"/></Relationships>
</file>

<file path=ppt/slideLayouts/_rels/slideLayout124.xml.rels><?xml version="1.0" encoding="UTF-8" standalone="yes"?>
<Relationships xmlns="http://schemas.openxmlformats.org/package/2006/relationships"><Relationship Id="rId3" Type="http://schemas.openxmlformats.org/officeDocument/2006/relationships/slideMaster" Target="../slideMasters/slideMaster14.xml"/><Relationship Id="rId7" Type="http://schemas.openxmlformats.org/officeDocument/2006/relationships/image" Target="../media/image8.png"/><Relationship Id="rId2" Type="http://schemas.openxmlformats.org/officeDocument/2006/relationships/tags" Target="../tags/tag536.xml"/><Relationship Id="rId1" Type="http://schemas.openxmlformats.org/officeDocument/2006/relationships/tags" Target="../tags/tag535.xml"/><Relationship Id="rId6" Type="http://schemas.openxmlformats.org/officeDocument/2006/relationships/image" Target="../media/image7.jpeg"/><Relationship Id="rId5" Type="http://schemas.openxmlformats.org/officeDocument/2006/relationships/image" Target="../media/image13.emf"/><Relationship Id="rId4" Type="http://schemas.openxmlformats.org/officeDocument/2006/relationships/oleObject" Target="../embeddings/oleObject9.bin"/></Relationships>
</file>

<file path=ppt/slideLayouts/_rels/slideLayout125.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Master" Target="../slideMasters/slideMaster14.xml"/><Relationship Id="rId1" Type="http://schemas.openxmlformats.org/officeDocument/2006/relationships/tags" Target="../tags/tag537.xml"/><Relationship Id="rId4" Type="http://schemas.openxmlformats.org/officeDocument/2006/relationships/image" Target="../media/image13.emf"/></Relationships>
</file>

<file path=ppt/slideLayouts/_rels/slideLayout126.xml.rels><?xml version="1.0" encoding="UTF-8" standalone="yes"?>
<Relationships xmlns="http://schemas.openxmlformats.org/package/2006/relationships"><Relationship Id="rId3" Type="http://schemas.openxmlformats.org/officeDocument/2006/relationships/slideMaster" Target="../slideMasters/slideMaster14.xml"/><Relationship Id="rId7" Type="http://schemas.openxmlformats.org/officeDocument/2006/relationships/image" Target="../media/image11.png"/><Relationship Id="rId2" Type="http://schemas.openxmlformats.org/officeDocument/2006/relationships/tags" Target="../tags/tag539.xml"/><Relationship Id="rId1" Type="http://schemas.openxmlformats.org/officeDocument/2006/relationships/tags" Target="../tags/tag538.xml"/><Relationship Id="rId6" Type="http://schemas.openxmlformats.org/officeDocument/2006/relationships/image" Target="../media/image14.jpeg"/><Relationship Id="rId5" Type="http://schemas.openxmlformats.org/officeDocument/2006/relationships/image" Target="../media/image13.emf"/><Relationship Id="rId4" Type="http://schemas.openxmlformats.org/officeDocument/2006/relationships/oleObject" Target="../embeddings/oleObject9.bin"/></Relationships>
</file>

<file path=ppt/slideLayouts/_rels/slideLayout127.xml.rels><?xml version="1.0" encoding="UTF-8" standalone="yes"?>
<Relationships xmlns="http://schemas.openxmlformats.org/package/2006/relationships"><Relationship Id="rId3" Type="http://schemas.openxmlformats.org/officeDocument/2006/relationships/slideMaster" Target="../slideMasters/slideMaster14.xml"/><Relationship Id="rId7" Type="http://schemas.openxmlformats.org/officeDocument/2006/relationships/image" Target="../media/image8.png"/><Relationship Id="rId2" Type="http://schemas.openxmlformats.org/officeDocument/2006/relationships/tags" Target="../tags/tag541.xml"/><Relationship Id="rId1" Type="http://schemas.openxmlformats.org/officeDocument/2006/relationships/tags" Target="../tags/tag540.xml"/><Relationship Id="rId6" Type="http://schemas.openxmlformats.org/officeDocument/2006/relationships/image" Target="../media/image7.jpeg"/><Relationship Id="rId5" Type="http://schemas.openxmlformats.org/officeDocument/2006/relationships/image" Target="../media/image13.emf"/><Relationship Id="rId4" Type="http://schemas.openxmlformats.org/officeDocument/2006/relationships/oleObject" Target="../embeddings/oleObject9.bin"/></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3.xml.rels><?xml version="1.0" encoding="UTF-8" standalone="yes"?>
<Relationships xmlns="http://schemas.openxmlformats.org/package/2006/relationships"><Relationship Id="rId3" Type="http://schemas.openxmlformats.org/officeDocument/2006/relationships/slideMaster" Target="../slideMasters/slideMaster2.xml"/><Relationship Id="rId7" Type="http://schemas.openxmlformats.org/officeDocument/2006/relationships/image" Target="../media/image8.png"/><Relationship Id="rId2" Type="http://schemas.openxmlformats.org/officeDocument/2006/relationships/tags" Target="../tags/tag40.xml"/><Relationship Id="rId1" Type="http://schemas.openxmlformats.org/officeDocument/2006/relationships/tags" Target="../tags/tag39.xml"/><Relationship Id="rId6" Type="http://schemas.openxmlformats.org/officeDocument/2006/relationships/image" Target="../media/image7.jpeg"/><Relationship Id="rId5" Type="http://schemas.openxmlformats.org/officeDocument/2006/relationships/image" Target="../media/image13.emf"/><Relationship Id="rId4" Type="http://schemas.openxmlformats.org/officeDocument/2006/relationships/oleObject" Target="../embeddings/oleObject7.bin"/></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Master" Target="../slideMasters/slideMaster3.xml"/><Relationship Id="rId1" Type="http://schemas.openxmlformats.org/officeDocument/2006/relationships/tags" Target="../tags/tag72.xml"/><Relationship Id="rId6" Type="http://schemas.openxmlformats.org/officeDocument/2006/relationships/image" Target="../media/image11.png"/><Relationship Id="rId5" Type="http://schemas.openxmlformats.org/officeDocument/2006/relationships/image" Target="../media/image10.jpeg"/><Relationship Id="rId4" Type="http://schemas.openxmlformats.org/officeDocument/2006/relationships/image" Target="../media/image9.emf"/></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Master" Target="../slideMasters/slideMaster3.xml"/><Relationship Id="rId1" Type="http://schemas.openxmlformats.org/officeDocument/2006/relationships/tags" Target="../tags/tag73.xml"/><Relationship Id="rId6" Type="http://schemas.openxmlformats.org/officeDocument/2006/relationships/image" Target="../media/image11.png"/><Relationship Id="rId5" Type="http://schemas.openxmlformats.org/officeDocument/2006/relationships/image" Target="../media/image9.emf"/><Relationship Id="rId4" Type="http://schemas.openxmlformats.org/officeDocument/2006/relationships/oleObject" Target="../embeddings/oleObject9.bin"/></Relationships>
</file>

<file path=ppt/slideLayouts/_rels/slideLayout18.xml.rels><?xml version="1.0" encoding="UTF-8" standalone="yes"?>
<Relationships xmlns="http://schemas.openxmlformats.org/package/2006/relationships"><Relationship Id="rId3" Type="http://schemas.openxmlformats.org/officeDocument/2006/relationships/slideMaster" Target="../slideMasters/slideMaster3.xml"/><Relationship Id="rId7" Type="http://schemas.openxmlformats.org/officeDocument/2006/relationships/image" Target="../media/image8.png"/><Relationship Id="rId2" Type="http://schemas.openxmlformats.org/officeDocument/2006/relationships/tags" Target="../tags/tag75.xml"/><Relationship Id="rId1" Type="http://schemas.openxmlformats.org/officeDocument/2006/relationships/tags" Target="../tags/tag74.xml"/><Relationship Id="rId6" Type="http://schemas.openxmlformats.org/officeDocument/2006/relationships/image" Target="../media/image7.jpeg"/><Relationship Id="rId5" Type="http://schemas.openxmlformats.org/officeDocument/2006/relationships/image" Target="../media/image13.emf"/><Relationship Id="rId4" Type="http://schemas.openxmlformats.org/officeDocument/2006/relationships/oleObject" Target="../embeddings/oleObject9.bin"/></Relationships>
</file>

<file path=ppt/slideLayouts/_rels/slideLayout19.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Master" Target="../slideMasters/slideMaster3.xml"/><Relationship Id="rId1" Type="http://schemas.openxmlformats.org/officeDocument/2006/relationships/tags" Target="../tags/tag76.xml"/><Relationship Id="rId4" Type="http://schemas.openxmlformats.org/officeDocument/2006/relationships/image" Target="../media/image13.em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slideMaster" Target="../slideMasters/slideMaster3.xml"/><Relationship Id="rId7" Type="http://schemas.openxmlformats.org/officeDocument/2006/relationships/image" Target="../media/image11.png"/><Relationship Id="rId2" Type="http://schemas.openxmlformats.org/officeDocument/2006/relationships/tags" Target="../tags/tag78.xml"/><Relationship Id="rId1" Type="http://schemas.openxmlformats.org/officeDocument/2006/relationships/tags" Target="../tags/tag77.xml"/><Relationship Id="rId6" Type="http://schemas.openxmlformats.org/officeDocument/2006/relationships/image" Target="../media/image14.jpeg"/><Relationship Id="rId5" Type="http://schemas.openxmlformats.org/officeDocument/2006/relationships/image" Target="../media/image13.emf"/><Relationship Id="rId4" Type="http://schemas.openxmlformats.org/officeDocument/2006/relationships/oleObject" Target="../embeddings/oleObject9.bin"/></Relationships>
</file>

<file path=ppt/slideLayouts/_rels/slideLayout21.xml.rels><?xml version="1.0" encoding="UTF-8" standalone="yes"?>
<Relationships xmlns="http://schemas.openxmlformats.org/package/2006/relationships"><Relationship Id="rId3" Type="http://schemas.openxmlformats.org/officeDocument/2006/relationships/slideMaster" Target="../slideMasters/slideMaster3.xml"/><Relationship Id="rId7" Type="http://schemas.openxmlformats.org/officeDocument/2006/relationships/image" Target="../media/image8.png"/><Relationship Id="rId2" Type="http://schemas.openxmlformats.org/officeDocument/2006/relationships/tags" Target="../tags/tag80.xml"/><Relationship Id="rId1" Type="http://schemas.openxmlformats.org/officeDocument/2006/relationships/tags" Target="../tags/tag79.xml"/><Relationship Id="rId6" Type="http://schemas.openxmlformats.org/officeDocument/2006/relationships/image" Target="../media/image7.jpeg"/><Relationship Id="rId5" Type="http://schemas.openxmlformats.org/officeDocument/2006/relationships/image" Target="../media/image13.emf"/><Relationship Id="rId4" Type="http://schemas.openxmlformats.org/officeDocument/2006/relationships/oleObject" Target="../embeddings/oleObject9.bin"/></Relationships>
</file>

<file path=ppt/slideLayouts/_rels/slideLayout22.xml.rels><?xml version="1.0" encoding="UTF-8" standalone="yes"?>
<Relationships xmlns="http://schemas.openxmlformats.org/package/2006/relationships"><Relationship Id="rId3" Type="http://schemas.openxmlformats.org/officeDocument/2006/relationships/slideMaster" Target="../slideMasters/slideMaster3.xml"/><Relationship Id="rId7" Type="http://schemas.openxmlformats.org/officeDocument/2006/relationships/image" Target="../media/image8.png"/><Relationship Id="rId2" Type="http://schemas.openxmlformats.org/officeDocument/2006/relationships/tags" Target="../tags/tag82.xml"/><Relationship Id="rId1" Type="http://schemas.openxmlformats.org/officeDocument/2006/relationships/tags" Target="../tags/tag81.xml"/><Relationship Id="rId6" Type="http://schemas.openxmlformats.org/officeDocument/2006/relationships/image" Target="../media/image15.jpeg"/><Relationship Id="rId5" Type="http://schemas.openxmlformats.org/officeDocument/2006/relationships/image" Target="../media/image13.emf"/><Relationship Id="rId4" Type="http://schemas.openxmlformats.org/officeDocument/2006/relationships/oleObject" Target="../embeddings/oleObject10.bin"/></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Master" Target="../slideMasters/slideMaster4.xml"/><Relationship Id="rId1" Type="http://schemas.openxmlformats.org/officeDocument/2006/relationships/tags" Target="../tags/tag114.xml"/><Relationship Id="rId6" Type="http://schemas.openxmlformats.org/officeDocument/2006/relationships/image" Target="../media/image11.png"/><Relationship Id="rId5" Type="http://schemas.openxmlformats.org/officeDocument/2006/relationships/image" Target="../media/image10.jpeg"/><Relationship Id="rId4" Type="http://schemas.openxmlformats.org/officeDocument/2006/relationships/image" Target="../media/image9.emf"/></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Master" Target="../slideMasters/slideMaster4.xml"/><Relationship Id="rId1" Type="http://schemas.openxmlformats.org/officeDocument/2006/relationships/tags" Target="../tags/tag115.xml"/><Relationship Id="rId6" Type="http://schemas.openxmlformats.org/officeDocument/2006/relationships/image" Target="../media/image11.png"/><Relationship Id="rId5" Type="http://schemas.openxmlformats.org/officeDocument/2006/relationships/image" Target="../media/image9.emf"/><Relationship Id="rId4" Type="http://schemas.openxmlformats.org/officeDocument/2006/relationships/oleObject" Target="../embeddings/oleObject9.bin"/></Relationships>
</file>

<file path=ppt/slideLayouts/_rels/slideLayout27.xml.rels><?xml version="1.0" encoding="UTF-8" standalone="yes"?>
<Relationships xmlns="http://schemas.openxmlformats.org/package/2006/relationships"><Relationship Id="rId3" Type="http://schemas.openxmlformats.org/officeDocument/2006/relationships/slideMaster" Target="../slideMasters/slideMaster4.xml"/><Relationship Id="rId7" Type="http://schemas.openxmlformats.org/officeDocument/2006/relationships/image" Target="../media/image8.png"/><Relationship Id="rId2" Type="http://schemas.openxmlformats.org/officeDocument/2006/relationships/tags" Target="../tags/tag117.xml"/><Relationship Id="rId1" Type="http://schemas.openxmlformats.org/officeDocument/2006/relationships/tags" Target="../tags/tag116.xml"/><Relationship Id="rId6" Type="http://schemas.openxmlformats.org/officeDocument/2006/relationships/image" Target="../media/image7.jpeg"/><Relationship Id="rId5" Type="http://schemas.openxmlformats.org/officeDocument/2006/relationships/image" Target="../media/image13.emf"/><Relationship Id="rId4" Type="http://schemas.openxmlformats.org/officeDocument/2006/relationships/oleObject" Target="../embeddings/oleObject9.bin"/></Relationships>
</file>

<file path=ppt/slideLayouts/_rels/slideLayout28.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Master" Target="../slideMasters/slideMaster4.xml"/><Relationship Id="rId1" Type="http://schemas.openxmlformats.org/officeDocument/2006/relationships/tags" Target="../tags/tag118.xml"/><Relationship Id="rId4" Type="http://schemas.openxmlformats.org/officeDocument/2006/relationships/image" Target="../media/image13.emf"/></Relationships>
</file>

<file path=ppt/slideLayouts/_rels/slideLayout29.xml.rels><?xml version="1.0" encoding="UTF-8" standalone="yes"?>
<Relationships xmlns="http://schemas.openxmlformats.org/package/2006/relationships"><Relationship Id="rId3" Type="http://schemas.openxmlformats.org/officeDocument/2006/relationships/slideMaster" Target="../slideMasters/slideMaster4.xml"/><Relationship Id="rId7" Type="http://schemas.openxmlformats.org/officeDocument/2006/relationships/image" Target="../media/image11.png"/><Relationship Id="rId2" Type="http://schemas.openxmlformats.org/officeDocument/2006/relationships/tags" Target="../tags/tag120.xml"/><Relationship Id="rId1" Type="http://schemas.openxmlformats.org/officeDocument/2006/relationships/tags" Target="../tags/tag119.xml"/><Relationship Id="rId6" Type="http://schemas.openxmlformats.org/officeDocument/2006/relationships/image" Target="../media/image14.jpeg"/><Relationship Id="rId5" Type="http://schemas.openxmlformats.org/officeDocument/2006/relationships/image" Target="../media/image13.emf"/><Relationship Id="rId4" Type="http://schemas.openxmlformats.org/officeDocument/2006/relationships/oleObject" Target="../embeddings/oleObject9.bin"/></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slideMaster" Target="../slideMasters/slideMaster4.xml"/><Relationship Id="rId7" Type="http://schemas.openxmlformats.org/officeDocument/2006/relationships/image" Target="../media/image8.png"/><Relationship Id="rId2" Type="http://schemas.openxmlformats.org/officeDocument/2006/relationships/tags" Target="../tags/tag122.xml"/><Relationship Id="rId1" Type="http://schemas.openxmlformats.org/officeDocument/2006/relationships/tags" Target="../tags/tag121.xml"/><Relationship Id="rId6" Type="http://schemas.openxmlformats.org/officeDocument/2006/relationships/image" Target="../media/image7.jpeg"/><Relationship Id="rId5" Type="http://schemas.openxmlformats.org/officeDocument/2006/relationships/image" Target="../media/image13.emf"/><Relationship Id="rId4" Type="http://schemas.openxmlformats.org/officeDocument/2006/relationships/oleObject" Target="../embeddings/oleObject9.bin"/></Relationships>
</file>

<file path=ppt/slideLayouts/_rels/slideLayout31.xml.rels><?xml version="1.0" encoding="UTF-8" standalone="yes"?>
<Relationships xmlns="http://schemas.openxmlformats.org/package/2006/relationships"><Relationship Id="rId3" Type="http://schemas.openxmlformats.org/officeDocument/2006/relationships/slideMaster" Target="../slideMasters/slideMaster4.xml"/><Relationship Id="rId7" Type="http://schemas.openxmlformats.org/officeDocument/2006/relationships/image" Target="../media/image8.png"/><Relationship Id="rId2" Type="http://schemas.openxmlformats.org/officeDocument/2006/relationships/tags" Target="../tags/tag124.xml"/><Relationship Id="rId1" Type="http://schemas.openxmlformats.org/officeDocument/2006/relationships/tags" Target="../tags/tag123.xml"/><Relationship Id="rId6" Type="http://schemas.openxmlformats.org/officeDocument/2006/relationships/image" Target="../media/image15.jpeg"/><Relationship Id="rId5" Type="http://schemas.openxmlformats.org/officeDocument/2006/relationships/image" Target="../media/image13.emf"/><Relationship Id="rId4" Type="http://schemas.openxmlformats.org/officeDocument/2006/relationships/oleObject" Target="../embeddings/oleObject9.bin"/></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Master" Target="../slideMasters/slideMaster5.xml"/><Relationship Id="rId1" Type="http://schemas.openxmlformats.org/officeDocument/2006/relationships/tags" Target="../tags/tag156.xml"/><Relationship Id="rId6" Type="http://schemas.openxmlformats.org/officeDocument/2006/relationships/image" Target="../media/image11.png"/><Relationship Id="rId5" Type="http://schemas.openxmlformats.org/officeDocument/2006/relationships/image" Target="../media/image10.jpeg"/><Relationship Id="rId4" Type="http://schemas.openxmlformats.org/officeDocument/2006/relationships/image" Target="../media/image9.emf"/></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Master" Target="../slideMasters/slideMaster5.xml"/><Relationship Id="rId1" Type="http://schemas.openxmlformats.org/officeDocument/2006/relationships/tags" Target="../tags/tag157.xml"/><Relationship Id="rId6" Type="http://schemas.openxmlformats.org/officeDocument/2006/relationships/image" Target="../media/image11.png"/><Relationship Id="rId5" Type="http://schemas.openxmlformats.org/officeDocument/2006/relationships/image" Target="../media/image9.emf"/><Relationship Id="rId4" Type="http://schemas.openxmlformats.org/officeDocument/2006/relationships/oleObject" Target="../embeddings/oleObject9.bin"/></Relationships>
</file>

<file path=ppt/slideLayouts/_rels/slideLayout39.xml.rels><?xml version="1.0" encoding="UTF-8" standalone="yes"?>
<Relationships xmlns="http://schemas.openxmlformats.org/package/2006/relationships"><Relationship Id="rId3" Type="http://schemas.openxmlformats.org/officeDocument/2006/relationships/slideMaster" Target="../slideMasters/slideMaster5.xml"/><Relationship Id="rId7" Type="http://schemas.openxmlformats.org/officeDocument/2006/relationships/image" Target="../media/image8.png"/><Relationship Id="rId2" Type="http://schemas.openxmlformats.org/officeDocument/2006/relationships/tags" Target="../tags/tag159.xml"/><Relationship Id="rId1" Type="http://schemas.openxmlformats.org/officeDocument/2006/relationships/tags" Target="../tags/tag158.xml"/><Relationship Id="rId6" Type="http://schemas.openxmlformats.org/officeDocument/2006/relationships/image" Target="../media/image7.jpeg"/><Relationship Id="rId5" Type="http://schemas.openxmlformats.org/officeDocument/2006/relationships/image" Target="../media/image13.emf"/><Relationship Id="rId4" Type="http://schemas.openxmlformats.org/officeDocument/2006/relationships/oleObject" Target="../embeddings/oleObject9.bin"/></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jpeg"/></Relationships>
</file>

<file path=ppt/slideLayouts/_rels/slideLayout40.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Master" Target="../slideMasters/slideMaster5.xml"/><Relationship Id="rId1" Type="http://schemas.openxmlformats.org/officeDocument/2006/relationships/tags" Target="../tags/tag160.xml"/><Relationship Id="rId4" Type="http://schemas.openxmlformats.org/officeDocument/2006/relationships/image" Target="../media/image13.emf"/></Relationships>
</file>

<file path=ppt/slideLayouts/_rels/slideLayout41.xml.rels><?xml version="1.0" encoding="UTF-8" standalone="yes"?>
<Relationships xmlns="http://schemas.openxmlformats.org/package/2006/relationships"><Relationship Id="rId3" Type="http://schemas.openxmlformats.org/officeDocument/2006/relationships/slideMaster" Target="../slideMasters/slideMaster5.xml"/><Relationship Id="rId7" Type="http://schemas.openxmlformats.org/officeDocument/2006/relationships/image" Target="../media/image11.png"/><Relationship Id="rId2" Type="http://schemas.openxmlformats.org/officeDocument/2006/relationships/tags" Target="../tags/tag162.xml"/><Relationship Id="rId1" Type="http://schemas.openxmlformats.org/officeDocument/2006/relationships/tags" Target="../tags/tag161.xml"/><Relationship Id="rId6" Type="http://schemas.openxmlformats.org/officeDocument/2006/relationships/image" Target="../media/image14.jpeg"/><Relationship Id="rId5" Type="http://schemas.openxmlformats.org/officeDocument/2006/relationships/image" Target="../media/image13.emf"/><Relationship Id="rId4" Type="http://schemas.openxmlformats.org/officeDocument/2006/relationships/oleObject" Target="../embeddings/oleObject9.bin"/></Relationships>
</file>

<file path=ppt/slideLayouts/_rels/slideLayout42.xml.rels><?xml version="1.0" encoding="UTF-8" standalone="yes"?>
<Relationships xmlns="http://schemas.openxmlformats.org/package/2006/relationships"><Relationship Id="rId3" Type="http://schemas.openxmlformats.org/officeDocument/2006/relationships/slideMaster" Target="../slideMasters/slideMaster5.xml"/><Relationship Id="rId7" Type="http://schemas.openxmlformats.org/officeDocument/2006/relationships/image" Target="../media/image8.png"/><Relationship Id="rId2" Type="http://schemas.openxmlformats.org/officeDocument/2006/relationships/tags" Target="../tags/tag164.xml"/><Relationship Id="rId1" Type="http://schemas.openxmlformats.org/officeDocument/2006/relationships/tags" Target="../tags/tag163.xml"/><Relationship Id="rId6" Type="http://schemas.openxmlformats.org/officeDocument/2006/relationships/image" Target="../media/image7.jpeg"/><Relationship Id="rId5" Type="http://schemas.openxmlformats.org/officeDocument/2006/relationships/image" Target="../media/image13.emf"/><Relationship Id="rId4" Type="http://schemas.openxmlformats.org/officeDocument/2006/relationships/oleObject" Target="../embeddings/oleObject9.bin"/></Relationships>
</file>

<file path=ppt/slideLayouts/_rels/slideLayout43.xml.rels><?xml version="1.0" encoding="UTF-8" standalone="yes"?>
<Relationships xmlns="http://schemas.openxmlformats.org/package/2006/relationships"><Relationship Id="rId3" Type="http://schemas.openxmlformats.org/officeDocument/2006/relationships/slideMaster" Target="../slideMasters/slideMaster5.xml"/><Relationship Id="rId7" Type="http://schemas.openxmlformats.org/officeDocument/2006/relationships/image" Target="../media/image8.png"/><Relationship Id="rId2" Type="http://schemas.openxmlformats.org/officeDocument/2006/relationships/tags" Target="../tags/tag166.xml"/><Relationship Id="rId1" Type="http://schemas.openxmlformats.org/officeDocument/2006/relationships/tags" Target="../tags/tag165.xml"/><Relationship Id="rId6" Type="http://schemas.openxmlformats.org/officeDocument/2006/relationships/image" Target="../media/image15.jpeg"/><Relationship Id="rId5" Type="http://schemas.openxmlformats.org/officeDocument/2006/relationships/image" Target="../media/image13.emf"/><Relationship Id="rId4" Type="http://schemas.openxmlformats.org/officeDocument/2006/relationships/oleObject" Target="../embeddings/oleObject9.bin"/></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Master" Target="../slideMasters/slideMaster6.xml"/><Relationship Id="rId1" Type="http://schemas.openxmlformats.org/officeDocument/2006/relationships/tags" Target="../tags/tag198.xml"/><Relationship Id="rId6" Type="http://schemas.openxmlformats.org/officeDocument/2006/relationships/image" Target="../media/image11.png"/><Relationship Id="rId5" Type="http://schemas.openxmlformats.org/officeDocument/2006/relationships/image" Target="../media/image10.jpeg"/><Relationship Id="rId4" Type="http://schemas.openxmlformats.org/officeDocument/2006/relationships/image" Target="../media/image9.emf"/></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Master" Target="../slideMasters/slideMaster6.xml"/><Relationship Id="rId1" Type="http://schemas.openxmlformats.org/officeDocument/2006/relationships/tags" Target="../tags/tag199.xml"/><Relationship Id="rId6" Type="http://schemas.openxmlformats.org/officeDocument/2006/relationships/image" Target="../media/image11.png"/><Relationship Id="rId5" Type="http://schemas.openxmlformats.org/officeDocument/2006/relationships/image" Target="../media/image9.emf"/><Relationship Id="rId4" Type="http://schemas.openxmlformats.org/officeDocument/2006/relationships/oleObject" Target="../embeddings/oleObject9.bin"/></Relationships>
</file>

<file path=ppt/slideLayouts/_rels/slideLayout51.xml.rels><?xml version="1.0" encoding="UTF-8" standalone="yes"?>
<Relationships xmlns="http://schemas.openxmlformats.org/package/2006/relationships"><Relationship Id="rId3" Type="http://schemas.openxmlformats.org/officeDocument/2006/relationships/slideMaster" Target="../slideMasters/slideMaster6.xml"/><Relationship Id="rId7" Type="http://schemas.openxmlformats.org/officeDocument/2006/relationships/image" Target="../media/image8.png"/><Relationship Id="rId2" Type="http://schemas.openxmlformats.org/officeDocument/2006/relationships/tags" Target="../tags/tag201.xml"/><Relationship Id="rId1" Type="http://schemas.openxmlformats.org/officeDocument/2006/relationships/tags" Target="../tags/tag200.xml"/><Relationship Id="rId6" Type="http://schemas.openxmlformats.org/officeDocument/2006/relationships/image" Target="../media/image7.jpeg"/><Relationship Id="rId5" Type="http://schemas.openxmlformats.org/officeDocument/2006/relationships/image" Target="../media/image13.emf"/><Relationship Id="rId4" Type="http://schemas.openxmlformats.org/officeDocument/2006/relationships/oleObject" Target="../embeddings/oleObject9.bin"/></Relationships>
</file>

<file path=ppt/slideLayouts/_rels/slideLayout52.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Master" Target="../slideMasters/slideMaster6.xml"/><Relationship Id="rId1" Type="http://schemas.openxmlformats.org/officeDocument/2006/relationships/tags" Target="../tags/tag202.xml"/><Relationship Id="rId4" Type="http://schemas.openxmlformats.org/officeDocument/2006/relationships/image" Target="../media/image13.emf"/></Relationships>
</file>

<file path=ppt/slideLayouts/_rels/slideLayout53.xml.rels><?xml version="1.0" encoding="UTF-8" standalone="yes"?>
<Relationships xmlns="http://schemas.openxmlformats.org/package/2006/relationships"><Relationship Id="rId3" Type="http://schemas.openxmlformats.org/officeDocument/2006/relationships/slideMaster" Target="../slideMasters/slideMaster6.xml"/><Relationship Id="rId7" Type="http://schemas.openxmlformats.org/officeDocument/2006/relationships/image" Target="../media/image11.png"/><Relationship Id="rId2" Type="http://schemas.openxmlformats.org/officeDocument/2006/relationships/tags" Target="../tags/tag204.xml"/><Relationship Id="rId1" Type="http://schemas.openxmlformats.org/officeDocument/2006/relationships/tags" Target="../tags/tag203.xml"/><Relationship Id="rId6" Type="http://schemas.openxmlformats.org/officeDocument/2006/relationships/image" Target="../media/image14.jpeg"/><Relationship Id="rId5" Type="http://schemas.openxmlformats.org/officeDocument/2006/relationships/image" Target="../media/image13.emf"/><Relationship Id="rId4" Type="http://schemas.openxmlformats.org/officeDocument/2006/relationships/oleObject" Target="../embeddings/oleObject9.bin"/></Relationships>
</file>

<file path=ppt/slideLayouts/_rels/slideLayout54.xml.rels><?xml version="1.0" encoding="UTF-8" standalone="yes"?>
<Relationships xmlns="http://schemas.openxmlformats.org/package/2006/relationships"><Relationship Id="rId3" Type="http://schemas.openxmlformats.org/officeDocument/2006/relationships/slideMaster" Target="../slideMasters/slideMaster6.xml"/><Relationship Id="rId7" Type="http://schemas.openxmlformats.org/officeDocument/2006/relationships/image" Target="../media/image8.png"/><Relationship Id="rId2" Type="http://schemas.openxmlformats.org/officeDocument/2006/relationships/tags" Target="../tags/tag206.xml"/><Relationship Id="rId1" Type="http://schemas.openxmlformats.org/officeDocument/2006/relationships/tags" Target="../tags/tag205.xml"/><Relationship Id="rId6" Type="http://schemas.openxmlformats.org/officeDocument/2006/relationships/image" Target="../media/image7.jpeg"/><Relationship Id="rId5" Type="http://schemas.openxmlformats.org/officeDocument/2006/relationships/image" Target="../media/image13.emf"/><Relationship Id="rId4" Type="http://schemas.openxmlformats.org/officeDocument/2006/relationships/oleObject" Target="../embeddings/oleObject9.bin"/></Relationships>
</file>

<file path=ppt/slideLayouts/_rels/slideLayout55.xml.rels><?xml version="1.0" encoding="UTF-8" standalone="yes"?>
<Relationships xmlns="http://schemas.openxmlformats.org/package/2006/relationships"><Relationship Id="rId3" Type="http://schemas.openxmlformats.org/officeDocument/2006/relationships/slideMaster" Target="../slideMasters/slideMaster6.xml"/><Relationship Id="rId7" Type="http://schemas.openxmlformats.org/officeDocument/2006/relationships/image" Target="../media/image8.png"/><Relationship Id="rId2" Type="http://schemas.openxmlformats.org/officeDocument/2006/relationships/tags" Target="../tags/tag208.xml"/><Relationship Id="rId1" Type="http://schemas.openxmlformats.org/officeDocument/2006/relationships/tags" Target="../tags/tag207.xml"/><Relationship Id="rId6" Type="http://schemas.openxmlformats.org/officeDocument/2006/relationships/image" Target="../media/image15.jpeg"/><Relationship Id="rId5" Type="http://schemas.openxmlformats.org/officeDocument/2006/relationships/image" Target="../media/image13.emf"/><Relationship Id="rId4" Type="http://schemas.openxmlformats.org/officeDocument/2006/relationships/oleObject" Target="../embeddings/oleObject9.bin"/></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Master" Target="../slideMasters/slideMaster6.xml"/><Relationship Id="rId1" Type="http://schemas.openxmlformats.org/officeDocument/2006/relationships/tags" Target="../tags/tag209.xml"/><Relationship Id="rId4" Type="http://schemas.openxmlformats.org/officeDocument/2006/relationships/image" Target="../media/image13.em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Master" Target="../slideMasters/slideMaster7.xml"/><Relationship Id="rId1" Type="http://schemas.openxmlformats.org/officeDocument/2006/relationships/tags" Target="../tags/tag241.xml"/><Relationship Id="rId6" Type="http://schemas.openxmlformats.org/officeDocument/2006/relationships/image" Target="../media/image11.png"/><Relationship Id="rId5" Type="http://schemas.openxmlformats.org/officeDocument/2006/relationships/image" Target="../media/image10.jpeg"/><Relationship Id="rId4" Type="http://schemas.openxmlformats.org/officeDocument/2006/relationships/image" Target="../media/image9.emf"/></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Master" Target="../slideMasters/slideMaster7.xml"/><Relationship Id="rId1" Type="http://schemas.openxmlformats.org/officeDocument/2006/relationships/tags" Target="../tags/tag242.xml"/><Relationship Id="rId6" Type="http://schemas.openxmlformats.org/officeDocument/2006/relationships/image" Target="../media/image11.png"/><Relationship Id="rId5" Type="http://schemas.openxmlformats.org/officeDocument/2006/relationships/image" Target="../media/image9.emf"/><Relationship Id="rId4" Type="http://schemas.openxmlformats.org/officeDocument/2006/relationships/oleObject" Target="../embeddings/oleObject9.bin"/></Relationships>
</file>

<file path=ppt/slideLayouts/_rels/slideLayout62.xml.rels><?xml version="1.0" encoding="UTF-8" standalone="yes"?>
<Relationships xmlns="http://schemas.openxmlformats.org/package/2006/relationships"><Relationship Id="rId3" Type="http://schemas.openxmlformats.org/officeDocument/2006/relationships/slideMaster" Target="../slideMasters/slideMaster7.xml"/><Relationship Id="rId7" Type="http://schemas.openxmlformats.org/officeDocument/2006/relationships/image" Target="../media/image8.png"/><Relationship Id="rId2" Type="http://schemas.openxmlformats.org/officeDocument/2006/relationships/tags" Target="../tags/tag244.xml"/><Relationship Id="rId1" Type="http://schemas.openxmlformats.org/officeDocument/2006/relationships/tags" Target="../tags/tag243.xml"/><Relationship Id="rId6" Type="http://schemas.openxmlformats.org/officeDocument/2006/relationships/image" Target="../media/image7.jpeg"/><Relationship Id="rId5" Type="http://schemas.openxmlformats.org/officeDocument/2006/relationships/image" Target="../media/image13.emf"/><Relationship Id="rId4" Type="http://schemas.openxmlformats.org/officeDocument/2006/relationships/oleObject" Target="../embeddings/oleObject9.bin"/></Relationships>
</file>

<file path=ppt/slideLayouts/_rels/slideLayout63.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Master" Target="../slideMasters/slideMaster7.xml"/><Relationship Id="rId1" Type="http://schemas.openxmlformats.org/officeDocument/2006/relationships/tags" Target="../tags/tag245.xml"/><Relationship Id="rId4" Type="http://schemas.openxmlformats.org/officeDocument/2006/relationships/image" Target="../media/image13.emf"/></Relationships>
</file>

<file path=ppt/slideLayouts/_rels/slideLayout64.xml.rels><?xml version="1.0" encoding="UTF-8" standalone="yes"?>
<Relationships xmlns="http://schemas.openxmlformats.org/package/2006/relationships"><Relationship Id="rId3" Type="http://schemas.openxmlformats.org/officeDocument/2006/relationships/slideMaster" Target="../slideMasters/slideMaster7.xml"/><Relationship Id="rId7" Type="http://schemas.openxmlformats.org/officeDocument/2006/relationships/image" Target="../media/image11.png"/><Relationship Id="rId2" Type="http://schemas.openxmlformats.org/officeDocument/2006/relationships/tags" Target="../tags/tag247.xml"/><Relationship Id="rId1" Type="http://schemas.openxmlformats.org/officeDocument/2006/relationships/tags" Target="../tags/tag246.xml"/><Relationship Id="rId6" Type="http://schemas.openxmlformats.org/officeDocument/2006/relationships/image" Target="../media/image14.jpeg"/><Relationship Id="rId5" Type="http://schemas.openxmlformats.org/officeDocument/2006/relationships/image" Target="../media/image13.emf"/><Relationship Id="rId4" Type="http://schemas.openxmlformats.org/officeDocument/2006/relationships/oleObject" Target="../embeddings/oleObject9.bin"/></Relationships>
</file>

<file path=ppt/slideLayouts/_rels/slideLayout65.xml.rels><?xml version="1.0" encoding="UTF-8" standalone="yes"?>
<Relationships xmlns="http://schemas.openxmlformats.org/package/2006/relationships"><Relationship Id="rId3" Type="http://schemas.openxmlformats.org/officeDocument/2006/relationships/slideMaster" Target="../slideMasters/slideMaster7.xml"/><Relationship Id="rId7" Type="http://schemas.openxmlformats.org/officeDocument/2006/relationships/image" Target="../media/image8.png"/><Relationship Id="rId2" Type="http://schemas.openxmlformats.org/officeDocument/2006/relationships/tags" Target="../tags/tag249.xml"/><Relationship Id="rId1" Type="http://schemas.openxmlformats.org/officeDocument/2006/relationships/tags" Target="../tags/tag248.xml"/><Relationship Id="rId6" Type="http://schemas.openxmlformats.org/officeDocument/2006/relationships/image" Target="../media/image7.jpeg"/><Relationship Id="rId5" Type="http://schemas.openxmlformats.org/officeDocument/2006/relationships/image" Target="../media/image13.emf"/><Relationship Id="rId4" Type="http://schemas.openxmlformats.org/officeDocument/2006/relationships/oleObject" Target="../embeddings/oleObject9.bin"/></Relationships>
</file>

<file path=ppt/slideLayouts/_rels/slideLayout66.xml.rels><?xml version="1.0" encoding="UTF-8" standalone="yes"?>
<Relationships xmlns="http://schemas.openxmlformats.org/package/2006/relationships"><Relationship Id="rId3" Type="http://schemas.openxmlformats.org/officeDocument/2006/relationships/slideMaster" Target="../slideMasters/slideMaster7.xml"/><Relationship Id="rId7" Type="http://schemas.openxmlformats.org/officeDocument/2006/relationships/image" Target="../media/image8.png"/><Relationship Id="rId2" Type="http://schemas.openxmlformats.org/officeDocument/2006/relationships/tags" Target="../tags/tag251.xml"/><Relationship Id="rId1" Type="http://schemas.openxmlformats.org/officeDocument/2006/relationships/tags" Target="../tags/tag250.xml"/><Relationship Id="rId6" Type="http://schemas.openxmlformats.org/officeDocument/2006/relationships/image" Target="../media/image15.jpeg"/><Relationship Id="rId5" Type="http://schemas.openxmlformats.org/officeDocument/2006/relationships/image" Target="../media/image13.emf"/><Relationship Id="rId4" Type="http://schemas.openxmlformats.org/officeDocument/2006/relationships/oleObject" Target="../embeddings/oleObject9.bin"/></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Master" Target="../slideMasters/slideMaster8.xml"/><Relationship Id="rId1" Type="http://schemas.openxmlformats.org/officeDocument/2006/relationships/tags" Target="../tags/tag283.xml"/><Relationship Id="rId6" Type="http://schemas.openxmlformats.org/officeDocument/2006/relationships/image" Target="../media/image11.png"/><Relationship Id="rId5" Type="http://schemas.openxmlformats.org/officeDocument/2006/relationships/image" Target="../media/image10.jpeg"/><Relationship Id="rId4" Type="http://schemas.openxmlformats.org/officeDocument/2006/relationships/image" Target="../media/image9.emf"/></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Master" Target="../slideMasters/slideMaster8.xml"/><Relationship Id="rId1" Type="http://schemas.openxmlformats.org/officeDocument/2006/relationships/tags" Target="../tags/tag284.xml"/><Relationship Id="rId6" Type="http://schemas.openxmlformats.org/officeDocument/2006/relationships/image" Target="../media/image11.png"/><Relationship Id="rId5" Type="http://schemas.openxmlformats.org/officeDocument/2006/relationships/image" Target="../media/image9.emf"/><Relationship Id="rId4" Type="http://schemas.openxmlformats.org/officeDocument/2006/relationships/oleObject" Target="../embeddings/oleObject9.bin"/></Relationships>
</file>

<file path=ppt/slideLayouts/_rels/slideLayout74.xml.rels><?xml version="1.0" encoding="UTF-8" standalone="yes"?>
<Relationships xmlns="http://schemas.openxmlformats.org/package/2006/relationships"><Relationship Id="rId3" Type="http://schemas.openxmlformats.org/officeDocument/2006/relationships/slideMaster" Target="../slideMasters/slideMaster8.xml"/><Relationship Id="rId7" Type="http://schemas.openxmlformats.org/officeDocument/2006/relationships/image" Target="../media/image8.png"/><Relationship Id="rId2" Type="http://schemas.openxmlformats.org/officeDocument/2006/relationships/tags" Target="../tags/tag286.xml"/><Relationship Id="rId1" Type="http://schemas.openxmlformats.org/officeDocument/2006/relationships/tags" Target="../tags/tag285.xml"/><Relationship Id="rId6" Type="http://schemas.openxmlformats.org/officeDocument/2006/relationships/image" Target="../media/image7.jpeg"/><Relationship Id="rId5" Type="http://schemas.openxmlformats.org/officeDocument/2006/relationships/image" Target="../media/image13.emf"/><Relationship Id="rId4" Type="http://schemas.openxmlformats.org/officeDocument/2006/relationships/oleObject" Target="../embeddings/oleObject9.bin"/></Relationships>
</file>

<file path=ppt/slideLayouts/_rels/slideLayout75.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Master" Target="../slideMasters/slideMaster8.xml"/><Relationship Id="rId1" Type="http://schemas.openxmlformats.org/officeDocument/2006/relationships/tags" Target="../tags/tag287.xml"/><Relationship Id="rId4" Type="http://schemas.openxmlformats.org/officeDocument/2006/relationships/image" Target="../media/image13.emf"/></Relationships>
</file>

<file path=ppt/slideLayouts/_rels/slideLayout76.xml.rels><?xml version="1.0" encoding="UTF-8" standalone="yes"?>
<Relationships xmlns="http://schemas.openxmlformats.org/package/2006/relationships"><Relationship Id="rId3" Type="http://schemas.openxmlformats.org/officeDocument/2006/relationships/slideMaster" Target="../slideMasters/slideMaster8.xml"/><Relationship Id="rId7" Type="http://schemas.openxmlformats.org/officeDocument/2006/relationships/image" Target="../media/image11.png"/><Relationship Id="rId2" Type="http://schemas.openxmlformats.org/officeDocument/2006/relationships/tags" Target="../tags/tag289.xml"/><Relationship Id="rId1" Type="http://schemas.openxmlformats.org/officeDocument/2006/relationships/tags" Target="../tags/tag288.xml"/><Relationship Id="rId6" Type="http://schemas.openxmlformats.org/officeDocument/2006/relationships/image" Target="../media/image14.jpeg"/><Relationship Id="rId5" Type="http://schemas.openxmlformats.org/officeDocument/2006/relationships/image" Target="../media/image13.emf"/><Relationship Id="rId4" Type="http://schemas.openxmlformats.org/officeDocument/2006/relationships/oleObject" Target="../embeddings/oleObject9.bin"/></Relationships>
</file>

<file path=ppt/slideLayouts/_rels/slideLayout77.xml.rels><?xml version="1.0" encoding="UTF-8" standalone="yes"?>
<Relationships xmlns="http://schemas.openxmlformats.org/package/2006/relationships"><Relationship Id="rId3" Type="http://schemas.openxmlformats.org/officeDocument/2006/relationships/slideMaster" Target="../slideMasters/slideMaster8.xml"/><Relationship Id="rId7" Type="http://schemas.openxmlformats.org/officeDocument/2006/relationships/image" Target="../media/image8.png"/><Relationship Id="rId2" Type="http://schemas.openxmlformats.org/officeDocument/2006/relationships/tags" Target="../tags/tag291.xml"/><Relationship Id="rId1" Type="http://schemas.openxmlformats.org/officeDocument/2006/relationships/tags" Target="../tags/tag290.xml"/><Relationship Id="rId6" Type="http://schemas.openxmlformats.org/officeDocument/2006/relationships/image" Target="../media/image7.jpeg"/><Relationship Id="rId5" Type="http://schemas.openxmlformats.org/officeDocument/2006/relationships/image" Target="../media/image13.emf"/><Relationship Id="rId4" Type="http://schemas.openxmlformats.org/officeDocument/2006/relationships/oleObject" Target="../embeddings/oleObject9.bin"/></Relationships>
</file>

<file path=ppt/slideLayouts/_rels/slideLayout78.xml.rels><?xml version="1.0" encoding="UTF-8" standalone="yes"?>
<Relationships xmlns="http://schemas.openxmlformats.org/package/2006/relationships"><Relationship Id="rId3" Type="http://schemas.openxmlformats.org/officeDocument/2006/relationships/slideMaster" Target="../slideMasters/slideMaster8.xml"/><Relationship Id="rId7" Type="http://schemas.openxmlformats.org/officeDocument/2006/relationships/image" Target="../media/image8.png"/><Relationship Id="rId2" Type="http://schemas.openxmlformats.org/officeDocument/2006/relationships/tags" Target="../tags/tag293.xml"/><Relationship Id="rId1" Type="http://schemas.openxmlformats.org/officeDocument/2006/relationships/tags" Target="../tags/tag292.xml"/><Relationship Id="rId6" Type="http://schemas.openxmlformats.org/officeDocument/2006/relationships/image" Target="../media/image15.jpeg"/><Relationship Id="rId5" Type="http://schemas.openxmlformats.org/officeDocument/2006/relationships/image" Target="../media/image13.emf"/><Relationship Id="rId4" Type="http://schemas.openxmlformats.org/officeDocument/2006/relationships/oleObject" Target="../embeddings/oleObject9.bin"/></Relationships>
</file>

<file path=ppt/slideLayouts/_rels/slideLayout79.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Master" Target="../slideMasters/slideMaster9.xml"/><Relationship Id="rId1" Type="http://schemas.openxmlformats.org/officeDocument/2006/relationships/tags" Target="../tags/tag325.xml"/><Relationship Id="rId6" Type="http://schemas.openxmlformats.org/officeDocument/2006/relationships/image" Target="../media/image11.png"/><Relationship Id="rId5" Type="http://schemas.openxmlformats.org/officeDocument/2006/relationships/image" Target="../media/image10.jpeg"/><Relationship Id="rId4" Type="http://schemas.openxmlformats.org/officeDocument/2006/relationships/image" Target="../media/image9.emf"/></Relationships>
</file>

<file path=ppt/slideLayouts/_rels/slideLayout8.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2.xml"/><Relationship Id="rId1" Type="http://schemas.openxmlformats.org/officeDocument/2006/relationships/tags" Target="../tags/tag32.xml"/><Relationship Id="rId6" Type="http://schemas.openxmlformats.org/officeDocument/2006/relationships/image" Target="../media/image11.png"/><Relationship Id="rId5" Type="http://schemas.openxmlformats.org/officeDocument/2006/relationships/image" Target="../media/image10.jpeg"/><Relationship Id="rId4" Type="http://schemas.openxmlformats.org/officeDocument/2006/relationships/image" Target="../media/image9.emf"/></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Master" Target="../slideMasters/slideMaster9.xml"/><Relationship Id="rId1" Type="http://schemas.openxmlformats.org/officeDocument/2006/relationships/tags" Target="../tags/tag326.xml"/><Relationship Id="rId6" Type="http://schemas.openxmlformats.org/officeDocument/2006/relationships/image" Target="../media/image11.png"/><Relationship Id="rId5" Type="http://schemas.openxmlformats.org/officeDocument/2006/relationships/image" Target="../media/image9.emf"/><Relationship Id="rId4" Type="http://schemas.openxmlformats.org/officeDocument/2006/relationships/oleObject" Target="../embeddings/oleObject9.bin"/></Relationships>
</file>

<file path=ppt/slideLayouts/_rels/slideLayout81.xml.rels><?xml version="1.0" encoding="UTF-8" standalone="yes"?>
<Relationships xmlns="http://schemas.openxmlformats.org/package/2006/relationships"><Relationship Id="rId3" Type="http://schemas.openxmlformats.org/officeDocument/2006/relationships/slideMaster" Target="../slideMasters/slideMaster9.xml"/><Relationship Id="rId7" Type="http://schemas.openxmlformats.org/officeDocument/2006/relationships/image" Target="../media/image8.png"/><Relationship Id="rId2" Type="http://schemas.openxmlformats.org/officeDocument/2006/relationships/tags" Target="../tags/tag328.xml"/><Relationship Id="rId1" Type="http://schemas.openxmlformats.org/officeDocument/2006/relationships/tags" Target="../tags/tag327.xml"/><Relationship Id="rId6" Type="http://schemas.openxmlformats.org/officeDocument/2006/relationships/image" Target="../media/image7.jpeg"/><Relationship Id="rId5" Type="http://schemas.openxmlformats.org/officeDocument/2006/relationships/image" Target="../media/image13.emf"/><Relationship Id="rId4" Type="http://schemas.openxmlformats.org/officeDocument/2006/relationships/oleObject" Target="../embeddings/oleObject9.bin"/></Relationships>
</file>

<file path=ppt/slideLayouts/_rels/slideLayout82.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Master" Target="../slideMasters/slideMaster9.xml"/><Relationship Id="rId1" Type="http://schemas.openxmlformats.org/officeDocument/2006/relationships/tags" Target="../tags/tag329.xml"/><Relationship Id="rId4" Type="http://schemas.openxmlformats.org/officeDocument/2006/relationships/image" Target="../media/image13.emf"/></Relationships>
</file>

<file path=ppt/slideLayouts/_rels/slideLayout83.xml.rels><?xml version="1.0" encoding="UTF-8" standalone="yes"?>
<Relationships xmlns="http://schemas.openxmlformats.org/package/2006/relationships"><Relationship Id="rId3" Type="http://schemas.openxmlformats.org/officeDocument/2006/relationships/slideMaster" Target="../slideMasters/slideMaster9.xml"/><Relationship Id="rId7" Type="http://schemas.openxmlformats.org/officeDocument/2006/relationships/image" Target="../media/image11.png"/><Relationship Id="rId2" Type="http://schemas.openxmlformats.org/officeDocument/2006/relationships/tags" Target="../tags/tag331.xml"/><Relationship Id="rId1" Type="http://schemas.openxmlformats.org/officeDocument/2006/relationships/tags" Target="../tags/tag330.xml"/><Relationship Id="rId6" Type="http://schemas.openxmlformats.org/officeDocument/2006/relationships/image" Target="../media/image14.jpeg"/><Relationship Id="rId5" Type="http://schemas.openxmlformats.org/officeDocument/2006/relationships/image" Target="../media/image13.emf"/><Relationship Id="rId4" Type="http://schemas.openxmlformats.org/officeDocument/2006/relationships/oleObject" Target="../embeddings/oleObject9.bin"/></Relationships>
</file>

<file path=ppt/slideLayouts/_rels/slideLayout84.xml.rels><?xml version="1.0" encoding="UTF-8" standalone="yes"?>
<Relationships xmlns="http://schemas.openxmlformats.org/package/2006/relationships"><Relationship Id="rId3" Type="http://schemas.openxmlformats.org/officeDocument/2006/relationships/slideMaster" Target="../slideMasters/slideMaster9.xml"/><Relationship Id="rId7" Type="http://schemas.openxmlformats.org/officeDocument/2006/relationships/image" Target="../media/image8.png"/><Relationship Id="rId2" Type="http://schemas.openxmlformats.org/officeDocument/2006/relationships/tags" Target="../tags/tag333.xml"/><Relationship Id="rId1" Type="http://schemas.openxmlformats.org/officeDocument/2006/relationships/tags" Target="../tags/tag332.xml"/><Relationship Id="rId6" Type="http://schemas.openxmlformats.org/officeDocument/2006/relationships/image" Target="../media/image7.jpeg"/><Relationship Id="rId5" Type="http://schemas.openxmlformats.org/officeDocument/2006/relationships/image" Target="../media/image13.emf"/><Relationship Id="rId4" Type="http://schemas.openxmlformats.org/officeDocument/2006/relationships/oleObject" Target="../embeddings/oleObject9.bin"/></Relationships>
</file>

<file path=ppt/slideLayouts/_rels/slideLayout85.xml.rels><?xml version="1.0" encoding="UTF-8" standalone="yes"?>
<Relationships xmlns="http://schemas.openxmlformats.org/package/2006/relationships"><Relationship Id="rId3" Type="http://schemas.openxmlformats.org/officeDocument/2006/relationships/slideMaster" Target="../slideMasters/slideMaster9.xml"/><Relationship Id="rId7" Type="http://schemas.openxmlformats.org/officeDocument/2006/relationships/image" Target="../media/image8.png"/><Relationship Id="rId2" Type="http://schemas.openxmlformats.org/officeDocument/2006/relationships/tags" Target="../tags/tag335.xml"/><Relationship Id="rId1" Type="http://schemas.openxmlformats.org/officeDocument/2006/relationships/tags" Target="../tags/tag334.xml"/><Relationship Id="rId6" Type="http://schemas.openxmlformats.org/officeDocument/2006/relationships/image" Target="../media/image15.jpeg"/><Relationship Id="rId5" Type="http://schemas.openxmlformats.org/officeDocument/2006/relationships/image" Target="../media/image13.emf"/><Relationship Id="rId4" Type="http://schemas.openxmlformats.org/officeDocument/2006/relationships/oleObject" Target="../embeddings/oleObject9.bin"/></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Master" Target="../slideMasters/slideMaster2.xml"/><Relationship Id="rId1" Type="http://schemas.openxmlformats.org/officeDocument/2006/relationships/tags" Target="../tags/tag33.xml"/><Relationship Id="rId6" Type="http://schemas.openxmlformats.org/officeDocument/2006/relationships/image" Target="../media/image11.png"/><Relationship Id="rId5" Type="http://schemas.openxmlformats.org/officeDocument/2006/relationships/image" Target="../media/image9.emf"/><Relationship Id="rId4" Type="http://schemas.openxmlformats.org/officeDocument/2006/relationships/oleObject" Target="../embeddings/oleObject3.bin"/></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1.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Master" Target="../slideMasters/slideMaster10.xml"/><Relationship Id="rId1" Type="http://schemas.openxmlformats.org/officeDocument/2006/relationships/tags" Target="../tags/tag367.xml"/><Relationship Id="rId6" Type="http://schemas.openxmlformats.org/officeDocument/2006/relationships/image" Target="../media/image11.png"/><Relationship Id="rId5" Type="http://schemas.openxmlformats.org/officeDocument/2006/relationships/image" Target="../media/image10.jpeg"/><Relationship Id="rId4" Type="http://schemas.openxmlformats.org/officeDocument/2006/relationships/image" Target="../media/image9.emf"/></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Master" Target="../slideMasters/slideMaster10.xml"/><Relationship Id="rId1" Type="http://schemas.openxmlformats.org/officeDocument/2006/relationships/tags" Target="../tags/tag368.xml"/><Relationship Id="rId6" Type="http://schemas.openxmlformats.org/officeDocument/2006/relationships/image" Target="../media/image11.png"/><Relationship Id="rId5" Type="http://schemas.openxmlformats.org/officeDocument/2006/relationships/image" Target="../media/image9.emf"/><Relationship Id="rId4" Type="http://schemas.openxmlformats.org/officeDocument/2006/relationships/oleObject" Target="../embeddings/oleObject9.bin"/></Relationships>
</file>

<file path=ppt/slideLayouts/_rels/slideLayout93.xml.rels><?xml version="1.0" encoding="UTF-8" standalone="yes"?>
<Relationships xmlns="http://schemas.openxmlformats.org/package/2006/relationships"><Relationship Id="rId3" Type="http://schemas.openxmlformats.org/officeDocument/2006/relationships/slideMaster" Target="../slideMasters/slideMaster10.xml"/><Relationship Id="rId7" Type="http://schemas.openxmlformats.org/officeDocument/2006/relationships/image" Target="../media/image8.png"/><Relationship Id="rId2" Type="http://schemas.openxmlformats.org/officeDocument/2006/relationships/tags" Target="../tags/tag370.xml"/><Relationship Id="rId1" Type="http://schemas.openxmlformats.org/officeDocument/2006/relationships/tags" Target="../tags/tag369.xml"/><Relationship Id="rId6" Type="http://schemas.openxmlformats.org/officeDocument/2006/relationships/image" Target="../media/image7.jpeg"/><Relationship Id="rId5" Type="http://schemas.openxmlformats.org/officeDocument/2006/relationships/image" Target="../media/image13.emf"/><Relationship Id="rId4" Type="http://schemas.openxmlformats.org/officeDocument/2006/relationships/oleObject" Target="../embeddings/oleObject9.bin"/></Relationships>
</file>

<file path=ppt/slideLayouts/_rels/slideLayout94.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Master" Target="../slideMasters/slideMaster10.xml"/><Relationship Id="rId1" Type="http://schemas.openxmlformats.org/officeDocument/2006/relationships/tags" Target="../tags/tag371.xml"/><Relationship Id="rId4" Type="http://schemas.openxmlformats.org/officeDocument/2006/relationships/image" Target="../media/image13.emf"/></Relationships>
</file>

<file path=ppt/slideLayouts/_rels/slideLayout95.xml.rels><?xml version="1.0" encoding="UTF-8" standalone="yes"?>
<Relationships xmlns="http://schemas.openxmlformats.org/package/2006/relationships"><Relationship Id="rId3" Type="http://schemas.openxmlformats.org/officeDocument/2006/relationships/slideMaster" Target="../slideMasters/slideMaster10.xml"/><Relationship Id="rId7" Type="http://schemas.openxmlformats.org/officeDocument/2006/relationships/image" Target="../media/image11.png"/><Relationship Id="rId2" Type="http://schemas.openxmlformats.org/officeDocument/2006/relationships/tags" Target="../tags/tag373.xml"/><Relationship Id="rId1" Type="http://schemas.openxmlformats.org/officeDocument/2006/relationships/tags" Target="../tags/tag372.xml"/><Relationship Id="rId6" Type="http://schemas.openxmlformats.org/officeDocument/2006/relationships/image" Target="../media/image14.jpeg"/><Relationship Id="rId5" Type="http://schemas.openxmlformats.org/officeDocument/2006/relationships/image" Target="../media/image13.emf"/><Relationship Id="rId4" Type="http://schemas.openxmlformats.org/officeDocument/2006/relationships/oleObject" Target="../embeddings/oleObject9.bin"/></Relationships>
</file>

<file path=ppt/slideLayouts/_rels/slideLayout96.xml.rels><?xml version="1.0" encoding="UTF-8" standalone="yes"?>
<Relationships xmlns="http://schemas.openxmlformats.org/package/2006/relationships"><Relationship Id="rId3" Type="http://schemas.openxmlformats.org/officeDocument/2006/relationships/slideMaster" Target="../slideMasters/slideMaster10.xml"/><Relationship Id="rId7" Type="http://schemas.openxmlformats.org/officeDocument/2006/relationships/image" Target="../media/image8.png"/><Relationship Id="rId2" Type="http://schemas.openxmlformats.org/officeDocument/2006/relationships/tags" Target="../tags/tag375.xml"/><Relationship Id="rId1" Type="http://schemas.openxmlformats.org/officeDocument/2006/relationships/tags" Target="../tags/tag374.xml"/><Relationship Id="rId6" Type="http://schemas.openxmlformats.org/officeDocument/2006/relationships/image" Target="../media/image7.jpeg"/><Relationship Id="rId5" Type="http://schemas.openxmlformats.org/officeDocument/2006/relationships/image" Target="../media/image13.emf"/><Relationship Id="rId4" Type="http://schemas.openxmlformats.org/officeDocument/2006/relationships/oleObject" Target="../embeddings/oleObject9.bin"/></Relationships>
</file>

<file path=ppt/slideLayouts/_rels/slideLayout97.xml.rels><?xml version="1.0" encoding="UTF-8" standalone="yes"?>
<Relationships xmlns="http://schemas.openxmlformats.org/package/2006/relationships"><Relationship Id="rId3" Type="http://schemas.openxmlformats.org/officeDocument/2006/relationships/slideMaster" Target="../slideMasters/slideMaster10.xml"/><Relationship Id="rId7" Type="http://schemas.openxmlformats.org/officeDocument/2006/relationships/image" Target="../media/image8.png"/><Relationship Id="rId2" Type="http://schemas.openxmlformats.org/officeDocument/2006/relationships/tags" Target="../tags/tag377.xml"/><Relationship Id="rId1" Type="http://schemas.openxmlformats.org/officeDocument/2006/relationships/tags" Target="../tags/tag376.xml"/><Relationship Id="rId6" Type="http://schemas.openxmlformats.org/officeDocument/2006/relationships/image" Target="../media/image15.jpeg"/><Relationship Id="rId5" Type="http://schemas.openxmlformats.org/officeDocument/2006/relationships/image" Target="../media/image13.emf"/><Relationship Id="rId4" Type="http://schemas.openxmlformats.org/officeDocument/2006/relationships/oleObject" Target="../embeddings/oleObject9.bin"/></Relationships>
</file>

<file path=ppt/slideLayouts/_rels/slideLayout98.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Master" Target="../slideMasters/slideMaster11.xml"/><Relationship Id="rId1" Type="http://schemas.openxmlformats.org/officeDocument/2006/relationships/tags" Target="../tags/tag409.xml"/><Relationship Id="rId6" Type="http://schemas.openxmlformats.org/officeDocument/2006/relationships/image" Target="../media/image11.png"/><Relationship Id="rId5" Type="http://schemas.openxmlformats.org/officeDocument/2006/relationships/image" Target="../media/image10.jpeg"/><Relationship Id="rId4" Type="http://schemas.openxmlformats.org/officeDocument/2006/relationships/image" Target="../media/image9.emf"/></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Master" Target="../slideMasters/slideMaster11.xml"/><Relationship Id="rId1" Type="http://schemas.openxmlformats.org/officeDocument/2006/relationships/tags" Target="../tags/tag410.xml"/><Relationship Id="rId6" Type="http://schemas.openxmlformats.org/officeDocument/2006/relationships/image" Target="../media/image11.png"/><Relationship Id="rId5" Type="http://schemas.openxmlformats.org/officeDocument/2006/relationships/image" Target="../media/image9.emf"/><Relationship Id="rId4" Type="http://schemas.openxmlformats.org/officeDocument/2006/relationships/oleObject" Target="../embeddings/oleObject9.bin"/></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551230" y="286893"/>
            <a:ext cx="13527938" cy="513715"/>
          </a:xfrm>
          <a:prstGeom prst="rect">
            <a:avLst/>
          </a:prstGeom>
        </p:spPr>
        <p:txBody>
          <a:bodyPr wrap="square" lIns="0" tIns="0" rIns="0" bIns="0">
            <a:spAutoFit/>
          </a:bodyPr>
          <a:lstStyle>
            <a:lvl1pPr>
              <a:defRPr sz="3200" b="0" i="0" u="sng">
                <a:solidFill>
                  <a:srgbClr val="31648A"/>
                </a:solidFill>
                <a:latin typeface="微软雅黑" panose="020B0503020204020204" charset="-122"/>
                <a:cs typeface="微软雅黑" panose="020B0503020204020204" charset="-122"/>
              </a:defRPr>
            </a:lvl1pPr>
          </a:lstStyle>
          <a:p>
            <a:endParaRPr/>
          </a:p>
        </p:txBody>
      </p:sp>
      <p:sp>
        <p:nvSpPr>
          <p:cNvPr id="3" name="Holder 3"/>
          <p:cNvSpPr>
            <a:spLocks noGrp="1"/>
          </p:cNvSpPr>
          <p:nvPr>
            <p:ph type="subTitle" idx="4"/>
          </p:nvPr>
        </p:nvSpPr>
        <p:spPr>
          <a:xfrm>
            <a:off x="2194560" y="4608576"/>
            <a:ext cx="10241280" cy="20574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CBBD9679-9480-4175-9F90-2661632E2A7E}" type="datetime1">
              <a:rPr lang="en-US" smtClean="0"/>
              <a:t>1/8/2026</a:t>
            </a:fld>
            <a:endParaRPr lang="en-US"/>
          </a:p>
        </p:txBody>
      </p:sp>
      <p:sp>
        <p:nvSpPr>
          <p:cNvPr id="6" name="Holder 6"/>
          <p:cNvSpPr>
            <a:spLocks noGrp="1"/>
          </p:cNvSpPr>
          <p:nvPr>
            <p:ph type="sldNum" sz="quarter" idx="7"/>
          </p:nvPr>
        </p:nvSpPr>
        <p:spPr/>
        <p:txBody>
          <a:bodyPr lIns="0" tIns="0" rIns="0" bIns="0"/>
          <a:lstStyle>
            <a:lvl1pPr>
              <a:defRPr sz="1200" b="0" i="0">
                <a:solidFill>
                  <a:schemeClr val="tx1"/>
                </a:solidFill>
                <a:latin typeface="Calibri Light" panose="020F0302020204030204"/>
                <a:cs typeface="Calibri Light" panose="020F0302020204030204"/>
              </a:defRPr>
            </a:lvl1pPr>
          </a:lstStyle>
          <a:p>
            <a:pPr marL="25400">
              <a:lnSpc>
                <a:spcPts val="1240"/>
              </a:lnSpc>
            </a:pPr>
            <a:fld id="{81D60167-4931-47E6-BA6A-407CBD079E47}" type="slidenum">
              <a:rPr dirty="0"/>
              <a:t>‹#›</a:t>
            </a:fld>
            <a:endParaRPr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able of Contents">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2542" y="1906"/>
          <a:ext cx="2539" cy="1904"/>
        </p:xfrm>
        <a:graphic>
          <a:graphicData uri="http://schemas.openxmlformats.org/presentationml/2006/ole">
            <mc:AlternateContent xmlns:mc="http://schemas.openxmlformats.org/markup-compatibility/2006">
              <mc:Choice xmlns:v="urn:schemas-microsoft-com:vml" Requires="v">
                <p:oleObj name="think-cell 幻灯片" r:id="rId4" imgW="9525" imgH="9525" progId="TCLayout.ActiveDocument.1">
                  <p:embed/>
                </p:oleObj>
              </mc:Choice>
              <mc:Fallback>
                <p:oleObj name="think-cell 幻灯片" r:id="rId4" imgW="9525" imgH="9525" progId="TCLayout.ActiveDocument.1">
                  <p:embed/>
                  <p:pic>
                    <p:nvPicPr>
                      <p:cNvPr id="0" name="Object 2" hidden="1"/>
                      <p:cNvPicPr/>
                      <p:nvPr/>
                    </p:nvPicPr>
                    <p:blipFill>
                      <a:blip r:embed="rId5"/>
                      <a:stretch>
                        <a:fillRect/>
                      </a:stretch>
                    </p:blipFill>
                    <p:spPr>
                      <a:xfrm>
                        <a:off x="2542" y="1906"/>
                        <a:ext cx="2539" cy="1904"/>
                      </a:xfrm>
                      <a:prstGeom prst="rect">
                        <a:avLst/>
                      </a:prstGeom>
                    </p:spPr>
                  </p:pic>
                </p:oleObj>
              </mc:Fallback>
            </mc:AlternateContent>
          </a:graphicData>
        </a:graphic>
      </p:graphicFrame>
      <p:sp>
        <p:nvSpPr>
          <p:cNvPr id="4" name="Rectangle 3" hidden="1"/>
          <p:cNvSpPr/>
          <p:nvPr userDrawn="1">
            <p:custDataLst>
              <p:tags r:id="rId2"/>
            </p:custDataLst>
          </p:nvPr>
        </p:nvSpPr>
        <p:spPr>
          <a:xfrm>
            <a:off x="0" y="0"/>
            <a:ext cx="158750" cy="15875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noAutofit/>
          </a:bodyPr>
          <a:lstStyle/>
          <a:p>
            <a:pPr marL="0" lvl="0" indent="0" algn="ctr"/>
            <a:endParaRPr lang="en-US" sz="2400" b="1" i="0" baseline="0">
              <a:solidFill>
                <a:schemeClr val="bg1"/>
              </a:solidFill>
              <a:latin typeface="Franklin Gothic Medium Cond" panose="020B0606030402020204" pitchFamily="34" charset="0"/>
              <a:ea typeface="+mj-ea"/>
              <a:cs typeface="+mj-cs"/>
              <a:sym typeface="Franklin Gothic Medium Cond" panose="020B0606030402020204" pitchFamily="34" charset="0"/>
            </a:endParaRPr>
          </a:p>
        </p:txBody>
      </p:sp>
      <p:cxnSp>
        <p:nvCxnSpPr>
          <p:cNvPr id="7" name="Straight Connector 6"/>
          <p:cNvCxnSpPr/>
          <p:nvPr userDrawn="1"/>
        </p:nvCxnSpPr>
        <p:spPr bwMode="ltGray">
          <a:xfrm>
            <a:off x="564945" y="821418"/>
            <a:ext cx="13500511" cy="0"/>
          </a:xfrm>
          <a:prstGeom prst="line">
            <a:avLst/>
          </a:prstGeom>
          <a:noFill/>
          <a:ln w="12700" cap="flat" cmpd="sng" algn="ctr">
            <a:solidFill>
              <a:srgbClr val="F36419"/>
            </a:solidFill>
            <a:prstDash val="solid"/>
            <a:round/>
            <a:headEnd type="none" w="med" len="med"/>
            <a:tailEnd type="none"/>
          </a:ln>
          <a:effectLst/>
        </p:spPr>
      </p:cxnSp>
      <p:sp>
        <p:nvSpPr>
          <p:cNvPr id="5" name="Title 1"/>
          <p:cNvSpPr>
            <a:spLocks noGrp="1"/>
          </p:cNvSpPr>
          <p:nvPr>
            <p:ph type="title"/>
          </p:nvPr>
        </p:nvSpPr>
        <p:spPr/>
        <p:txBody>
          <a:bodyPr/>
          <a:lstStyle/>
          <a:p>
            <a:r>
              <a:rPr lang="en-US"/>
              <a:t>Click to edit Master title style</a:t>
            </a:r>
          </a:p>
        </p:txBody>
      </p:sp>
      <p:pic>
        <p:nvPicPr>
          <p:cNvPr id="8" name="Picture 7"/>
          <p:cNvPicPr>
            <a:picLocks noChangeAspect="1"/>
          </p:cNvPicPr>
          <p:nvPr userDrawn="1"/>
        </p:nvPicPr>
        <p:blipFill rotWithShape="1">
          <a:blip r:embed="rId6"/>
          <a:srcRect b="24180"/>
          <a:stretch>
            <a:fillRect/>
          </a:stretch>
        </p:blipFill>
        <p:spPr bwMode="ltGray">
          <a:xfrm>
            <a:off x="0" y="6455382"/>
            <a:ext cx="12603480" cy="1773682"/>
          </a:xfrm>
          <a:prstGeom prst="rect">
            <a:avLst/>
          </a:prstGeom>
        </p:spPr>
      </p:pic>
      <p:pic>
        <p:nvPicPr>
          <p:cNvPr id="9" name="Picture 8"/>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bwMode="ltGray">
          <a:xfrm>
            <a:off x="11827270" y="7208819"/>
            <a:ext cx="2256677" cy="746653"/>
          </a:xfrm>
          <a:prstGeom prst="rect">
            <a:avLst/>
          </a:prstGeom>
        </p:spPr>
      </p:pic>
      <p:sp>
        <p:nvSpPr>
          <p:cNvPr id="6" name="Holder 6"/>
          <p:cNvSpPr>
            <a:spLocks noGrp="1"/>
          </p:cNvSpPr>
          <p:nvPr>
            <p:ph type="sldNum" sz="quarter" idx="7"/>
          </p:nvPr>
        </p:nvSpPr>
        <p:spPr>
          <a:xfrm>
            <a:off x="14284325" y="7834376"/>
            <a:ext cx="206375" cy="177800"/>
          </a:xfrm>
          <a:prstGeom prst="rect">
            <a:avLst/>
          </a:prstGeom>
        </p:spPr>
        <p:txBody>
          <a:bodyPr lIns="0" tIns="0" rIns="0" bIns="0"/>
          <a:lstStyle>
            <a:lvl1pPr>
              <a:defRPr sz="1200" b="0" i="0">
                <a:solidFill>
                  <a:schemeClr val="tx1"/>
                </a:solidFill>
                <a:latin typeface="Calibri Light" panose="020F0302020204030204"/>
                <a:cs typeface="Calibri Light" panose="020F0302020204030204"/>
              </a:defRPr>
            </a:lvl1pPr>
          </a:lstStyle>
          <a:p>
            <a:pPr marL="25400">
              <a:lnSpc>
                <a:spcPts val="1240"/>
              </a:lnSpc>
            </a:pPr>
            <a:fld id="{81D60167-4931-47E6-BA6A-407CBD079E47}" type="slidenum">
              <a:rPr dirty="0"/>
              <a:t>‹#›</a:t>
            </a:fld>
            <a:endParaRPr dirty="0"/>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preserve="1" userDrawn="1">
  <p:cSld name="Table of Contents">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2543" y="1906"/>
          <a:ext cx="2539" cy="1904"/>
        </p:xfrm>
        <a:graphic>
          <a:graphicData uri="http://schemas.openxmlformats.org/presentationml/2006/ole">
            <mc:AlternateContent xmlns:mc="http://schemas.openxmlformats.org/markup-compatibility/2006">
              <mc:Choice xmlns:v="urn:schemas-microsoft-com:vml" Requires="v">
                <p:oleObj name="think-cell 幻灯片" r:id="rId4" imgW="9525" imgH="9525" progId="TCLayout.ActiveDocument.1">
                  <p:embed/>
                </p:oleObj>
              </mc:Choice>
              <mc:Fallback>
                <p:oleObj name="think-cell 幻灯片" r:id="rId4" imgW="9525" imgH="9525" progId="TCLayout.ActiveDocument.1">
                  <p:embed/>
                  <p:pic>
                    <p:nvPicPr>
                      <p:cNvPr id="0" name="Object 2" hidden="1"/>
                      <p:cNvPicPr/>
                      <p:nvPr/>
                    </p:nvPicPr>
                    <p:blipFill>
                      <a:blip r:embed="rId5"/>
                      <a:stretch>
                        <a:fillRect/>
                      </a:stretch>
                    </p:blipFill>
                    <p:spPr>
                      <a:xfrm>
                        <a:off x="2543" y="1906"/>
                        <a:ext cx="2539" cy="1904"/>
                      </a:xfrm>
                      <a:prstGeom prst="rect">
                        <a:avLst/>
                      </a:prstGeom>
                    </p:spPr>
                  </p:pic>
                </p:oleObj>
              </mc:Fallback>
            </mc:AlternateContent>
          </a:graphicData>
        </a:graphic>
      </p:graphicFrame>
      <p:sp>
        <p:nvSpPr>
          <p:cNvPr id="4" name="Rectangle 3" hidden="1"/>
          <p:cNvSpPr/>
          <p:nvPr userDrawn="1">
            <p:custDataLst>
              <p:tags r:id="rId2"/>
            </p:custDataLst>
          </p:nvPr>
        </p:nvSpPr>
        <p:spPr>
          <a:xfrm>
            <a:off x="0" y="0"/>
            <a:ext cx="158750" cy="15875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noAutofit/>
          </a:bodyPr>
          <a:lstStyle/>
          <a:p>
            <a:pPr marL="0" lvl="0" indent="0" algn="ctr"/>
            <a:endParaRPr lang="en-US" sz="2400" b="1" i="0" baseline="0" dirty="0">
              <a:solidFill>
                <a:schemeClr val="bg1"/>
              </a:solidFill>
              <a:latin typeface="Franklin Gothic Medium Cond" panose="020B0606030402020204" pitchFamily="34" charset="0"/>
              <a:ea typeface="+mj-ea"/>
              <a:cs typeface="+mj-cs"/>
              <a:sym typeface="Franklin Gothic Medium Cond" panose="020B0606030402020204" pitchFamily="34" charset="0"/>
            </a:endParaRPr>
          </a:p>
        </p:txBody>
      </p:sp>
      <p:pic>
        <p:nvPicPr>
          <p:cNvPr id="8" name="Picture 7"/>
          <p:cNvPicPr>
            <a:picLocks noChangeAspect="1"/>
          </p:cNvPicPr>
          <p:nvPr userDrawn="1"/>
        </p:nvPicPr>
        <p:blipFill rotWithShape="1">
          <a:blip r:embed="rId6"/>
          <a:srcRect b="24180"/>
          <a:stretch>
            <a:fillRect/>
          </a:stretch>
        </p:blipFill>
        <p:spPr bwMode="ltGray">
          <a:xfrm>
            <a:off x="0" y="6455382"/>
            <a:ext cx="12603480" cy="1773682"/>
          </a:xfrm>
          <a:prstGeom prst="rect">
            <a:avLst/>
          </a:prstGeom>
        </p:spPr>
      </p:pic>
      <p:pic>
        <p:nvPicPr>
          <p:cNvPr id="9" name="Picture 8"/>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bwMode="ltGray">
          <a:xfrm>
            <a:off x="11827271" y="7208821"/>
            <a:ext cx="2256677" cy="746653"/>
          </a:xfrm>
          <a:prstGeom prst="rect">
            <a:avLst/>
          </a:prstGeom>
        </p:spPr>
      </p:pic>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2543" y="1906"/>
          <a:ext cx="2539" cy="1904"/>
        </p:xfrm>
        <a:graphic>
          <a:graphicData uri="http://schemas.openxmlformats.org/presentationml/2006/ole">
            <mc:AlternateContent xmlns:mc="http://schemas.openxmlformats.org/markup-compatibility/2006">
              <mc:Choice xmlns:v="urn:schemas-microsoft-com:vml" Requires="v">
                <p:oleObj name="think-cell 幻灯片" r:id="rId3" imgW="9525" imgH="9525" progId="TCLayout.ActiveDocument.1">
                  <p:embed/>
                </p:oleObj>
              </mc:Choice>
              <mc:Fallback>
                <p:oleObj name="think-cell 幻灯片" r:id="rId3" imgW="9525" imgH="9525" progId="TCLayout.ActiveDocument.1">
                  <p:embed/>
                  <p:pic>
                    <p:nvPicPr>
                      <p:cNvPr id="0" name="Object 2" hidden="1"/>
                      <p:cNvPicPr/>
                      <p:nvPr/>
                    </p:nvPicPr>
                    <p:blipFill>
                      <a:blip r:embed="rId4"/>
                      <a:stretch>
                        <a:fillRect/>
                      </a:stretch>
                    </p:blipFill>
                    <p:spPr>
                      <a:xfrm>
                        <a:off x="2543" y="1906"/>
                        <a:ext cx="2539" cy="1904"/>
                      </a:xfrm>
                      <a:prstGeom prst="rect">
                        <a:avLst/>
                      </a:prstGeom>
                    </p:spPr>
                  </p:pic>
                </p:oleObj>
              </mc:Fallback>
            </mc:AlternateContent>
          </a:graphicData>
        </a:graphic>
      </p:graphicFrame>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preserve="1" userDrawn="1">
  <p:cSld name="Agenda layout">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2543" y="1906"/>
          <a:ext cx="2539" cy="1904"/>
        </p:xfrm>
        <a:graphic>
          <a:graphicData uri="http://schemas.openxmlformats.org/presentationml/2006/ole">
            <mc:AlternateContent xmlns:mc="http://schemas.openxmlformats.org/markup-compatibility/2006">
              <mc:Choice xmlns:v="urn:schemas-microsoft-com:vml" Requires="v">
                <p:oleObj name="think-cell 幻灯片" r:id="rId4" imgW="9525" imgH="9525" progId="TCLayout.ActiveDocument.1">
                  <p:embed/>
                </p:oleObj>
              </mc:Choice>
              <mc:Fallback>
                <p:oleObj name="think-cell 幻灯片" r:id="rId4" imgW="9525" imgH="9525" progId="TCLayout.ActiveDocument.1">
                  <p:embed/>
                  <p:pic>
                    <p:nvPicPr>
                      <p:cNvPr id="0" name="Object 2" hidden="1"/>
                      <p:cNvPicPr/>
                      <p:nvPr/>
                    </p:nvPicPr>
                    <p:blipFill>
                      <a:blip r:embed="rId5"/>
                      <a:stretch>
                        <a:fillRect/>
                      </a:stretch>
                    </p:blipFill>
                    <p:spPr>
                      <a:xfrm>
                        <a:off x="2543" y="1906"/>
                        <a:ext cx="2539" cy="1904"/>
                      </a:xfrm>
                      <a:prstGeom prst="rect">
                        <a:avLst/>
                      </a:prstGeom>
                    </p:spPr>
                  </p:pic>
                </p:oleObj>
              </mc:Fallback>
            </mc:AlternateContent>
          </a:graphicData>
        </a:graphic>
      </p:graphicFrame>
      <p:sp>
        <p:nvSpPr>
          <p:cNvPr id="4" name="Rectangle 3" hidden="1"/>
          <p:cNvSpPr/>
          <p:nvPr userDrawn="1">
            <p:custDataLst>
              <p:tags r:id="rId2"/>
            </p:custDataLst>
          </p:nvPr>
        </p:nvSpPr>
        <p:spPr>
          <a:xfrm>
            <a:off x="0" y="0"/>
            <a:ext cx="158750" cy="15875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noAutofit/>
          </a:bodyPr>
          <a:lstStyle/>
          <a:p>
            <a:pPr marL="0" lvl="0" indent="0" algn="ctr"/>
            <a:endParaRPr lang="en-US" sz="5000" b="0" i="0" baseline="0" dirty="0">
              <a:solidFill>
                <a:schemeClr val="bg1"/>
              </a:solidFill>
              <a:latin typeface="Franklin Gothic Medium Cond" panose="020B0606030402020204" pitchFamily="34" charset="0"/>
              <a:ea typeface="+mj-ea"/>
              <a:cs typeface="+mj-cs"/>
              <a:sym typeface="Franklin Gothic Medium Cond" panose="020B0606030402020204" pitchFamily="34" charset="0"/>
            </a:endParaRPr>
          </a:p>
        </p:txBody>
      </p:sp>
      <p:pic>
        <p:nvPicPr>
          <p:cNvPr id="15" name="Picture 14"/>
          <p:cNvPicPr>
            <a:picLocks noChangeAspect="1"/>
          </p:cNvPicPr>
          <p:nvPr userDrawn="1"/>
        </p:nvPicPr>
        <p:blipFill>
          <a:blip r:embed="rId6">
            <a:alphaModFix amt="50000"/>
          </a:blip>
          <a:stretch>
            <a:fillRect/>
          </a:stretch>
        </p:blipFill>
        <p:spPr bwMode="ltGray">
          <a:xfrm>
            <a:off x="0" y="0"/>
            <a:ext cx="14630400" cy="8229600"/>
          </a:xfrm>
          <a:prstGeom prst="rect">
            <a:avLst/>
          </a:prstGeom>
        </p:spPr>
      </p:pic>
      <p:sp>
        <p:nvSpPr>
          <p:cNvPr id="16" name="Rectangle 15"/>
          <p:cNvSpPr/>
          <p:nvPr userDrawn="1"/>
        </p:nvSpPr>
        <p:spPr bwMode="auto">
          <a:xfrm>
            <a:off x="0" y="0"/>
            <a:ext cx="14630400" cy="8229600"/>
          </a:xfrm>
          <a:prstGeom prst="rect">
            <a:avLst/>
          </a:prstGeom>
          <a:solidFill>
            <a:srgbClr val="32658B">
              <a:alpha val="60000"/>
            </a:srgbClr>
          </a:solidFill>
          <a:ln w="9525" cap="flat" cmpd="sng" algn="ctr">
            <a:noFill/>
            <a:prstDash val="solid"/>
            <a:round/>
            <a:headEnd type="none" w="med" len="med"/>
            <a:tailEnd type="none" w="med" len="med"/>
          </a:ln>
          <a:effectLst/>
        </p:spPr>
        <p:txBody>
          <a:bodyPr vert="horz" wrap="square" lIns="91440" tIns="18000" rIns="91440" bIns="18000" numCol="1" rtlCol="0" anchor="ctr" anchorCtr="0" compatLnSpc="1"/>
          <a:lstStyle/>
          <a:p>
            <a:pPr algn="ctr"/>
            <a:endParaRPr lang="en-US" sz="1800" b="1" dirty="0">
              <a:solidFill>
                <a:schemeClr val="bg1"/>
              </a:solidFill>
              <a:latin typeface="Arial" panose="020B0604020202020204" pitchFamily="34" charset="0"/>
            </a:endParaRPr>
          </a:p>
        </p:txBody>
      </p:sp>
      <p:pic>
        <p:nvPicPr>
          <p:cNvPr id="14" name="Picture 13"/>
          <p:cNvPicPr/>
          <p:nvPr userDrawn="1"/>
        </p:nvPicPr>
        <p:blipFill>
          <a:blip r:embed="rId7" cstate="print">
            <a:extLst>
              <a:ext uri="{28A0092B-C50C-407E-A947-70E740481C1C}">
                <a14:useLocalDpi xmlns:a14="http://schemas.microsoft.com/office/drawing/2010/main" val="0"/>
              </a:ext>
            </a:extLst>
          </a:blip>
          <a:stretch>
            <a:fillRect/>
          </a:stretch>
        </p:blipFill>
        <p:spPr bwMode="ltGray">
          <a:xfrm>
            <a:off x="12043300" y="7139137"/>
            <a:ext cx="2256677" cy="746653"/>
          </a:xfrm>
          <a:prstGeom prst="rect">
            <a:avLst/>
          </a:prstGeom>
        </p:spPr>
      </p:pic>
      <p:sp>
        <p:nvSpPr>
          <p:cNvPr id="17" name="Rectangle 16"/>
          <p:cNvSpPr/>
          <p:nvPr userDrawn="1"/>
        </p:nvSpPr>
        <p:spPr bwMode="auto">
          <a:xfrm>
            <a:off x="2264010" y="3033574"/>
            <a:ext cx="82633" cy="1371600"/>
          </a:xfrm>
          <a:prstGeom prst="rect">
            <a:avLst/>
          </a:prstGeom>
          <a:solidFill>
            <a:schemeClr val="accent1"/>
          </a:solidFill>
          <a:ln w="9525" cap="flat" cmpd="sng" algn="ctr">
            <a:solidFill>
              <a:schemeClr val="accent1"/>
            </a:solidFill>
            <a:prstDash val="solid"/>
            <a:round/>
            <a:headEnd type="none" w="med" len="med"/>
            <a:tailEnd type="none" w="med" len="med"/>
          </a:ln>
          <a:effectLst/>
        </p:spPr>
        <p:txBody>
          <a:bodyPr vert="horz" wrap="square" lIns="91440" tIns="18000" rIns="91440" bIns="18000" numCol="1" rtlCol="0" anchor="ctr" anchorCtr="0" compatLnSpc="1"/>
          <a:lstStyle/>
          <a:p>
            <a:pPr algn="ctr"/>
            <a:endParaRPr lang="en-US" sz="1800" b="1" dirty="0">
              <a:solidFill>
                <a:schemeClr val="bg1"/>
              </a:solidFill>
              <a:latin typeface="Arial" panose="020B0604020202020204" pitchFamily="34" charset="0"/>
            </a:endParaRPr>
          </a:p>
        </p:txBody>
      </p:sp>
      <p:sp>
        <p:nvSpPr>
          <p:cNvPr id="24" name="Title Placeholder 2"/>
          <p:cNvSpPr>
            <a:spLocks noGrp="1" noChangeArrowheads="1"/>
          </p:cNvSpPr>
          <p:nvPr>
            <p:ph type="title"/>
          </p:nvPr>
        </p:nvSpPr>
        <p:spPr bwMode="gray">
          <a:xfrm>
            <a:off x="2600116" y="3334656"/>
            <a:ext cx="10894356"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a:defRPr lang="en-US" sz="5000" b="0" cap="none" noProof="0" dirty="0">
                <a:solidFill>
                  <a:schemeClr val="bg1"/>
                </a:solidFill>
              </a:defRPr>
            </a:lvl1pPr>
          </a:lstStyle>
          <a:p>
            <a:pPr lvl="0"/>
            <a:r>
              <a:rPr lang="en-US" altLang="zh-CN" dirty="0"/>
              <a:t>Click to edit Master title style</a:t>
            </a:r>
            <a:endParaRPr lang="en-US" noProof="0" dirty="0"/>
          </a:p>
        </p:txBody>
      </p:sp>
      <p:sp>
        <p:nvSpPr>
          <p:cNvPr id="10" name="矩形 2"/>
          <p:cNvSpPr/>
          <p:nvPr userDrawn="1"/>
        </p:nvSpPr>
        <p:spPr bwMode="auto">
          <a:xfrm>
            <a:off x="7225433" y="7809207"/>
            <a:ext cx="179536" cy="184666"/>
          </a:xfrm>
          <a:prstGeom prst="rect">
            <a:avLst/>
          </a:prstGeom>
          <a:noFill/>
          <a:ln w="9525" cap="flat" cmpd="sng" algn="ctr">
            <a:noFill/>
            <a:prstDash val="solid"/>
            <a:round/>
            <a:headEnd type="none" w="med" len="med"/>
            <a:tailEnd type="none" w="med" len="med"/>
          </a:ln>
          <a:effectLst/>
        </p:spPr>
        <p:txBody>
          <a:bodyPr vert="horz" wrap="none" lIns="0" tIns="0" rIns="0" bIns="0" numCol="1" rtlCol="0" anchor="ctr" anchorCtr="0" compatLnSpc="1">
            <a:spAutoFit/>
          </a:bodyPr>
          <a:lstStyle/>
          <a:p>
            <a:pPr algn="ctr"/>
            <a:fld id="{6EAC8AF0-966C-4FC5-AFC0-BA4E2758CD2C}" type="slidenum">
              <a:rPr lang="en-US" sz="1200" b="0" smtClean="0">
                <a:solidFill>
                  <a:schemeClr val="bg1"/>
                </a:solidFill>
                <a:latin typeface="+mn-lt"/>
                <a:ea typeface="Helvetica Neue Condensed" panose="02000503000000020004" pitchFamily="2" charset="0"/>
                <a:cs typeface="Arial" panose="020B0604020202020204" pitchFamily="34" charset="0"/>
              </a:rPr>
              <a:t>‹#›</a:t>
            </a:fld>
            <a:endParaRPr lang="en-US" sz="1200" b="0" dirty="0">
              <a:solidFill>
                <a:schemeClr val="bg1"/>
              </a:solidFill>
              <a:latin typeface="+mn-lt"/>
              <a:ea typeface="Helvetica Neue Condensed" panose="02000503000000020004" pitchFamily="2" charset="0"/>
              <a:cs typeface="Arial" panose="020B0604020202020204" pitchFamily="34" charset="0"/>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preserve="1" userDrawn="1">
  <p:cSld name="Highlight">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2543" y="1906"/>
          <a:ext cx="2539" cy="1904"/>
        </p:xfrm>
        <a:graphic>
          <a:graphicData uri="http://schemas.openxmlformats.org/presentationml/2006/ole">
            <mc:AlternateContent xmlns:mc="http://schemas.openxmlformats.org/markup-compatibility/2006">
              <mc:Choice xmlns:v="urn:schemas-microsoft-com:vml" Requires="v">
                <p:oleObj name="think-cell 幻灯片" r:id="rId4" imgW="9525" imgH="9525" progId="TCLayout.ActiveDocument.1">
                  <p:embed/>
                </p:oleObj>
              </mc:Choice>
              <mc:Fallback>
                <p:oleObj name="think-cell 幻灯片" r:id="rId4" imgW="9525" imgH="9525" progId="TCLayout.ActiveDocument.1">
                  <p:embed/>
                  <p:pic>
                    <p:nvPicPr>
                      <p:cNvPr id="0" name="Object 2" hidden="1"/>
                      <p:cNvPicPr/>
                      <p:nvPr/>
                    </p:nvPicPr>
                    <p:blipFill>
                      <a:blip r:embed="rId5"/>
                      <a:stretch>
                        <a:fillRect/>
                      </a:stretch>
                    </p:blipFill>
                    <p:spPr>
                      <a:xfrm>
                        <a:off x="2543" y="1906"/>
                        <a:ext cx="2539" cy="1904"/>
                      </a:xfrm>
                      <a:prstGeom prst="rect">
                        <a:avLst/>
                      </a:prstGeom>
                    </p:spPr>
                  </p:pic>
                </p:oleObj>
              </mc:Fallback>
            </mc:AlternateContent>
          </a:graphicData>
        </a:graphic>
      </p:graphicFrame>
      <p:sp>
        <p:nvSpPr>
          <p:cNvPr id="4" name="Rectangle 3" hidden="1"/>
          <p:cNvSpPr/>
          <p:nvPr userDrawn="1">
            <p:custDataLst>
              <p:tags r:id="rId2"/>
            </p:custDataLst>
          </p:nvPr>
        </p:nvSpPr>
        <p:spPr>
          <a:xfrm>
            <a:off x="0" y="0"/>
            <a:ext cx="158750" cy="15875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noAutofit/>
          </a:bodyPr>
          <a:lstStyle/>
          <a:p>
            <a:pPr marL="0" lvl="0" indent="0" algn="ctr"/>
            <a:endParaRPr lang="en-US" sz="5000" b="0" i="0" baseline="0" dirty="0">
              <a:solidFill>
                <a:schemeClr val="bg1"/>
              </a:solidFill>
              <a:latin typeface="Franklin Gothic Medium Cond" panose="020B0606030402020204" pitchFamily="34" charset="0"/>
              <a:ea typeface="+mj-ea"/>
              <a:cs typeface="+mj-cs"/>
              <a:sym typeface="Franklin Gothic Medium Cond" panose="020B0606030402020204" pitchFamily="34" charset="0"/>
            </a:endParaRPr>
          </a:p>
        </p:txBody>
      </p:sp>
      <p:pic>
        <p:nvPicPr>
          <p:cNvPr id="12" name="Picture 11"/>
          <p:cNvPicPr>
            <a:picLocks noChangeAspect="1"/>
          </p:cNvPicPr>
          <p:nvPr userDrawn="1"/>
        </p:nvPicPr>
        <p:blipFill rotWithShape="1">
          <a:blip r:embed="rId6"/>
          <a:srcRect b="24180"/>
          <a:stretch>
            <a:fillRect/>
          </a:stretch>
        </p:blipFill>
        <p:spPr bwMode="ltGray">
          <a:xfrm>
            <a:off x="0" y="6455382"/>
            <a:ext cx="12603480" cy="1773682"/>
          </a:xfrm>
          <a:prstGeom prst="rect">
            <a:avLst/>
          </a:prstGeom>
        </p:spPr>
      </p:pic>
      <p:sp>
        <p:nvSpPr>
          <p:cNvPr id="10" name="Title Placeholder 2"/>
          <p:cNvSpPr>
            <a:spLocks noGrp="1" noChangeArrowheads="1"/>
          </p:cNvSpPr>
          <p:nvPr>
            <p:ph type="title"/>
          </p:nvPr>
        </p:nvSpPr>
        <p:spPr bwMode="gray">
          <a:xfrm>
            <a:off x="2600116" y="3334656"/>
            <a:ext cx="10894356"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a:defRPr sz="5000" b="0" cap="none" baseline="0"/>
            </a:lvl1pPr>
          </a:lstStyle>
          <a:p>
            <a:pPr lvl="0"/>
            <a:r>
              <a:rPr lang="en-US" altLang="zh-CN" dirty="0"/>
              <a:t>Click to edit Master title style</a:t>
            </a:r>
            <a:endParaRPr lang="en-US" noProof="0" dirty="0"/>
          </a:p>
        </p:txBody>
      </p:sp>
      <p:sp>
        <p:nvSpPr>
          <p:cNvPr id="5" name="Rectangle 4"/>
          <p:cNvSpPr/>
          <p:nvPr userDrawn="1"/>
        </p:nvSpPr>
        <p:spPr bwMode="auto">
          <a:xfrm>
            <a:off x="2264010" y="3033574"/>
            <a:ext cx="82633" cy="1371600"/>
          </a:xfrm>
          <a:prstGeom prst="rect">
            <a:avLst/>
          </a:prstGeom>
          <a:solidFill>
            <a:schemeClr val="accent1"/>
          </a:solidFill>
          <a:ln w="9525" cap="flat" cmpd="sng" algn="ctr">
            <a:solidFill>
              <a:schemeClr val="accent1"/>
            </a:solidFill>
            <a:prstDash val="solid"/>
            <a:round/>
            <a:headEnd type="none" w="med" len="med"/>
            <a:tailEnd type="none" w="med" len="med"/>
          </a:ln>
          <a:effectLst/>
        </p:spPr>
        <p:txBody>
          <a:bodyPr vert="horz" wrap="square" lIns="91440" tIns="18000" rIns="91440" bIns="18000" numCol="1" rtlCol="0" anchor="ctr" anchorCtr="0" compatLnSpc="1"/>
          <a:lstStyle/>
          <a:p>
            <a:pPr algn="ctr"/>
            <a:endParaRPr lang="en-US" sz="1800" b="1" dirty="0">
              <a:solidFill>
                <a:schemeClr val="bg1"/>
              </a:solidFill>
              <a:latin typeface="Arial" panose="020B0604020202020204" pitchFamily="34" charset="0"/>
            </a:endParaRPr>
          </a:p>
        </p:txBody>
      </p:sp>
      <p:pic>
        <p:nvPicPr>
          <p:cNvPr id="14" name="Picture 13"/>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bwMode="ltGray">
          <a:xfrm>
            <a:off x="11827271" y="7208821"/>
            <a:ext cx="2256677" cy="746653"/>
          </a:xfrm>
          <a:prstGeom prst="rect">
            <a:avLst/>
          </a:prstGeom>
        </p:spPr>
      </p:pic>
      <p:sp>
        <p:nvSpPr>
          <p:cNvPr id="15" name="Slide Number Placeholder 1"/>
          <p:cNvSpPr txBox="1"/>
          <p:nvPr userDrawn="1"/>
        </p:nvSpPr>
        <p:spPr>
          <a:xfrm>
            <a:off x="14198400" y="7832513"/>
            <a:ext cx="266400" cy="151200"/>
          </a:xfrm>
          <a:prstGeom prst="rect">
            <a:avLst/>
          </a:prstGeom>
        </p:spPr>
        <p:txBody>
          <a:bodyPr vert="horz" lIns="0" tIns="0" rIns="0" bIns="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597E933-748C-423A-8FD7-FA7B3ACA4E96}" type="slidenum">
              <a:rPr lang="en-GB" sz="1200" baseline="0" smtClean="0">
                <a:solidFill>
                  <a:schemeClr val="tx1"/>
                </a:solidFill>
              </a:rPr>
              <a:t>‹#›</a:t>
            </a:fld>
            <a:endParaRPr lang="en-GB" sz="1200" baseline="0" dirty="0">
              <a:solidFill>
                <a:schemeClr val="tx1"/>
              </a:solidFill>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obj">
  <p:cSld name="2_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551230" y="286893"/>
            <a:ext cx="13527938" cy="513715"/>
          </a:xfrm>
          <a:prstGeom prst="rect">
            <a:avLst/>
          </a:prstGeom>
        </p:spPr>
        <p:txBody>
          <a:bodyPr wrap="square" lIns="0" tIns="0" rIns="0" bIns="0">
            <a:spAutoFit/>
          </a:bodyPr>
          <a:lstStyle>
            <a:lvl1pPr>
              <a:defRPr sz="3200" b="0" i="0" u="sng">
                <a:solidFill>
                  <a:srgbClr val="31648A"/>
                </a:solidFill>
                <a:latin typeface="微软雅黑" panose="020B0503020204020204" charset="-122"/>
                <a:cs typeface="微软雅黑" panose="020B0503020204020204" charset="-122"/>
              </a:defRPr>
            </a:lvl1pPr>
          </a:lstStyle>
          <a:p>
            <a:endParaRPr dirty="0"/>
          </a:p>
        </p:txBody>
      </p:sp>
      <p:sp>
        <p:nvSpPr>
          <p:cNvPr id="3" name="Holder 3"/>
          <p:cNvSpPr>
            <a:spLocks noGrp="1"/>
          </p:cNvSpPr>
          <p:nvPr>
            <p:ph type="subTitle" idx="4"/>
          </p:nvPr>
        </p:nvSpPr>
        <p:spPr>
          <a:xfrm>
            <a:off x="2194560" y="4608576"/>
            <a:ext cx="10241280" cy="20574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dirty="0"/>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endParaRPr lang="en-US" dirty="0"/>
          </a:p>
        </p:txBody>
      </p:sp>
      <p:sp>
        <p:nvSpPr>
          <p:cNvPr id="6" name="Holder 6"/>
          <p:cNvSpPr>
            <a:spLocks noGrp="1"/>
          </p:cNvSpPr>
          <p:nvPr>
            <p:ph type="sldNum" sz="quarter" idx="7"/>
          </p:nvPr>
        </p:nvSpPr>
        <p:spPr/>
        <p:txBody>
          <a:bodyPr lIns="0" tIns="0" rIns="0" bIns="0"/>
          <a:lstStyle>
            <a:lvl1pPr>
              <a:defRPr sz="1200" b="0" i="0">
                <a:solidFill>
                  <a:schemeClr val="tx1"/>
                </a:solidFill>
                <a:latin typeface="Calibri Light" panose="020F0302020204030204"/>
                <a:cs typeface="Calibri Light" panose="020F0302020204030204"/>
              </a:defRPr>
            </a:lvl1pPr>
          </a:lstStyle>
          <a:p>
            <a:pPr marL="25400">
              <a:lnSpc>
                <a:spcPts val="1240"/>
              </a:lnSpc>
            </a:pPr>
            <a:endParaRPr dirty="0"/>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2595" y="1946"/>
          <a:ext cx="2590" cy="1943"/>
        </p:xfrm>
        <a:graphic>
          <a:graphicData uri="http://schemas.openxmlformats.org/presentationml/2006/ole">
            <mc:AlternateContent xmlns:mc="http://schemas.openxmlformats.org/markup-compatibility/2006">
              <mc:Choice xmlns:v="urn:schemas-microsoft-com:vml" Requires="v">
                <p:oleObj name="think-cell Slide" r:id="rId3" imgW="12700" imgH="12700" progId="TCLayout.ActiveDocument.1">
                  <p:embed/>
                </p:oleObj>
              </mc:Choice>
              <mc:Fallback>
                <p:oleObj name="think-cell Slide" r:id="rId3" imgW="12700" imgH="12700" progId="TCLayout.ActiveDocument.1">
                  <p:embed/>
                  <p:pic>
                    <p:nvPicPr>
                      <p:cNvPr id="0" name="Object 2" hidden="1"/>
                      <p:cNvPicPr/>
                      <p:nvPr/>
                    </p:nvPicPr>
                    <p:blipFill>
                      <a:blip r:embed="rId4"/>
                      <a:stretch>
                        <a:fillRect/>
                      </a:stretch>
                    </p:blipFill>
                    <p:spPr>
                      <a:xfrm>
                        <a:off x="2595" y="1946"/>
                        <a:ext cx="2590" cy="1943"/>
                      </a:xfrm>
                      <a:prstGeom prst="rect">
                        <a:avLst/>
                      </a:prstGeom>
                    </p:spPr>
                  </p:pic>
                </p:oleObj>
              </mc:Fallback>
            </mc:AlternateContent>
          </a:graphicData>
        </a:graphic>
      </p:graphicFrame>
      <p:pic>
        <p:nvPicPr>
          <p:cNvPr id="8" name="Picture 7"/>
          <p:cNvPicPr>
            <a:picLocks noChangeAspect="1"/>
          </p:cNvPicPr>
          <p:nvPr userDrawn="1"/>
        </p:nvPicPr>
        <p:blipFill>
          <a:blip r:embed="rId5"/>
          <a:srcRect/>
          <a:stretch>
            <a:fillRect/>
          </a:stretch>
        </p:blipFill>
        <p:spPr bwMode="ltGray">
          <a:xfrm>
            <a:off x="0" y="0"/>
            <a:ext cx="14630400" cy="8229600"/>
          </a:xfrm>
          <a:prstGeom prst="rect">
            <a:avLst/>
          </a:prstGeom>
        </p:spPr>
      </p:pic>
      <p:pic>
        <p:nvPicPr>
          <p:cNvPr id="19" name="Picture 18"/>
          <p:cNvPicPr>
            <a:picLocks noChangeAspect="1"/>
          </p:cNvPicPr>
          <p:nvPr userDrawn="1"/>
        </p:nvPicPr>
        <p:blipFill>
          <a:blip r:embed="rId6"/>
          <a:stretch>
            <a:fillRect/>
          </a:stretch>
        </p:blipFill>
        <p:spPr bwMode="ltGray">
          <a:xfrm>
            <a:off x="5571651" y="1846988"/>
            <a:ext cx="3572349" cy="1181962"/>
          </a:xfrm>
          <a:prstGeom prst="rect">
            <a:avLst/>
          </a:prstGeom>
        </p:spPr>
      </p:pic>
      <p:sp>
        <p:nvSpPr>
          <p:cNvPr id="10" name="Document type" hidden="1"/>
          <p:cNvSpPr txBox="1">
            <a:spLocks noChangeArrowheads="1"/>
          </p:cNvSpPr>
          <p:nvPr userDrawn="1"/>
        </p:nvSpPr>
        <p:spPr bwMode="auto">
          <a:xfrm>
            <a:off x="972273" y="7337640"/>
            <a:ext cx="1268585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spAutoFit/>
          </a:bodyPr>
          <a:lstStyle>
            <a:defPPr>
              <a:defRPr lang="en-US"/>
            </a:defPPr>
            <a:lvl1pPr eaLnBrk="1" hangingPunct="1">
              <a:defRPr sz="1400" baseline="0">
                <a:solidFill>
                  <a:schemeClr val="accent6"/>
                </a:solidFill>
                <a:latin typeface="+mn-lt"/>
              </a:defRPr>
            </a:lvl1pPr>
            <a:lvl2pPr marL="742950" indent="-285750" eaLnBrk="0" hangingPunct="0">
              <a:defRPr sz="1600"/>
            </a:lvl2pPr>
            <a:lvl3pPr marL="1143000" indent="-228600" eaLnBrk="0" hangingPunct="0">
              <a:defRPr sz="1600"/>
            </a:lvl3pPr>
            <a:lvl4pPr marL="1600200" indent="-228600" eaLnBrk="0" hangingPunct="0">
              <a:defRPr sz="1600"/>
            </a:lvl4pPr>
            <a:lvl5pPr marL="2057400" indent="-228600" eaLnBrk="0" hangingPunct="0">
              <a:defRPr sz="1600"/>
            </a:lvl5pPr>
            <a:lvl6pPr marL="2514600" indent="-228600" eaLnBrk="0" fontAlgn="base" hangingPunct="0">
              <a:spcBef>
                <a:spcPct val="0"/>
              </a:spcBef>
              <a:spcAft>
                <a:spcPct val="0"/>
              </a:spcAft>
              <a:defRPr sz="1600"/>
            </a:lvl6pPr>
            <a:lvl7pPr marL="2971800" indent="-228600" eaLnBrk="0" fontAlgn="base" hangingPunct="0">
              <a:spcBef>
                <a:spcPct val="0"/>
              </a:spcBef>
              <a:spcAft>
                <a:spcPct val="0"/>
              </a:spcAft>
              <a:defRPr sz="1600"/>
            </a:lvl7pPr>
            <a:lvl8pPr marL="3429000" indent="-228600" eaLnBrk="0" fontAlgn="base" hangingPunct="0">
              <a:spcBef>
                <a:spcPct val="0"/>
              </a:spcBef>
              <a:spcAft>
                <a:spcPct val="0"/>
              </a:spcAft>
              <a:defRPr sz="1600"/>
            </a:lvl8pPr>
            <a:lvl9pPr marL="3886200" indent="-228600" eaLnBrk="0" fontAlgn="base" hangingPunct="0">
              <a:spcBef>
                <a:spcPct val="0"/>
              </a:spcBef>
              <a:spcAft>
                <a:spcPct val="0"/>
              </a:spcAft>
              <a:defRPr sz="1600"/>
            </a:lvl9pPr>
          </a:lstStyle>
          <a:p>
            <a:pPr algn="ctr"/>
            <a:r>
              <a:rPr lang="en-US" sz="2400" b="1" dirty="0">
                <a:solidFill>
                  <a:schemeClr val="accent1"/>
                </a:solidFill>
              </a:rPr>
              <a:t>Document type | Date</a:t>
            </a: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showMasterSp="0" preserve="1" userDrawn="1">
  <p:cSld name="4_Title Slid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2595" y="1946"/>
          <a:ext cx="2590" cy="1943"/>
        </p:xfrm>
        <a:graphic>
          <a:graphicData uri="http://schemas.openxmlformats.org/presentationml/2006/ole">
            <mc:AlternateContent xmlns:mc="http://schemas.openxmlformats.org/markup-compatibility/2006">
              <mc:Choice xmlns:v="urn:schemas-microsoft-com:vml" Requires="v">
                <p:oleObj name="think-cell Slide" r:id="rId3" imgW="12700" imgH="12700" progId="TCLayout.ActiveDocument.1">
                  <p:embed/>
                </p:oleObj>
              </mc:Choice>
              <mc:Fallback>
                <p:oleObj name="think-cell Slide" r:id="rId3" imgW="12700" imgH="12700" progId="TCLayout.ActiveDocument.1">
                  <p:embed/>
                  <p:pic>
                    <p:nvPicPr>
                      <p:cNvPr id="0" name="Object 2" hidden="1"/>
                      <p:cNvPicPr/>
                      <p:nvPr/>
                    </p:nvPicPr>
                    <p:blipFill>
                      <a:blip r:embed="rId4"/>
                      <a:stretch>
                        <a:fillRect/>
                      </a:stretch>
                    </p:blipFill>
                    <p:spPr>
                      <a:xfrm>
                        <a:off x="2595" y="1946"/>
                        <a:ext cx="2590" cy="1943"/>
                      </a:xfrm>
                      <a:prstGeom prst="rect">
                        <a:avLst/>
                      </a:prstGeom>
                    </p:spPr>
                  </p:pic>
                </p:oleObj>
              </mc:Fallback>
            </mc:AlternateContent>
          </a:graphicData>
        </a:graphic>
      </p:graphicFrame>
      <p:pic>
        <p:nvPicPr>
          <p:cNvPr id="8" name="Picture 7"/>
          <p:cNvPicPr>
            <a:picLocks noChangeAspect="1"/>
          </p:cNvPicPr>
          <p:nvPr userDrawn="1"/>
        </p:nvPicPr>
        <p:blipFill>
          <a:blip r:embed="rId5"/>
          <a:srcRect/>
          <a:stretch>
            <a:fillRect/>
          </a:stretch>
        </p:blipFill>
        <p:spPr bwMode="ltGray">
          <a:xfrm>
            <a:off x="0" y="0"/>
            <a:ext cx="14630400" cy="8229600"/>
          </a:xfrm>
          <a:prstGeom prst="rect">
            <a:avLst/>
          </a:prstGeom>
        </p:spPr>
      </p:pic>
      <p:pic>
        <p:nvPicPr>
          <p:cNvPr id="19" name="Picture 18"/>
          <p:cNvPicPr>
            <a:picLocks noChangeAspect="1"/>
          </p:cNvPicPr>
          <p:nvPr userDrawn="1"/>
        </p:nvPicPr>
        <p:blipFill>
          <a:blip r:embed="rId6"/>
          <a:stretch>
            <a:fillRect/>
          </a:stretch>
        </p:blipFill>
        <p:spPr bwMode="ltGray">
          <a:xfrm>
            <a:off x="4691541" y="914469"/>
            <a:ext cx="5492589" cy="1817301"/>
          </a:xfrm>
          <a:prstGeom prst="rect">
            <a:avLst/>
          </a:prstGeom>
        </p:spPr>
      </p:pic>
      <p:sp>
        <p:nvSpPr>
          <p:cNvPr id="10" name="Document type" hidden="1"/>
          <p:cNvSpPr txBox="1">
            <a:spLocks noChangeArrowheads="1"/>
          </p:cNvSpPr>
          <p:nvPr userDrawn="1"/>
        </p:nvSpPr>
        <p:spPr bwMode="auto">
          <a:xfrm>
            <a:off x="972273" y="7337640"/>
            <a:ext cx="1268585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spAutoFit/>
          </a:bodyPr>
          <a:lstStyle>
            <a:defPPr>
              <a:defRPr lang="en-US"/>
            </a:defPPr>
            <a:lvl1pPr eaLnBrk="1" hangingPunct="1">
              <a:defRPr sz="1400" baseline="0">
                <a:solidFill>
                  <a:schemeClr val="accent6"/>
                </a:solidFill>
                <a:latin typeface="+mn-lt"/>
              </a:defRPr>
            </a:lvl1pPr>
            <a:lvl2pPr marL="742950" indent="-285750" eaLnBrk="0" hangingPunct="0">
              <a:defRPr sz="1600"/>
            </a:lvl2pPr>
            <a:lvl3pPr marL="1143000" indent="-228600" eaLnBrk="0" hangingPunct="0">
              <a:defRPr sz="1600"/>
            </a:lvl3pPr>
            <a:lvl4pPr marL="1600200" indent="-228600" eaLnBrk="0" hangingPunct="0">
              <a:defRPr sz="1600"/>
            </a:lvl4pPr>
            <a:lvl5pPr marL="2057400" indent="-228600" eaLnBrk="0" hangingPunct="0">
              <a:defRPr sz="1600"/>
            </a:lvl5pPr>
            <a:lvl6pPr marL="2514600" indent="-228600" eaLnBrk="0" fontAlgn="base" hangingPunct="0">
              <a:spcBef>
                <a:spcPct val="0"/>
              </a:spcBef>
              <a:spcAft>
                <a:spcPct val="0"/>
              </a:spcAft>
              <a:defRPr sz="1600"/>
            </a:lvl6pPr>
            <a:lvl7pPr marL="2971800" indent="-228600" eaLnBrk="0" fontAlgn="base" hangingPunct="0">
              <a:spcBef>
                <a:spcPct val="0"/>
              </a:spcBef>
              <a:spcAft>
                <a:spcPct val="0"/>
              </a:spcAft>
              <a:defRPr sz="1600"/>
            </a:lvl7pPr>
            <a:lvl8pPr marL="3429000" indent="-228600" eaLnBrk="0" fontAlgn="base" hangingPunct="0">
              <a:spcBef>
                <a:spcPct val="0"/>
              </a:spcBef>
              <a:spcAft>
                <a:spcPct val="0"/>
              </a:spcAft>
              <a:defRPr sz="1600"/>
            </a:lvl8pPr>
            <a:lvl9pPr marL="3886200" indent="-228600" eaLnBrk="0" fontAlgn="base" hangingPunct="0">
              <a:spcBef>
                <a:spcPct val="0"/>
              </a:spcBef>
              <a:spcAft>
                <a:spcPct val="0"/>
              </a:spcAft>
              <a:defRPr sz="1600"/>
            </a:lvl9pPr>
          </a:lstStyle>
          <a:p>
            <a:pPr algn="ctr"/>
            <a:r>
              <a:rPr lang="en-US" sz="2400" b="1" dirty="0">
                <a:solidFill>
                  <a:schemeClr val="accent1"/>
                </a:solidFill>
              </a:rPr>
              <a:t>Document type | Date</a:t>
            </a: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showMasterSp="0" preserve="1" userDrawn="1">
  <p:cSld name="Agenda layout">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2542" y="1906"/>
          <a:ext cx="2539" cy="1904"/>
        </p:xfrm>
        <a:graphic>
          <a:graphicData uri="http://schemas.openxmlformats.org/presentationml/2006/ole">
            <mc:AlternateContent xmlns:mc="http://schemas.openxmlformats.org/markup-compatibility/2006">
              <mc:Choice xmlns:v="urn:schemas-microsoft-com:vml" Requires="v">
                <p:oleObj name="think-cell Slide" r:id="rId4" imgW="9525" imgH="9525" progId="TCLayout.ActiveDocument.1">
                  <p:embed/>
                </p:oleObj>
              </mc:Choice>
              <mc:Fallback>
                <p:oleObj name="think-cell Slide" r:id="rId4" imgW="9525" imgH="9525" progId="TCLayout.ActiveDocument.1">
                  <p:embed/>
                  <p:pic>
                    <p:nvPicPr>
                      <p:cNvPr id="0" name="Object 2" hidden="1"/>
                      <p:cNvPicPr/>
                      <p:nvPr/>
                    </p:nvPicPr>
                    <p:blipFill>
                      <a:blip r:embed="rId5"/>
                      <a:stretch>
                        <a:fillRect/>
                      </a:stretch>
                    </p:blipFill>
                    <p:spPr>
                      <a:xfrm>
                        <a:off x="2542" y="1906"/>
                        <a:ext cx="2539" cy="1904"/>
                      </a:xfrm>
                      <a:prstGeom prst="rect">
                        <a:avLst/>
                      </a:prstGeom>
                    </p:spPr>
                  </p:pic>
                </p:oleObj>
              </mc:Fallback>
            </mc:AlternateContent>
          </a:graphicData>
        </a:graphic>
      </p:graphicFrame>
      <p:sp>
        <p:nvSpPr>
          <p:cNvPr id="4" name="Rectangle 3" hidden="1"/>
          <p:cNvSpPr/>
          <p:nvPr userDrawn="1">
            <p:custDataLst>
              <p:tags r:id="rId2"/>
            </p:custDataLst>
          </p:nvPr>
        </p:nvSpPr>
        <p:spPr>
          <a:xfrm>
            <a:off x="0" y="0"/>
            <a:ext cx="158750" cy="15875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noAutofit/>
          </a:bodyPr>
          <a:lstStyle/>
          <a:p>
            <a:pPr marL="0" lvl="0" indent="0" algn="ctr"/>
            <a:endParaRPr lang="en-US" sz="5000" b="0" i="0" baseline="0" dirty="0">
              <a:solidFill>
                <a:schemeClr val="bg1"/>
              </a:solidFill>
              <a:latin typeface="Franklin Gothic Medium Cond" panose="020B0606030402020204" pitchFamily="34" charset="0"/>
              <a:ea typeface="+mj-ea"/>
              <a:cs typeface="+mj-cs"/>
              <a:sym typeface="Franklin Gothic Medium Cond" panose="020B0606030402020204" pitchFamily="34" charset="0"/>
            </a:endParaRPr>
          </a:p>
        </p:txBody>
      </p:sp>
      <p:pic>
        <p:nvPicPr>
          <p:cNvPr id="15" name="Picture 14"/>
          <p:cNvPicPr>
            <a:picLocks noChangeAspect="1"/>
          </p:cNvPicPr>
          <p:nvPr userDrawn="1"/>
        </p:nvPicPr>
        <p:blipFill>
          <a:blip r:embed="rId6">
            <a:alphaModFix amt="50000"/>
          </a:blip>
          <a:stretch>
            <a:fillRect/>
          </a:stretch>
        </p:blipFill>
        <p:spPr bwMode="ltGray">
          <a:xfrm>
            <a:off x="0" y="0"/>
            <a:ext cx="14630400" cy="8229600"/>
          </a:xfrm>
          <a:prstGeom prst="rect">
            <a:avLst/>
          </a:prstGeom>
        </p:spPr>
      </p:pic>
      <p:sp>
        <p:nvSpPr>
          <p:cNvPr id="16" name="Rectangle 15"/>
          <p:cNvSpPr/>
          <p:nvPr userDrawn="1"/>
        </p:nvSpPr>
        <p:spPr bwMode="auto">
          <a:xfrm>
            <a:off x="0" y="0"/>
            <a:ext cx="14630400" cy="8229600"/>
          </a:xfrm>
          <a:prstGeom prst="rect">
            <a:avLst/>
          </a:prstGeom>
          <a:solidFill>
            <a:srgbClr val="32658B">
              <a:alpha val="60000"/>
            </a:srgbClr>
          </a:solidFill>
          <a:ln w="9525" cap="flat" cmpd="sng" algn="ctr">
            <a:noFill/>
            <a:prstDash val="solid"/>
            <a:round/>
            <a:headEnd type="none" w="med" len="med"/>
            <a:tailEnd type="none" w="med" len="med"/>
          </a:ln>
          <a:effectLst/>
        </p:spPr>
        <p:txBody>
          <a:bodyPr vert="horz" wrap="square" lIns="91440" tIns="18000" rIns="91440" bIns="18000" numCol="1" rtlCol="0" anchor="ctr" anchorCtr="0" compatLnSpc="1"/>
          <a:lstStyle/>
          <a:p>
            <a:pPr algn="ctr"/>
            <a:endParaRPr lang="en-US" b="1" dirty="0">
              <a:solidFill>
                <a:schemeClr val="bg1"/>
              </a:solidFill>
              <a:latin typeface="Arial" panose="020B0604020202020204" pitchFamily="34" charset="0"/>
            </a:endParaRPr>
          </a:p>
        </p:txBody>
      </p:sp>
      <p:pic>
        <p:nvPicPr>
          <p:cNvPr id="14" name="Picture 13"/>
          <p:cNvPicPr/>
          <p:nvPr userDrawn="1"/>
        </p:nvPicPr>
        <p:blipFill>
          <a:blip r:embed="rId7" cstate="print">
            <a:extLst>
              <a:ext uri="{28A0092B-C50C-407E-A947-70E740481C1C}">
                <a14:useLocalDpi xmlns:a14="http://schemas.microsoft.com/office/drawing/2010/main" val="0"/>
              </a:ext>
            </a:extLst>
          </a:blip>
          <a:stretch>
            <a:fillRect/>
          </a:stretch>
        </p:blipFill>
        <p:spPr bwMode="ltGray">
          <a:xfrm>
            <a:off x="12043299" y="7139136"/>
            <a:ext cx="2256677" cy="746653"/>
          </a:xfrm>
          <a:prstGeom prst="rect">
            <a:avLst/>
          </a:prstGeom>
        </p:spPr>
      </p:pic>
      <p:sp>
        <p:nvSpPr>
          <p:cNvPr id="11" name="TextBox 10"/>
          <p:cNvSpPr txBox="1"/>
          <p:nvPr userDrawn="1"/>
        </p:nvSpPr>
        <p:spPr>
          <a:xfrm>
            <a:off x="308328" y="7793818"/>
            <a:ext cx="1370440" cy="215444"/>
          </a:xfrm>
          <a:prstGeom prst="rect">
            <a:avLst/>
          </a:prstGeom>
          <a:noFill/>
        </p:spPr>
        <p:txBody>
          <a:bodyPr wrap="none" lIns="0" tIns="0" rIns="0" bIns="0" rtlCol="0">
            <a:spAutoFit/>
          </a:bodyPr>
          <a:lstStyle/>
          <a:p>
            <a:pPr algn="l"/>
            <a:r>
              <a:rPr lang="en-US" sz="1400" b="1" i="1" dirty="0">
                <a:solidFill>
                  <a:schemeClr val="bg1"/>
                </a:solidFill>
                <a:latin typeface="Calibri Light" panose="020F0302020204030204" pitchFamily="34" charset="0"/>
                <a:cs typeface="Calibri Light" panose="020F0302020204030204" pitchFamily="34" charset="0"/>
              </a:rPr>
              <a:t>Strictly Confidential</a:t>
            </a:r>
          </a:p>
        </p:txBody>
      </p:sp>
      <p:sp>
        <p:nvSpPr>
          <p:cNvPr id="17" name="Rectangle 16"/>
          <p:cNvSpPr/>
          <p:nvPr userDrawn="1"/>
        </p:nvSpPr>
        <p:spPr bwMode="auto">
          <a:xfrm>
            <a:off x="2264008" y="3033574"/>
            <a:ext cx="82633" cy="1371600"/>
          </a:xfrm>
          <a:prstGeom prst="rect">
            <a:avLst/>
          </a:prstGeom>
          <a:solidFill>
            <a:schemeClr val="accent1"/>
          </a:solidFill>
          <a:ln w="9525" cap="flat" cmpd="sng" algn="ctr">
            <a:solidFill>
              <a:schemeClr val="accent1"/>
            </a:solidFill>
            <a:prstDash val="solid"/>
            <a:round/>
            <a:headEnd type="none" w="med" len="med"/>
            <a:tailEnd type="none" w="med" len="med"/>
          </a:ln>
          <a:effectLst/>
        </p:spPr>
        <p:txBody>
          <a:bodyPr vert="horz" wrap="square" lIns="91440" tIns="18000" rIns="91440" bIns="18000" numCol="1" rtlCol="0" anchor="ctr" anchorCtr="0" compatLnSpc="1"/>
          <a:lstStyle/>
          <a:p>
            <a:pPr algn="ctr"/>
            <a:endParaRPr lang="en-US" b="1" dirty="0">
              <a:solidFill>
                <a:schemeClr val="bg1"/>
              </a:solidFill>
              <a:latin typeface="Arial" panose="020B0604020202020204" pitchFamily="34" charset="0"/>
            </a:endParaRPr>
          </a:p>
        </p:txBody>
      </p:sp>
      <p:sp>
        <p:nvSpPr>
          <p:cNvPr id="24" name="Title Placeholder 2"/>
          <p:cNvSpPr>
            <a:spLocks noGrp="1" noChangeArrowheads="1"/>
          </p:cNvSpPr>
          <p:nvPr>
            <p:ph type="title"/>
          </p:nvPr>
        </p:nvSpPr>
        <p:spPr bwMode="gray">
          <a:xfrm>
            <a:off x="2600115" y="3334654"/>
            <a:ext cx="10894356"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a:defRPr lang="en-US" sz="5000" b="0" cap="none" noProof="0" dirty="0">
                <a:solidFill>
                  <a:schemeClr val="bg1"/>
                </a:solidFill>
              </a:defRPr>
            </a:lvl1pPr>
          </a:lstStyle>
          <a:p>
            <a:pPr lvl="0"/>
            <a:r>
              <a:rPr lang="en-US" altLang="zh-CN" dirty="0"/>
              <a:t>Click to edit Master title style</a:t>
            </a:r>
            <a:endParaRPr lang="en-US" noProof="0" dirty="0"/>
          </a:p>
        </p:txBody>
      </p:sp>
      <p:sp>
        <p:nvSpPr>
          <p:cNvPr id="10" name="矩形 2"/>
          <p:cNvSpPr/>
          <p:nvPr userDrawn="1"/>
        </p:nvSpPr>
        <p:spPr bwMode="auto">
          <a:xfrm>
            <a:off x="7225432" y="7809207"/>
            <a:ext cx="179536" cy="184666"/>
          </a:xfrm>
          <a:prstGeom prst="rect">
            <a:avLst/>
          </a:prstGeom>
          <a:noFill/>
          <a:ln w="9525" cap="flat" cmpd="sng" algn="ctr">
            <a:noFill/>
            <a:prstDash val="solid"/>
            <a:round/>
            <a:headEnd type="none" w="med" len="med"/>
            <a:tailEnd type="none" w="med" len="med"/>
          </a:ln>
          <a:effectLst/>
        </p:spPr>
        <p:txBody>
          <a:bodyPr vert="horz" wrap="none" lIns="0" tIns="0" rIns="0" bIns="0" numCol="1" rtlCol="0" anchor="ctr" anchorCtr="0" compatLnSpc="1">
            <a:spAutoFit/>
          </a:bodyPr>
          <a:lstStyle/>
          <a:p>
            <a:pPr algn="ctr"/>
            <a:fld id="{6EAC8AF0-966C-4FC5-AFC0-BA4E2758CD2C}" type="slidenum">
              <a:rPr lang="en-US" sz="1200" b="0" smtClean="0">
                <a:solidFill>
                  <a:schemeClr val="bg1"/>
                </a:solidFill>
                <a:latin typeface="+mn-lt"/>
                <a:ea typeface="Helvetica Neue Condensed" panose="02000503000000020004" pitchFamily="2" charset="0"/>
                <a:cs typeface="Arial" panose="020B0604020202020204" pitchFamily="34" charset="0"/>
              </a:rPr>
              <a:t>‹#›</a:t>
            </a:fld>
            <a:endParaRPr lang="en-US" sz="1200" b="0" dirty="0">
              <a:solidFill>
                <a:schemeClr val="bg1"/>
              </a:solidFill>
              <a:latin typeface="+mn-lt"/>
              <a:ea typeface="Helvetica Neue Condensed" panose="02000503000000020004" pitchFamily="2" charset="0"/>
              <a:cs typeface="Arial" panose="020B0604020202020204" pitchFamily="34" charset="0"/>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3"/>
          <a:srcRect/>
          <a:stretch>
            <a:fillRect/>
          </a:stretch>
        </p:blipFill>
        <p:spPr bwMode="ltGray">
          <a:xfrm>
            <a:off x="0" y="0"/>
            <a:ext cx="14630400" cy="8229600"/>
          </a:xfrm>
          <a:prstGeom prst="rect">
            <a:avLst/>
          </a:prstGeom>
        </p:spPr>
      </p:pic>
      <p:sp>
        <p:nvSpPr>
          <p:cNvPr id="2" name="Rectangle 1"/>
          <p:cNvSpPr/>
          <p:nvPr userDrawn="1"/>
        </p:nvSpPr>
        <p:spPr>
          <a:xfrm>
            <a:off x="0" y="0"/>
            <a:ext cx="14630400" cy="8229600"/>
          </a:xfrm>
          <a:prstGeom prst="rect">
            <a:avLst/>
          </a:prstGeom>
          <a:solidFill>
            <a:schemeClr val="tx2">
              <a:alpha val="2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sz="1800" dirty="0">
              <a:solidFill>
                <a:schemeClr val="bg1"/>
              </a:solidFill>
            </a:endParaRPr>
          </a:p>
        </p:txBody>
      </p:sp>
      <p:graphicFrame>
        <p:nvGraphicFramePr>
          <p:cNvPr id="3" name="Object 2" hidden="1"/>
          <p:cNvGraphicFramePr>
            <a:graphicFrameLocks noChangeAspect="1"/>
          </p:cNvGraphicFramePr>
          <p:nvPr userDrawn="1">
            <p:custDataLst>
              <p:tags r:id="rId1"/>
            </p:custDataLst>
          </p:nvPr>
        </p:nvGraphicFramePr>
        <p:xfrm>
          <a:off x="2595" y="1946"/>
          <a:ext cx="2590" cy="1943"/>
        </p:xfrm>
        <a:graphic>
          <a:graphicData uri="http://schemas.openxmlformats.org/presentationml/2006/ole">
            <mc:AlternateContent xmlns:mc="http://schemas.openxmlformats.org/markup-compatibility/2006">
              <mc:Choice xmlns:v="urn:schemas-microsoft-com:vml" Requires="v">
                <p:oleObj name="think-cell Slide" r:id="rId4" imgW="12700" imgH="12700" progId="TCLayout.ActiveDocument.1">
                  <p:embed/>
                </p:oleObj>
              </mc:Choice>
              <mc:Fallback>
                <p:oleObj name="think-cell Slide" r:id="rId4" imgW="12700" imgH="12700" progId="TCLayout.ActiveDocument.1">
                  <p:embed/>
                  <p:pic>
                    <p:nvPicPr>
                      <p:cNvPr id="0" name="Object 2" hidden="1"/>
                      <p:cNvPicPr/>
                      <p:nvPr/>
                    </p:nvPicPr>
                    <p:blipFill>
                      <a:blip r:embed="rId5"/>
                      <a:stretch>
                        <a:fillRect/>
                      </a:stretch>
                    </p:blipFill>
                    <p:spPr>
                      <a:xfrm>
                        <a:off x="2595" y="1946"/>
                        <a:ext cx="2590" cy="1943"/>
                      </a:xfrm>
                      <a:prstGeom prst="rect">
                        <a:avLst/>
                      </a:prstGeom>
                    </p:spPr>
                  </p:pic>
                </p:oleObj>
              </mc:Fallback>
            </mc:AlternateContent>
          </a:graphicData>
        </a:graphic>
      </p:graphicFrame>
      <p:pic>
        <p:nvPicPr>
          <p:cNvPr id="19" name="Picture 18"/>
          <p:cNvPicPr>
            <a:picLocks noChangeAspect="1"/>
          </p:cNvPicPr>
          <p:nvPr userDrawn="1"/>
        </p:nvPicPr>
        <p:blipFill>
          <a:blip r:embed="rId6"/>
          <a:stretch>
            <a:fillRect/>
          </a:stretch>
        </p:blipFill>
        <p:spPr bwMode="ltGray">
          <a:xfrm>
            <a:off x="4405791" y="2708563"/>
            <a:ext cx="5818818" cy="1925239"/>
          </a:xfrm>
          <a:prstGeom prst="rect">
            <a:avLst/>
          </a:prstGeom>
        </p:spPr>
      </p:pic>
      <p:sp>
        <p:nvSpPr>
          <p:cNvPr id="10" name="Document type" hidden="1"/>
          <p:cNvSpPr txBox="1">
            <a:spLocks noChangeArrowheads="1"/>
          </p:cNvSpPr>
          <p:nvPr userDrawn="1"/>
        </p:nvSpPr>
        <p:spPr bwMode="auto">
          <a:xfrm>
            <a:off x="972273" y="7337640"/>
            <a:ext cx="1268585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spAutoFit/>
          </a:bodyPr>
          <a:lstStyle>
            <a:defPPr>
              <a:defRPr lang="en-US"/>
            </a:defPPr>
            <a:lvl1pPr eaLnBrk="1" hangingPunct="1">
              <a:defRPr sz="1400" baseline="0">
                <a:solidFill>
                  <a:schemeClr val="accent6"/>
                </a:solidFill>
                <a:latin typeface="+mn-lt"/>
              </a:defRPr>
            </a:lvl1pPr>
            <a:lvl2pPr marL="742950" indent="-285750" eaLnBrk="0" hangingPunct="0">
              <a:defRPr sz="1600"/>
            </a:lvl2pPr>
            <a:lvl3pPr marL="1143000" indent="-228600" eaLnBrk="0" hangingPunct="0">
              <a:defRPr sz="1600"/>
            </a:lvl3pPr>
            <a:lvl4pPr marL="1600200" indent="-228600" eaLnBrk="0" hangingPunct="0">
              <a:defRPr sz="1600"/>
            </a:lvl4pPr>
            <a:lvl5pPr marL="2057400" indent="-228600" eaLnBrk="0" hangingPunct="0">
              <a:defRPr sz="1600"/>
            </a:lvl5pPr>
            <a:lvl6pPr marL="2514600" indent="-228600" eaLnBrk="0" fontAlgn="base" hangingPunct="0">
              <a:spcBef>
                <a:spcPct val="0"/>
              </a:spcBef>
              <a:spcAft>
                <a:spcPct val="0"/>
              </a:spcAft>
              <a:defRPr sz="1600"/>
            </a:lvl6pPr>
            <a:lvl7pPr marL="2971800" indent="-228600" eaLnBrk="0" fontAlgn="base" hangingPunct="0">
              <a:spcBef>
                <a:spcPct val="0"/>
              </a:spcBef>
              <a:spcAft>
                <a:spcPct val="0"/>
              </a:spcAft>
              <a:defRPr sz="1600"/>
            </a:lvl7pPr>
            <a:lvl8pPr marL="3429000" indent="-228600" eaLnBrk="0" fontAlgn="base" hangingPunct="0">
              <a:spcBef>
                <a:spcPct val="0"/>
              </a:spcBef>
              <a:spcAft>
                <a:spcPct val="0"/>
              </a:spcAft>
              <a:defRPr sz="1600"/>
            </a:lvl8pPr>
            <a:lvl9pPr marL="3886200" indent="-228600" eaLnBrk="0" fontAlgn="base" hangingPunct="0">
              <a:spcBef>
                <a:spcPct val="0"/>
              </a:spcBef>
              <a:spcAft>
                <a:spcPct val="0"/>
              </a:spcAft>
              <a:defRPr sz="1600"/>
            </a:lvl9pPr>
          </a:lstStyle>
          <a:p>
            <a:pPr algn="ctr"/>
            <a:r>
              <a:rPr lang="en-US" sz="2400" b="1" dirty="0">
                <a:solidFill>
                  <a:schemeClr val="accent1"/>
                </a:solidFill>
              </a:rPr>
              <a:t>Document type | Date</a:t>
            </a: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showMasterSp="0" preserve="1" userDrawn="1">
  <p:cSld name="3_Title Slid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2595" y="1946"/>
          <a:ext cx="2590" cy="1943"/>
        </p:xfrm>
        <a:graphic>
          <a:graphicData uri="http://schemas.openxmlformats.org/presentationml/2006/ole">
            <mc:AlternateContent xmlns:mc="http://schemas.openxmlformats.org/markup-compatibility/2006">
              <mc:Choice xmlns:v="urn:schemas-microsoft-com:vml" Requires="v">
                <p:oleObj name="think-cell Slide" r:id="rId3" imgW="12700" imgH="12700" progId="TCLayout.ActiveDocument.1">
                  <p:embed/>
                </p:oleObj>
              </mc:Choice>
              <mc:Fallback>
                <p:oleObj name="think-cell Slide" r:id="rId3" imgW="12700" imgH="12700" progId="TCLayout.ActiveDocument.1">
                  <p:embed/>
                  <p:pic>
                    <p:nvPicPr>
                      <p:cNvPr id="0" name="Object 2" hidden="1"/>
                      <p:cNvPicPr/>
                      <p:nvPr/>
                    </p:nvPicPr>
                    <p:blipFill>
                      <a:blip r:embed="rId4"/>
                      <a:stretch>
                        <a:fillRect/>
                      </a:stretch>
                    </p:blipFill>
                    <p:spPr>
                      <a:xfrm>
                        <a:off x="2595" y="1946"/>
                        <a:ext cx="2590" cy="1943"/>
                      </a:xfrm>
                      <a:prstGeom prst="rect">
                        <a:avLst/>
                      </a:prstGeom>
                    </p:spPr>
                  </p:pic>
                </p:oleObj>
              </mc:Fallback>
            </mc:AlternateContent>
          </a:graphicData>
        </a:graphic>
      </p:graphicFrame>
      <p:pic>
        <p:nvPicPr>
          <p:cNvPr id="8" name="Picture 7"/>
          <p:cNvPicPr>
            <a:picLocks noChangeAspect="1"/>
          </p:cNvPicPr>
          <p:nvPr userDrawn="1"/>
        </p:nvPicPr>
        <p:blipFill>
          <a:blip r:embed="rId5"/>
          <a:srcRect/>
          <a:stretch>
            <a:fillRect/>
          </a:stretch>
        </p:blipFill>
        <p:spPr bwMode="ltGray">
          <a:xfrm>
            <a:off x="0" y="0"/>
            <a:ext cx="14630400" cy="8229600"/>
          </a:xfrm>
          <a:prstGeom prst="rect">
            <a:avLst/>
          </a:prstGeom>
        </p:spPr>
      </p:pic>
      <p:pic>
        <p:nvPicPr>
          <p:cNvPr id="19" name="Picture 18"/>
          <p:cNvPicPr>
            <a:picLocks noChangeAspect="1"/>
          </p:cNvPicPr>
          <p:nvPr userDrawn="1"/>
        </p:nvPicPr>
        <p:blipFill>
          <a:blip r:embed="rId6"/>
          <a:stretch>
            <a:fillRect/>
          </a:stretch>
        </p:blipFill>
        <p:spPr bwMode="ltGray">
          <a:xfrm>
            <a:off x="4405791" y="2708563"/>
            <a:ext cx="5818818" cy="1925239"/>
          </a:xfrm>
          <a:prstGeom prst="rect">
            <a:avLst/>
          </a:prstGeom>
        </p:spPr>
      </p:pic>
      <p:sp>
        <p:nvSpPr>
          <p:cNvPr id="10" name="Document type" hidden="1"/>
          <p:cNvSpPr txBox="1">
            <a:spLocks noChangeArrowheads="1"/>
          </p:cNvSpPr>
          <p:nvPr userDrawn="1"/>
        </p:nvSpPr>
        <p:spPr bwMode="auto">
          <a:xfrm>
            <a:off x="972273" y="7337640"/>
            <a:ext cx="1268585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spAutoFit/>
          </a:bodyPr>
          <a:lstStyle>
            <a:defPPr>
              <a:defRPr lang="en-US"/>
            </a:defPPr>
            <a:lvl1pPr eaLnBrk="1" hangingPunct="1">
              <a:defRPr sz="1400" baseline="0">
                <a:solidFill>
                  <a:schemeClr val="accent6"/>
                </a:solidFill>
                <a:latin typeface="+mn-lt"/>
              </a:defRPr>
            </a:lvl1pPr>
            <a:lvl2pPr marL="742950" indent="-285750" eaLnBrk="0" hangingPunct="0">
              <a:defRPr sz="1600"/>
            </a:lvl2pPr>
            <a:lvl3pPr marL="1143000" indent="-228600" eaLnBrk="0" hangingPunct="0">
              <a:defRPr sz="1600"/>
            </a:lvl3pPr>
            <a:lvl4pPr marL="1600200" indent="-228600" eaLnBrk="0" hangingPunct="0">
              <a:defRPr sz="1600"/>
            </a:lvl4pPr>
            <a:lvl5pPr marL="2057400" indent="-228600" eaLnBrk="0" hangingPunct="0">
              <a:defRPr sz="1600"/>
            </a:lvl5pPr>
            <a:lvl6pPr marL="2514600" indent="-228600" eaLnBrk="0" fontAlgn="base" hangingPunct="0">
              <a:spcBef>
                <a:spcPct val="0"/>
              </a:spcBef>
              <a:spcAft>
                <a:spcPct val="0"/>
              </a:spcAft>
              <a:defRPr sz="1600"/>
            </a:lvl6pPr>
            <a:lvl7pPr marL="2971800" indent="-228600" eaLnBrk="0" fontAlgn="base" hangingPunct="0">
              <a:spcBef>
                <a:spcPct val="0"/>
              </a:spcBef>
              <a:spcAft>
                <a:spcPct val="0"/>
              </a:spcAft>
              <a:defRPr sz="1600"/>
            </a:lvl7pPr>
            <a:lvl8pPr marL="3429000" indent="-228600" eaLnBrk="0" fontAlgn="base" hangingPunct="0">
              <a:spcBef>
                <a:spcPct val="0"/>
              </a:spcBef>
              <a:spcAft>
                <a:spcPct val="0"/>
              </a:spcAft>
              <a:defRPr sz="1600"/>
            </a:lvl8pPr>
            <a:lvl9pPr marL="3886200" indent="-228600" eaLnBrk="0" fontAlgn="base" hangingPunct="0">
              <a:spcBef>
                <a:spcPct val="0"/>
              </a:spcBef>
              <a:spcAft>
                <a:spcPct val="0"/>
              </a:spcAft>
              <a:defRPr sz="1600"/>
            </a:lvl9pPr>
          </a:lstStyle>
          <a:p>
            <a:pPr algn="ctr"/>
            <a:r>
              <a:rPr lang="en-US" sz="2400" b="1" dirty="0">
                <a:solidFill>
                  <a:schemeClr val="accent1"/>
                </a:solidFill>
              </a:rPr>
              <a:t>Document type | Date</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2542" y="1906"/>
          <a:ext cx="2539" cy="1904"/>
        </p:xfrm>
        <a:graphic>
          <a:graphicData uri="http://schemas.openxmlformats.org/presentationml/2006/ole">
            <mc:AlternateContent xmlns:mc="http://schemas.openxmlformats.org/markup-compatibility/2006">
              <mc:Choice xmlns:v="urn:schemas-microsoft-com:vml" Requires="v">
                <p:oleObj name="think-cell 幻灯片" r:id="rId3" imgW="9525" imgH="9525" progId="TCLayout.ActiveDocument.1">
                  <p:embed/>
                </p:oleObj>
              </mc:Choice>
              <mc:Fallback>
                <p:oleObj name="think-cell 幻灯片" r:id="rId3" imgW="9525" imgH="9525" progId="TCLayout.ActiveDocument.1">
                  <p:embed/>
                  <p:pic>
                    <p:nvPicPr>
                      <p:cNvPr id="0" name="Object 2" hidden="1"/>
                      <p:cNvPicPr/>
                      <p:nvPr/>
                    </p:nvPicPr>
                    <p:blipFill>
                      <a:blip r:embed="rId4"/>
                      <a:stretch>
                        <a:fillRect/>
                      </a:stretch>
                    </p:blipFill>
                    <p:spPr>
                      <a:xfrm>
                        <a:off x="2542" y="1906"/>
                        <a:ext cx="2539" cy="1904"/>
                      </a:xfrm>
                      <a:prstGeom prst="rect">
                        <a:avLst/>
                      </a:prstGeom>
                    </p:spPr>
                  </p:pic>
                </p:oleObj>
              </mc:Fallback>
            </mc:AlternateContent>
          </a:graphicData>
        </a:graphic>
      </p:graphicFrame>
      <p:cxnSp>
        <p:nvCxnSpPr>
          <p:cNvPr id="7" name="Straight Connector 6"/>
          <p:cNvCxnSpPr/>
          <p:nvPr userDrawn="1"/>
        </p:nvCxnSpPr>
        <p:spPr bwMode="ltGray">
          <a:xfrm>
            <a:off x="564945" y="821418"/>
            <a:ext cx="13500511" cy="0"/>
          </a:xfrm>
          <a:prstGeom prst="line">
            <a:avLst/>
          </a:prstGeom>
          <a:noFill/>
          <a:ln w="12700" cap="flat" cmpd="sng" algn="ctr">
            <a:solidFill>
              <a:srgbClr val="F36419"/>
            </a:solidFill>
            <a:prstDash val="solid"/>
            <a:round/>
            <a:headEnd type="none" w="med" len="med"/>
            <a:tailEnd type="none"/>
          </a:ln>
          <a:effectLst/>
        </p:spPr>
      </p:cxnSp>
      <p:sp>
        <p:nvSpPr>
          <p:cNvPr id="5" name="Title Placeholder 2"/>
          <p:cNvSpPr>
            <a:spLocks noGrp="1" noChangeArrowheads="1"/>
          </p:cNvSpPr>
          <p:nvPr>
            <p:ph type="title"/>
          </p:nvPr>
        </p:nvSpPr>
        <p:spPr bwMode="gray">
          <a:xfrm>
            <a:off x="564945" y="433028"/>
            <a:ext cx="1350051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noAutofit/>
          </a:bodyPr>
          <a:lstStyle/>
          <a:p>
            <a:pPr lvl="0"/>
            <a:endParaRPr lang="en-US" noProof="0"/>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showMasterSp="0" preserve="1" userDrawn="1">
  <p:cSld name="2_Title Slid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2595" y="1946"/>
          <a:ext cx="2590" cy="1943"/>
        </p:xfrm>
        <a:graphic>
          <a:graphicData uri="http://schemas.openxmlformats.org/presentationml/2006/ole">
            <mc:AlternateContent xmlns:mc="http://schemas.openxmlformats.org/markup-compatibility/2006">
              <mc:Choice xmlns:v="urn:schemas-microsoft-com:vml" Requires="v">
                <p:oleObj name="think-cell Slide" r:id="rId3" imgW="12700" imgH="12700" progId="TCLayout.ActiveDocument.1">
                  <p:embed/>
                </p:oleObj>
              </mc:Choice>
              <mc:Fallback>
                <p:oleObj name="think-cell Slide" r:id="rId3" imgW="12700" imgH="12700" progId="TCLayout.ActiveDocument.1">
                  <p:embed/>
                  <p:pic>
                    <p:nvPicPr>
                      <p:cNvPr id="0" name="Object 2" hidden="1"/>
                      <p:cNvPicPr/>
                      <p:nvPr/>
                    </p:nvPicPr>
                    <p:blipFill>
                      <a:blip r:embed="rId4"/>
                      <a:stretch>
                        <a:fillRect/>
                      </a:stretch>
                    </p:blipFill>
                    <p:spPr>
                      <a:xfrm>
                        <a:off x="2595" y="1946"/>
                        <a:ext cx="2590" cy="1943"/>
                      </a:xfrm>
                      <a:prstGeom prst="rect">
                        <a:avLst/>
                      </a:prstGeom>
                    </p:spPr>
                  </p:pic>
                </p:oleObj>
              </mc:Fallback>
            </mc:AlternateContent>
          </a:graphicData>
        </a:graphic>
      </p:graphicFrame>
      <p:pic>
        <p:nvPicPr>
          <p:cNvPr id="8" name="Picture 7"/>
          <p:cNvPicPr>
            <a:picLocks noChangeAspect="1"/>
          </p:cNvPicPr>
          <p:nvPr userDrawn="1"/>
        </p:nvPicPr>
        <p:blipFill>
          <a:blip r:embed="rId5">
            <a:alphaModFix amt="50000"/>
          </a:blip>
          <a:stretch>
            <a:fillRect/>
          </a:stretch>
        </p:blipFill>
        <p:spPr bwMode="ltGray">
          <a:xfrm>
            <a:off x="0" y="0"/>
            <a:ext cx="14630400" cy="8229600"/>
          </a:xfrm>
          <a:prstGeom prst="rect">
            <a:avLst/>
          </a:prstGeom>
        </p:spPr>
      </p:pic>
      <p:sp>
        <p:nvSpPr>
          <p:cNvPr id="11" name="Rectangle 10"/>
          <p:cNvSpPr/>
          <p:nvPr userDrawn="1"/>
        </p:nvSpPr>
        <p:spPr bwMode="auto">
          <a:xfrm>
            <a:off x="0" y="0"/>
            <a:ext cx="14630400" cy="8229600"/>
          </a:xfrm>
          <a:prstGeom prst="rect">
            <a:avLst/>
          </a:prstGeom>
          <a:solidFill>
            <a:srgbClr val="32658B">
              <a:alpha val="60000"/>
            </a:srgbClr>
          </a:solidFill>
          <a:ln w="9525" cap="flat" cmpd="sng" algn="ctr">
            <a:noFill/>
            <a:prstDash val="solid"/>
            <a:round/>
            <a:headEnd type="none" w="med" len="med"/>
            <a:tailEnd type="none" w="med" len="med"/>
          </a:ln>
          <a:effectLst/>
        </p:spPr>
        <p:txBody>
          <a:bodyPr vert="horz" wrap="square" lIns="91440" tIns="18000" rIns="91440" bIns="18000" numCol="1" rtlCol="0" anchor="ctr" anchorCtr="0" compatLnSpc="1"/>
          <a:lstStyle/>
          <a:p>
            <a:pPr algn="ctr"/>
            <a:endParaRPr lang="en-US" b="1" dirty="0">
              <a:solidFill>
                <a:schemeClr val="bg1"/>
              </a:solidFill>
              <a:latin typeface="Arial" panose="020B0604020202020204" pitchFamily="34" charset="0"/>
            </a:endParaRPr>
          </a:p>
        </p:txBody>
      </p:sp>
      <p:pic>
        <p:nvPicPr>
          <p:cNvPr id="19" name="Picture 18"/>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bwMode="ltGray">
          <a:xfrm>
            <a:off x="4405791" y="3079624"/>
            <a:ext cx="5818818" cy="1925239"/>
          </a:xfrm>
          <a:prstGeom prst="rect">
            <a:avLst/>
          </a:prstGeom>
        </p:spPr>
      </p:pic>
      <p:sp>
        <p:nvSpPr>
          <p:cNvPr id="10" name="Document type" hidden="1"/>
          <p:cNvSpPr txBox="1">
            <a:spLocks noChangeArrowheads="1"/>
          </p:cNvSpPr>
          <p:nvPr userDrawn="1"/>
        </p:nvSpPr>
        <p:spPr bwMode="auto">
          <a:xfrm>
            <a:off x="972273" y="7337640"/>
            <a:ext cx="1268585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spAutoFit/>
          </a:bodyPr>
          <a:lstStyle>
            <a:defPPr>
              <a:defRPr lang="en-US"/>
            </a:defPPr>
            <a:lvl1pPr eaLnBrk="1" hangingPunct="1">
              <a:defRPr sz="1400" baseline="0">
                <a:solidFill>
                  <a:schemeClr val="accent6"/>
                </a:solidFill>
                <a:latin typeface="+mn-lt"/>
              </a:defRPr>
            </a:lvl1pPr>
            <a:lvl2pPr marL="742950" indent="-285750" eaLnBrk="0" hangingPunct="0">
              <a:defRPr sz="1600"/>
            </a:lvl2pPr>
            <a:lvl3pPr marL="1143000" indent="-228600" eaLnBrk="0" hangingPunct="0">
              <a:defRPr sz="1600"/>
            </a:lvl3pPr>
            <a:lvl4pPr marL="1600200" indent="-228600" eaLnBrk="0" hangingPunct="0">
              <a:defRPr sz="1600"/>
            </a:lvl4pPr>
            <a:lvl5pPr marL="2057400" indent="-228600" eaLnBrk="0" hangingPunct="0">
              <a:defRPr sz="1600"/>
            </a:lvl5pPr>
            <a:lvl6pPr marL="2514600" indent="-228600" eaLnBrk="0" fontAlgn="base" hangingPunct="0">
              <a:spcBef>
                <a:spcPct val="0"/>
              </a:spcBef>
              <a:spcAft>
                <a:spcPct val="0"/>
              </a:spcAft>
              <a:defRPr sz="1600"/>
            </a:lvl6pPr>
            <a:lvl7pPr marL="2971800" indent="-228600" eaLnBrk="0" fontAlgn="base" hangingPunct="0">
              <a:spcBef>
                <a:spcPct val="0"/>
              </a:spcBef>
              <a:spcAft>
                <a:spcPct val="0"/>
              </a:spcAft>
              <a:defRPr sz="1600"/>
            </a:lvl7pPr>
            <a:lvl8pPr marL="3429000" indent="-228600" eaLnBrk="0" fontAlgn="base" hangingPunct="0">
              <a:spcBef>
                <a:spcPct val="0"/>
              </a:spcBef>
              <a:spcAft>
                <a:spcPct val="0"/>
              </a:spcAft>
              <a:defRPr sz="1600"/>
            </a:lvl8pPr>
            <a:lvl9pPr marL="3886200" indent="-228600" eaLnBrk="0" fontAlgn="base" hangingPunct="0">
              <a:spcBef>
                <a:spcPct val="0"/>
              </a:spcBef>
              <a:spcAft>
                <a:spcPct val="0"/>
              </a:spcAft>
              <a:defRPr sz="1600"/>
            </a:lvl9pPr>
          </a:lstStyle>
          <a:p>
            <a:pPr algn="ctr"/>
            <a:r>
              <a:rPr lang="en-US" sz="2400" b="1" dirty="0">
                <a:solidFill>
                  <a:schemeClr val="accent1"/>
                </a:solidFill>
              </a:rPr>
              <a:t>Document type | Date</a:t>
            </a: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showMasterSp="0" preserve="1" userDrawn="1">
  <p:cSld name="Highlight">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2542" y="1906"/>
          <a:ext cx="2539" cy="1904"/>
        </p:xfrm>
        <a:graphic>
          <a:graphicData uri="http://schemas.openxmlformats.org/presentationml/2006/ole">
            <mc:AlternateContent xmlns:mc="http://schemas.openxmlformats.org/markup-compatibility/2006">
              <mc:Choice xmlns:v="urn:schemas-microsoft-com:vml" Requires="v">
                <p:oleObj name="think-cell Slide" r:id="rId4" imgW="9525" imgH="9525" progId="TCLayout.ActiveDocument.1">
                  <p:embed/>
                </p:oleObj>
              </mc:Choice>
              <mc:Fallback>
                <p:oleObj name="think-cell Slide" r:id="rId4" imgW="9525" imgH="9525" progId="TCLayout.ActiveDocument.1">
                  <p:embed/>
                  <p:pic>
                    <p:nvPicPr>
                      <p:cNvPr id="0" name="Object 2" hidden="1"/>
                      <p:cNvPicPr/>
                      <p:nvPr/>
                    </p:nvPicPr>
                    <p:blipFill>
                      <a:blip r:embed="rId5"/>
                      <a:stretch>
                        <a:fillRect/>
                      </a:stretch>
                    </p:blipFill>
                    <p:spPr>
                      <a:xfrm>
                        <a:off x="2542" y="1906"/>
                        <a:ext cx="2539" cy="1904"/>
                      </a:xfrm>
                      <a:prstGeom prst="rect">
                        <a:avLst/>
                      </a:prstGeom>
                    </p:spPr>
                  </p:pic>
                </p:oleObj>
              </mc:Fallback>
            </mc:AlternateContent>
          </a:graphicData>
        </a:graphic>
      </p:graphicFrame>
      <p:sp>
        <p:nvSpPr>
          <p:cNvPr id="4" name="Rectangle 3" hidden="1"/>
          <p:cNvSpPr/>
          <p:nvPr userDrawn="1">
            <p:custDataLst>
              <p:tags r:id="rId2"/>
            </p:custDataLst>
          </p:nvPr>
        </p:nvSpPr>
        <p:spPr>
          <a:xfrm>
            <a:off x="0" y="0"/>
            <a:ext cx="158750" cy="15875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noAutofit/>
          </a:bodyPr>
          <a:lstStyle/>
          <a:p>
            <a:pPr marL="0" lvl="0" indent="0" algn="ctr"/>
            <a:endParaRPr lang="en-US" sz="5000" b="0" i="0" baseline="0" dirty="0">
              <a:solidFill>
                <a:schemeClr val="bg1"/>
              </a:solidFill>
              <a:latin typeface="Franklin Gothic Medium Cond" panose="020B0606030402020204" pitchFamily="34" charset="0"/>
              <a:ea typeface="+mj-ea"/>
              <a:cs typeface="+mj-cs"/>
              <a:sym typeface="Franklin Gothic Medium Cond" panose="020B0606030402020204" pitchFamily="34" charset="0"/>
            </a:endParaRPr>
          </a:p>
        </p:txBody>
      </p:sp>
      <p:pic>
        <p:nvPicPr>
          <p:cNvPr id="12" name="Picture 11"/>
          <p:cNvPicPr>
            <a:picLocks noChangeAspect="1"/>
          </p:cNvPicPr>
          <p:nvPr userDrawn="1"/>
        </p:nvPicPr>
        <p:blipFill rotWithShape="1">
          <a:blip r:embed="rId6"/>
          <a:srcRect b="24180"/>
          <a:stretch>
            <a:fillRect/>
          </a:stretch>
        </p:blipFill>
        <p:spPr bwMode="ltGray">
          <a:xfrm>
            <a:off x="0" y="6455382"/>
            <a:ext cx="12603480" cy="1773682"/>
          </a:xfrm>
          <a:prstGeom prst="rect">
            <a:avLst/>
          </a:prstGeom>
        </p:spPr>
      </p:pic>
      <p:sp>
        <p:nvSpPr>
          <p:cNvPr id="10" name="Title Placeholder 2"/>
          <p:cNvSpPr>
            <a:spLocks noGrp="1" noChangeArrowheads="1"/>
          </p:cNvSpPr>
          <p:nvPr>
            <p:ph type="title"/>
          </p:nvPr>
        </p:nvSpPr>
        <p:spPr bwMode="gray">
          <a:xfrm>
            <a:off x="2600115" y="3334654"/>
            <a:ext cx="10894356"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a:defRPr sz="5000" b="0" cap="none" baseline="0"/>
            </a:lvl1pPr>
          </a:lstStyle>
          <a:p>
            <a:pPr lvl="0"/>
            <a:r>
              <a:rPr lang="en-US" altLang="zh-CN" dirty="0"/>
              <a:t>Click to edit Master title style</a:t>
            </a:r>
            <a:endParaRPr lang="en-US" noProof="0" dirty="0"/>
          </a:p>
        </p:txBody>
      </p:sp>
      <p:sp>
        <p:nvSpPr>
          <p:cNvPr id="5" name="Rectangle 4"/>
          <p:cNvSpPr/>
          <p:nvPr userDrawn="1"/>
        </p:nvSpPr>
        <p:spPr bwMode="auto">
          <a:xfrm>
            <a:off x="2264008" y="3033574"/>
            <a:ext cx="82633" cy="1371600"/>
          </a:xfrm>
          <a:prstGeom prst="rect">
            <a:avLst/>
          </a:prstGeom>
          <a:solidFill>
            <a:schemeClr val="accent1"/>
          </a:solidFill>
          <a:ln w="9525" cap="flat" cmpd="sng" algn="ctr">
            <a:solidFill>
              <a:schemeClr val="accent1"/>
            </a:solidFill>
            <a:prstDash val="solid"/>
            <a:round/>
            <a:headEnd type="none" w="med" len="med"/>
            <a:tailEnd type="none" w="med" len="med"/>
          </a:ln>
          <a:effectLst/>
        </p:spPr>
        <p:txBody>
          <a:bodyPr vert="horz" wrap="square" lIns="91440" tIns="18000" rIns="91440" bIns="18000" numCol="1" rtlCol="0" anchor="ctr" anchorCtr="0" compatLnSpc="1"/>
          <a:lstStyle/>
          <a:p>
            <a:pPr algn="ctr"/>
            <a:endParaRPr lang="en-US" b="1" dirty="0">
              <a:solidFill>
                <a:schemeClr val="bg1"/>
              </a:solidFill>
              <a:latin typeface="Arial" panose="020B0604020202020204" pitchFamily="34" charset="0"/>
            </a:endParaRPr>
          </a:p>
        </p:txBody>
      </p:sp>
      <p:pic>
        <p:nvPicPr>
          <p:cNvPr id="14" name="Picture 13"/>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bwMode="ltGray">
          <a:xfrm>
            <a:off x="11827270" y="7208819"/>
            <a:ext cx="2256677" cy="746653"/>
          </a:xfrm>
          <a:prstGeom prst="rect">
            <a:avLst/>
          </a:prstGeom>
        </p:spPr>
      </p:pic>
      <p:sp>
        <p:nvSpPr>
          <p:cNvPr id="15" name="Slide Number Placeholder 1"/>
          <p:cNvSpPr txBox="1"/>
          <p:nvPr userDrawn="1"/>
        </p:nvSpPr>
        <p:spPr>
          <a:xfrm>
            <a:off x="14198400" y="7832513"/>
            <a:ext cx="266400" cy="151200"/>
          </a:xfrm>
          <a:prstGeom prst="rect">
            <a:avLst/>
          </a:prstGeom>
        </p:spPr>
        <p:txBody>
          <a:bodyPr vert="horz" lIns="0" tIns="0" rIns="0" bIns="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597E933-748C-423A-8FD7-FA7B3ACA4E96}" type="slidenum">
              <a:rPr lang="en-GB" sz="1200" baseline="0" smtClean="0">
                <a:solidFill>
                  <a:schemeClr val="tx1"/>
                </a:solidFill>
              </a:rPr>
              <a:t>‹#›</a:t>
            </a:fld>
            <a:endParaRPr lang="en-GB" sz="1200" baseline="0" dirty="0">
              <a:solidFill>
                <a:schemeClr val="tx1"/>
              </a:solidFill>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showMasterSp="0" preserve="1" userDrawn="1">
  <p:cSld name="Mission">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2542" y="1906"/>
          <a:ext cx="2539" cy="1904"/>
        </p:xfrm>
        <a:graphic>
          <a:graphicData uri="http://schemas.openxmlformats.org/presentationml/2006/ole">
            <mc:AlternateContent xmlns:mc="http://schemas.openxmlformats.org/markup-compatibility/2006">
              <mc:Choice xmlns:v="urn:schemas-microsoft-com:vml" Requires="v">
                <p:oleObj name="think-cell Slide" r:id="rId4" imgW="9525" imgH="9525" progId="TCLayout.ActiveDocument.1">
                  <p:embed/>
                </p:oleObj>
              </mc:Choice>
              <mc:Fallback>
                <p:oleObj name="think-cell Slide" r:id="rId4" imgW="9525" imgH="9525" progId="TCLayout.ActiveDocument.1">
                  <p:embed/>
                  <p:pic>
                    <p:nvPicPr>
                      <p:cNvPr id="0" name="Object 2" hidden="1"/>
                      <p:cNvPicPr/>
                      <p:nvPr/>
                    </p:nvPicPr>
                    <p:blipFill>
                      <a:blip r:embed="rId5"/>
                      <a:stretch>
                        <a:fillRect/>
                      </a:stretch>
                    </p:blipFill>
                    <p:spPr>
                      <a:xfrm>
                        <a:off x="2542" y="1906"/>
                        <a:ext cx="2539" cy="1904"/>
                      </a:xfrm>
                      <a:prstGeom prst="rect">
                        <a:avLst/>
                      </a:prstGeom>
                    </p:spPr>
                  </p:pic>
                </p:oleObj>
              </mc:Fallback>
            </mc:AlternateContent>
          </a:graphicData>
        </a:graphic>
      </p:graphicFrame>
      <p:sp>
        <p:nvSpPr>
          <p:cNvPr id="5" name="Rectangle 4" hidden="1"/>
          <p:cNvSpPr/>
          <p:nvPr userDrawn="1">
            <p:custDataLst>
              <p:tags r:id="rId2"/>
            </p:custDataLst>
          </p:nvPr>
        </p:nvSpPr>
        <p:spPr>
          <a:xfrm>
            <a:off x="0" y="0"/>
            <a:ext cx="158750" cy="15875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noAutofit/>
          </a:bodyPr>
          <a:lstStyle/>
          <a:p>
            <a:pPr marL="0" lvl="0" indent="0" algn="ctr"/>
            <a:endParaRPr lang="en-US" sz="2800" b="0" i="0" baseline="0" dirty="0">
              <a:solidFill>
                <a:schemeClr val="bg1"/>
              </a:solidFill>
              <a:latin typeface="Franklin Gothic Medium Cond" panose="020B0606030402020204" pitchFamily="34" charset="0"/>
              <a:ea typeface="+mj-ea"/>
              <a:cs typeface="+mj-cs"/>
              <a:sym typeface="Franklin Gothic Medium Cond" panose="020B0606030402020204" pitchFamily="34" charset="0"/>
            </a:endParaRPr>
          </a:p>
        </p:txBody>
      </p:sp>
      <p:pic>
        <p:nvPicPr>
          <p:cNvPr id="18" name="Picture 17"/>
          <p:cNvPicPr>
            <a:picLocks noChangeAspect="1"/>
          </p:cNvPicPr>
          <p:nvPr userDrawn="1"/>
        </p:nvPicPr>
        <p:blipFill rotWithShape="1">
          <a:blip r:embed="rId6">
            <a:alphaModFix amt="70000"/>
            <a:extLst>
              <a:ext uri="{28A0092B-C50C-407E-A947-70E740481C1C}">
                <a14:useLocalDpi xmlns:a14="http://schemas.microsoft.com/office/drawing/2010/main" val="0"/>
              </a:ext>
            </a:extLst>
          </a:blip>
          <a:srcRect b="4751"/>
          <a:stretch>
            <a:fillRect/>
          </a:stretch>
        </p:blipFill>
        <p:spPr>
          <a:xfrm>
            <a:off x="0" y="4951924"/>
            <a:ext cx="14630401" cy="3277676"/>
          </a:xfrm>
          <a:prstGeom prst="rect">
            <a:avLst/>
          </a:prstGeom>
        </p:spPr>
      </p:pic>
      <p:sp>
        <p:nvSpPr>
          <p:cNvPr id="10" name="Title Placeholder 2"/>
          <p:cNvSpPr>
            <a:spLocks noGrp="1" noChangeArrowheads="1"/>
          </p:cNvSpPr>
          <p:nvPr>
            <p:ph type="title"/>
          </p:nvPr>
        </p:nvSpPr>
        <p:spPr bwMode="gray">
          <a:xfrm>
            <a:off x="1412968" y="2544716"/>
            <a:ext cx="11233248"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noAutofit/>
          </a:bodyPr>
          <a:lstStyle>
            <a:lvl1pPr algn="ctr">
              <a:defRPr sz="2800" b="0" cap="none" baseline="0"/>
            </a:lvl1pPr>
          </a:lstStyle>
          <a:p>
            <a:pPr lvl="0"/>
            <a:r>
              <a:rPr lang="en-US" altLang="zh-CN" dirty="0"/>
              <a:t>Click to edit Master title style</a:t>
            </a:r>
            <a:endParaRPr lang="en-US" noProof="0" dirty="0"/>
          </a:p>
        </p:txBody>
      </p:sp>
      <p:pic>
        <p:nvPicPr>
          <p:cNvPr id="12" name="Picture 11"/>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5765678" y="658416"/>
            <a:ext cx="2829272" cy="936104"/>
          </a:xfrm>
          <a:prstGeom prst="rect">
            <a:avLst/>
          </a:prstGeom>
        </p:spPr>
      </p:pic>
      <p:sp>
        <p:nvSpPr>
          <p:cNvPr id="13" name="矩形 2"/>
          <p:cNvSpPr/>
          <p:nvPr userDrawn="1"/>
        </p:nvSpPr>
        <p:spPr bwMode="auto">
          <a:xfrm>
            <a:off x="5765678" y="1942181"/>
            <a:ext cx="2546088" cy="588878"/>
          </a:xfrm>
          <a:prstGeom prst="rect">
            <a:avLst/>
          </a:prstGeom>
          <a:noFill/>
          <a:ln w="9525" cap="flat" cmpd="sng" algn="ctr">
            <a:noFill/>
            <a:prstDash val="solid"/>
            <a:round/>
            <a:headEnd type="none" w="med" len="med"/>
            <a:tailEnd type="none" w="med" len="med"/>
          </a:ln>
          <a:effectLst/>
        </p:spPr>
        <p:txBody>
          <a:bodyPr vert="horz" wrap="square" lIns="109728" tIns="21600" rIns="109728" bIns="21600" numCol="1" rtlCol="0" anchor="ctr" anchorCtr="0" compatLnSpc="1"/>
          <a:lstStyle/>
          <a:p>
            <a:pPr algn="ctr"/>
            <a:r>
              <a:rPr lang="en-US" sz="2400" b="1" dirty="0">
                <a:solidFill>
                  <a:srgbClr val="F36419"/>
                </a:solidFill>
                <a:latin typeface="Franklin Gothic Medium Cond" panose="020B0606030402020204" pitchFamily="34" charset="0"/>
                <a:ea typeface="Helvetica Neue Condensed" panose="02000503000000020004" pitchFamily="2" charset="0"/>
                <a:cs typeface="Calibri" panose="020F0502020204030204" pitchFamily="34" charset="0"/>
              </a:rPr>
              <a:t>OUR MISSION</a:t>
            </a:r>
          </a:p>
        </p:txBody>
      </p:sp>
      <p:grpSp>
        <p:nvGrpSpPr>
          <p:cNvPr id="4" name="Group 3"/>
          <p:cNvGrpSpPr/>
          <p:nvPr userDrawn="1"/>
        </p:nvGrpSpPr>
        <p:grpSpPr>
          <a:xfrm>
            <a:off x="1412968" y="2236620"/>
            <a:ext cx="11233248" cy="0"/>
            <a:chOff x="1412968" y="2236620"/>
            <a:chExt cx="11233248" cy="0"/>
          </a:xfrm>
        </p:grpSpPr>
        <p:cxnSp>
          <p:nvCxnSpPr>
            <p:cNvPr id="14" name="Straight Connector 13"/>
            <p:cNvCxnSpPr/>
            <p:nvPr userDrawn="1"/>
          </p:nvCxnSpPr>
          <p:spPr bwMode="auto">
            <a:xfrm>
              <a:off x="1412968" y="2236620"/>
              <a:ext cx="4608512" cy="0"/>
            </a:xfrm>
            <a:prstGeom prst="line">
              <a:avLst/>
            </a:prstGeom>
            <a:noFill/>
            <a:ln w="12700" cap="flat" cmpd="sng" algn="ctr">
              <a:solidFill>
                <a:srgbClr val="F36419"/>
              </a:solidFill>
              <a:prstDash val="solid"/>
              <a:round/>
              <a:headEnd type="none" w="med" len="med"/>
              <a:tailEnd type="none"/>
            </a:ln>
            <a:effectLst/>
          </p:spPr>
        </p:cxnSp>
        <p:cxnSp>
          <p:nvCxnSpPr>
            <p:cNvPr id="15" name="Straight Connector 14"/>
            <p:cNvCxnSpPr/>
            <p:nvPr userDrawn="1"/>
          </p:nvCxnSpPr>
          <p:spPr bwMode="auto">
            <a:xfrm>
              <a:off x="8037704" y="2236620"/>
              <a:ext cx="4608512" cy="0"/>
            </a:xfrm>
            <a:prstGeom prst="line">
              <a:avLst/>
            </a:prstGeom>
            <a:noFill/>
            <a:ln w="12700" cap="flat" cmpd="sng" algn="ctr">
              <a:solidFill>
                <a:srgbClr val="F36419"/>
              </a:solidFill>
              <a:prstDash val="solid"/>
              <a:round/>
              <a:headEnd type="none" w="med" len="med"/>
              <a:tailEnd type="none"/>
            </a:ln>
            <a:effectLst/>
          </p:spPr>
        </p:cxnSp>
      </p:grpSp>
      <p:sp>
        <p:nvSpPr>
          <p:cNvPr id="19" name="矩形 2"/>
          <p:cNvSpPr/>
          <p:nvPr userDrawn="1"/>
        </p:nvSpPr>
        <p:spPr bwMode="auto">
          <a:xfrm>
            <a:off x="7225432" y="7809207"/>
            <a:ext cx="179536" cy="184666"/>
          </a:xfrm>
          <a:prstGeom prst="rect">
            <a:avLst/>
          </a:prstGeom>
          <a:noFill/>
          <a:ln w="9525" cap="flat" cmpd="sng" algn="ctr">
            <a:noFill/>
            <a:prstDash val="solid"/>
            <a:round/>
            <a:headEnd type="none" w="med" len="med"/>
            <a:tailEnd type="none" w="med" len="med"/>
          </a:ln>
          <a:effectLst/>
        </p:spPr>
        <p:txBody>
          <a:bodyPr vert="horz" wrap="none" lIns="0" tIns="0" rIns="0" bIns="0" numCol="1" rtlCol="0" anchor="ctr" anchorCtr="0" compatLnSpc="1">
            <a:spAutoFit/>
          </a:bodyPr>
          <a:lstStyle/>
          <a:p>
            <a:pPr algn="ctr"/>
            <a:fld id="{6EAC8AF0-966C-4FC5-AFC0-BA4E2758CD2C}" type="slidenum">
              <a:rPr lang="en-US" sz="1200" b="0" smtClean="0">
                <a:solidFill>
                  <a:schemeClr val="tx1"/>
                </a:solidFill>
                <a:latin typeface="+mn-lt"/>
                <a:ea typeface="Helvetica Neue Condensed" panose="02000503000000020004" pitchFamily="2" charset="0"/>
                <a:cs typeface="Arial" panose="020B0604020202020204" pitchFamily="34" charset="0"/>
              </a:rPr>
              <a:t>‹#›</a:t>
            </a:fld>
            <a:endParaRPr lang="en-US" sz="1200" b="0" dirty="0">
              <a:solidFill>
                <a:schemeClr val="tx1"/>
              </a:solidFill>
              <a:latin typeface="+mn-lt"/>
              <a:ea typeface="Helvetica Neue Condensed" panose="02000503000000020004" pitchFamily="2" charset="0"/>
              <a:cs typeface="Arial" panose="020B0604020202020204" pitchFamily="34" charset="0"/>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p:spPr>
        <p:txBody>
          <a:bodyPr/>
          <a:lstStyle/>
          <a:p>
            <a:fld id="{82F288E0-7875-42C4-84C8-98DBBD3BF4D2}" type="datetimeFigureOut">
              <a:rPr lang="zh-CN" altLang="en-US" smtClean="0"/>
              <a:t>2026/1/8</a:t>
            </a:fld>
            <a:endParaRPr lang="zh-CN" altLang="en-US"/>
          </a:p>
        </p:txBody>
      </p:sp>
      <p:sp>
        <p:nvSpPr>
          <p:cNvPr id="3" name="页脚占位符 2"/>
          <p:cNvSpPr>
            <a:spLocks noGrp="1"/>
          </p:cNvSpPr>
          <p:nvPr>
            <p:ph type="ftr" sz="quarter" idx="11"/>
          </p:nvPr>
        </p:nvSpPr>
        <p:spPr>
          <a:xfrm>
            <a:off x="4038600" y="6356350"/>
            <a:ext cx="4114800" cy="365125"/>
          </a:xfr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showMasterSp="0" userDrawn="1">
  <p:cSld name="Table of Contents">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2542" y="1906"/>
          <a:ext cx="2539" cy="1904"/>
        </p:xfrm>
        <a:graphic>
          <a:graphicData uri="http://schemas.openxmlformats.org/presentationml/2006/ole">
            <mc:AlternateContent xmlns:mc="http://schemas.openxmlformats.org/markup-compatibility/2006">
              <mc:Choice xmlns:v="urn:schemas-microsoft-com:vml" Requires="v">
                <p:oleObj name="think-cell 幻灯片" r:id="rId4" imgW="9525" imgH="9525" progId="TCLayout.ActiveDocument.1">
                  <p:embed/>
                </p:oleObj>
              </mc:Choice>
              <mc:Fallback>
                <p:oleObj name="think-cell 幻灯片" r:id="rId4" imgW="9525" imgH="9525" progId="TCLayout.ActiveDocument.1">
                  <p:embed/>
                  <p:pic>
                    <p:nvPicPr>
                      <p:cNvPr id="0" name="Object 2" hidden="1"/>
                      <p:cNvPicPr/>
                      <p:nvPr/>
                    </p:nvPicPr>
                    <p:blipFill>
                      <a:blip r:embed="rId5"/>
                      <a:stretch>
                        <a:fillRect/>
                      </a:stretch>
                    </p:blipFill>
                    <p:spPr>
                      <a:xfrm>
                        <a:off x="2542" y="1906"/>
                        <a:ext cx="2539" cy="1904"/>
                      </a:xfrm>
                      <a:prstGeom prst="rect">
                        <a:avLst/>
                      </a:prstGeom>
                    </p:spPr>
                  </p:pic>
                </p:oleObj>
              </mc:Fallback>
            </mc:AlternateContent>
          </a:graphicData>
        </a:graphic>
      </p:graphicFrame>
      <p:sp>
        <p:nvSpPr>
          <p:cNvPr id="4" name="Rectangle 3" hidden="1"/>
          <p:cNvSpPr/>
          <p:nvPr userDrawn="1">
            <p:custDataLst>
              <p:tags r:id="rId2"/>
            </p:custDataLst>
          </p:nvPr>
        </p:nvSpPr>
        <p:spPr>
          <a:xfrm>
            <a:off x="0" y="0"/>
            <a:ext cx="158750" cy="15875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noAutofit/>
          </a:bodyPr>
          <a:lstStyle/>
          <a:p>
            <a:pPr marL="0" lvl="0" indent="0" algn="ctr"/>
            <a:endParaRPr lang="en-US" sz="2400" b="1" i="0" baseline="0">
              <a:solidFill>
                <a:schemeClr val="bg1"/>
              </a:solidFill>
              <a:latin typeface="Franklin Gothic Medium Cond" panose="020B0606030402020204" pitchFamily="34" charset="0"/>
              <a:ea typeface="+mj-ea"/>
              <a:cs typeface="+mj-cs"/>
              <a:sym typeface="Franklin Gothic Medium Cond" panose="020B0606030402020204" pitchFamily="34" charset="0"/>
            </a:endParaRPr>
          </a:p>
        </p:txBody>
      </p:sp>
      <p:cxnSp>
        <p:nvCxnSpPr>
          <p:cNvPr id="7" name="Straight Connector 6"/>
          <p:cNvCxnSpPr/>
          <p:nvPr userDrawn="1"/>
        </p:nvCxnSpPr>
        <p:spPr bwMode="ltGray">
          <a:xfrm>
            <a:off x="564945" y="821418"/>
            <a:ext cx="13500511" cy="0"/>
          </a:xfrm>
          <a:prstGeom prst="line">
            <a:avLst/>
          </a:prstGeom>
          <a:noFill/>
          <a:ln w="12700" cap="flat" cmpd="sng" algn="ctr">
            <a:solidFill>
              <a:srgbClr val="F36419"/>
            </a:solidFill>
            <a:prstDash val="solid"/>
            <a:round/>
            <a:headEnd type="none" w="med" len="med"/>
            <a:tailEnd type="none"/>
          </a:ln>
          <a:effectLst/>
        </p:spPr>
      </p:cxnSp>
      <p:sp>
        <p:nvSpPr>
          <p:cNvPr id="5" name="Title 1"/>
          <p:cNvSpPr>
            <a:spLocks noGrp="1"/>
          </p:cNvSpPr>
          <p:nvPr>
            <p:ph type="title"/>
          </p:nvPr>
        </p:nvSpPr>
        <p:spPr/>
        <p:txBody>
          <a:bodyPr/>
          <a:lstStyle/>
          <a:p>
            <a:r>
              <a:rPr lang="en-US"/>
              <a:t>Click to edit Master title style</a:t>
            </a:r>
          </a:p>
        </p:txBody>
      </p:sp>
      <p:pic>
        <p:nvPicPr>
          <p:cNvPr id="8" name="Picture 7"/>
          <p:cNvPicPr>
            <a:picLocks noChangeAspect="1"/>
          </p:cNvPicPr>
          <p:nvPr userDrawn="1"/>
        </p:nvPicPr>
        <p:blipFill rotWithShape="1">
          <a:blip r:embed="rId6"/>
          <a:srcRect b="24180"/>
          <a:stretch>
            <a:fillRect/>
          </a:stretch>
        </p:blipFill>
        <p:spPr bwMode="ltGray">
          <a:xfrm>
            <a:off x="0" y="6455382"/>
            <a:ext cx="12603480" cy="1773682"/>
          </a:xfrm>
          <a:prstGeom prst="rect">
            <a:avLst/>
          </a:prstGeom>
        </p:spPr>
      </p:pic>
      <p:pic>
        <p:nvPicPr>
          <p:cNvPr id="9" name="Picture 8"/>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bwMode="ltGray">
          <a:xfrm>
            <a:off x="11827270" y="7208819"/>
            <a:ext cx="2256677" cy="746653"/>
          </a:xfrm>
          <a:prstGeom prst="rect">
            <a:avLst/>
          </a:prstGeom>
        </p:spPr>
      </p:pic>
      <p:sp>
        <p:nvSpPr>
          <p:cNvPr id="6" name="Holder 6"/>
          <p:cNvSpPr>
            <a:spLocks noGrp="1"/>
          </p:cNvSpPr>
          <p:nvPr>
            <p:ph type="sldNum" sz="quarter" idx="7"/>
          </p:nvPr>
        </p:nvSpPr>
        <p:spPr>
          <a:xfrm>
            <a:off x="14284325" y="7834376"/>
            <a:ext cx="206375" cy="177800"/>
          </a:xfrm>
          <a:prstGeom prst="rect">
            <a:avLst/>
          </a:prstGeom>
        </p:spPr>
        <p:txBody>
          <a:bodyPr lIns="0" tIns="0" rIns="0" bIns="0"/>
          <a:lstStyle>
            <a:lvl1pPr>
              <a:defRPr sz="1200" b="0" i="0">
                <a:solidFill>
                  <a:schemeClr val="tx1"/>
                </a:solidFill>
                <a:latin typeface="Calibri Light" panose="020F0302020204030204"/>
                <a:cs typeface="Calibri Light" panose="020F0302020204030204"/>
              </a:defRPr>
            </a:lvl1pPr>
          </a:lstStyle>
          <a:p>
            <a:pPr marL="25400">
              <a:lnSpc>
                <a:spcPts val="1240"/>
              </a:lnSpc>
            </a:pPr>
            <a:fld id="{81D60167-4931-47E6-BA6A-407CBD079E47}" type="slidenum">
              <a:rPr dirty="0"/>
              <a:t>‹#›</a:t>
            </a:fld>
            <a:endParaRPr dirty="0"/>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2595" y="1946"/>
          <a:ext cx="2590" cy="1943"/>
        </p:xfrm>
        <a:graphic>
          <a:graphicData uri="http://schemas.openxmlformats.org/presentationml/2006/ole">
            <mc:AlternateContent xmlns:mc="http://schemas.openxmlformats.org/markup-compatibility/2006">
              <mc:Choice xmlns:v="urn:schemas-microsoft-com:vml" Requires="v">
                <p:oleObj name="think-cell 幻灯片" r:id="rId3" imgW="12700" imgH="12700" progId="TCLayout.ActiveDocument.1">
                  <p:embed/>
                </p:oleObj>
              </mc:Choice>
              <mc:Fallback>
                <p:oleObj name="think-cell 幻灯片" r:id="rId3" imgW="12700" imgH="12700" progId="TCLayout.ActiveDocument.1">
                  <p:embed/>
                  <p:pic>
                    <p:nvPicPr>
                      <p:cNvPr id="0" name="Object 2" hidden="1"/>
                      <p:cNvPicPr/>
                      <p:nvPr/>
                    </p:nvPicPr>
                    <p:blipFill>
                      <a:blip r:embed="rId4"/>
                      <a:stretch>
                        <a:fillRect/>
                      </a:stretch>
                    </p:blipFill>
                    <p:spPr>
                      <a:xfrm>
                        <a:off x="2595" y="1946"/>
                        <a:ext cx="2590" cy="1943"/>
                      </a:xfrm>
                      <a:prstGeom prst="rect">
                        <a:avLst/>
                      </a:prstGeom>
                    </p:spPr>
                  </p:pic>
                </p:oleObj>
              </mc:Fallback>
            </mc:AlternateContent>
          </a:graphicData>
        </a:graphic>
      </p:graphicFrame>
      <p:pic>
        <p:nvPicPr>
          <p:cNvPr id="8" name="Picture 7"/>
          <p:cNvPicPr>
            <a:picLocks noChangeAspect="1"/>
          </p:cNvPicPr>
          <p:nvPr userDrawn="1"/>
        </p:nvPicPr>
        <p:blipFill>
          <a:blip r:embed="rId5"/>
          <a:srcRect/>
          <a:stretch>
            <a:fillRect/>
          </a:stretch>
        </p:blipFill>
        <p:spPr bwMode="ltGray">
          <a:xfrm>
            <a:off x="0" y="0"/>
            <a:ext cx="14630400" cy="8229600"/>
          </a:xfrm>
          <a:prstGeom prst="rect">
            <a:avLst/>
          </a:prstGeom>
        </p:spPr>
      </p:pic>
      <p:pic>
        <p:nvPicPr>
          <p:cNvPr id="19" name="Picture 18"/>
          <p:cNvPicPr>
            <a:picLocks noChangeAspect="1"/>
          </p:cNvPicPr>
          <p:nvPr userDrawn="1"/>
        </p:nvPicPr>
        <p:blipFill>
          <a:blip r:embed="rId6"/>
          <a:stretch>
            <a:fillRect/>
          </a:stretch>
        </p:blipFill>
        <p:spPr bwMode="ltGray">
          <a:xfrm>
            <a:off x="4405791" y="2189561"/>
            <a:ext cx="5818818" cy="1925239"/>
          </a:xfrm>
          <a:prstGeom prst="rect">
            <a:avLst/>
          </a:prstGeom>
        </p:spPr>
      </p:pic>
      <p:sp>
        <p:nvSpPr>
          <p:cNvPr id="10" name="Document type" hidden="1"/>
          <p:cNvSpPr txBox="1">
            <a:spLocks noChangeArrowheads="1"/>
          </p:cNvSpPr>
          <p:nvPr userDrawn="1"/>
        </p:nvSpPr>
        <p:spPr bwMode="auto">
          <a:xfrm>
            <a:off x="972273" y="7337640"/>
            <a:ext cx="1268585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spAutoFit/>
          </a:bodyPr>
          <a:lstStyle>
            <a:defPPr>
              <a:defRPr lang="en-US"/>
            </a:defPPr>
            <a:lvl1pPr eaLnBrk="1" hangingPunct="1">
              <a:defRPr sz="1400" baseline="0">
                <a:solidFill>
                  <a:schemeClr val="accent6"/>
                </a:solidFill>
                <a:latin typeface="+mn-lt"/>
              </a:defRPr>
            </a:lvl1pPr>
            <a:lvl2pPr marL="742950" indent="-285750" eaLnBrk="0" hangingPunct="0">
              <a:defRPr sz="1600"/>
            </a:lvl2pPr>
            <a:lvl3pPr marL="1143000" indent="-228600" eaLnBrk="0" hangingPunct="0">
              <a:defRPr sz="1600"/>
            </a:lvl3pPr>
            <a:lvl4pPr marL="1600200" indent="-228600" eaLnBrk="0" hangingPunct="0">
              <a:defRPr sz="1600"/>
            </a:lvl4pPr>
            <a:lvl5pPr marL="2057400" indent="-228600" eaLnBrk="0" hangingPunct="0">
              <a:defRPr sz="1600"/>
            </a:lvl5pPr>
            <a:lvl6pPr marL="2514600" indent="-228600" eaLnBrk="0" fontAlgn="base" hangingPunct="0">
              <a:spcBef>
                <a:spcPct val="0"/>
              </a:spcBef>
              <a:spcAft>
                <a:spcPct val="0"/>
              </a:spcAft>
              <a:defRPr sz="1600"/>
            </a:lvl6pPr>
            <a:lvl7pPr marL="2971800" indent="-228600" eaLnBrk="0" fontAlgn="base" hangingPunct="0">
              <a:spcBef>
                <a:spcPct val="0"/>
              </a:spcBef>
              <a:spcAft>
                <a:spcPct val="0"/>
              </a:spcAft>
              <a:defRPr sz="1600"/>
            </a:lvl7pPr>
            <a:lvl8pPr marL="3429000" indent="-228600" eaLnBrk="0" fontAlgn="base" hangingPunct="0">
              <a:spcBef>
                <a:spcPct val="0"/>
              </a:spcBef>
              <a:spcAft>
                <a:spcPct val="0"/>
              </a:spcAft>
              <a:defRPr sz="1600"/>
            </a:lvl8pPr>
            <a:lvl9pPr marL="3886200" indent="-228600" eaLnBrk="0" fontAlgn="base" hangingPunct="0">
              <a:spcBef>
                <a:spcPct val="0"/>
              </a:spcBef>
              <a:spcAft>
                <a:spcPct val="0"/>
              </a:spcAft>
              <a:defRPr sz="1600"/>
            </a:lvl9pPr>
          </a:lstStyle>
          <a:p>
            <a:pPr algn="ctr"/>
            <a:r>
              <a:rPr lang="en-US" sz="2400" b="1">
                <a:solidFill>
                  <a:schemeClr val="accent1"/>
                </a:solidFill>
              </a:rPr>
              <a:t>Document type | Date</a:t>
            </a: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3"/>
          <a:srcRect/>
          <a:stretch>
            <a:fillRect/>
          </a:stretch>
        </p:blipFill>
        <p:spPr bwMode="ltGray">
          <a:xfrm>
            <a:off x="0" y="0"/>
            <a:ext cx="14630400" cy="8229600"/>
          </a:xfrm>
          <a:prstGeom prst="rect">
            <a:avLst/>
          </a:prstGeom>
        </p:spPr>
      </p:pic>
      <p:sp>
        <p:nvSpPr>
          <p:cNvPr id="2" name="Rectangle 1"/>
          <p:cNvSpPr/>
          <p:nvPr userDrawn="1"/>
        </p:nvSpPr>
        <p:spPr>
          <a:xfrm>
            <a:off x="0" y="0"/>
            <a:ext cx="14630400" cy="8229600"/>
          </a:xfrm>
          <a:prstGeom prst="rect">
            <a:avLst/>
          </a:prstGeom>
          <a:solidFill>
            <a:schemeClr val="tx2">
              <a:alpha val="2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sz="1800">
              <a:solidFill>
                <a:schemeClr val="bg1"/>
              </a:solidFill>
            </a:endParaRPr>
          </a:p>
        </p:txBody>
      </p:sp>
      <p:graphicFrame>
        <p:nvGraphicFramePr>
          <p:cNvPr id="3" name="Object 2" hidden="1"/>
          <p:cNvGraphicFramePr>
            <a:graphicFrameLocks noChangeAspect="1"/>
          </p:cNvGraphicFramePr>
          <p:nvPr userDrawn="1">
            <p:custDataLst>
              <p:tags r:id="rId1"/>
            </p:custDataLst>
          </p:nvPr>
        </p:nvGraphicFramePr>
        <p:xfrm>
          <a:off x="2595" y="1946"/>
          <a:ext cx="2590" cy="1943"/>
        </p:xfrm>
        <a:graphic>
          <a:graphicData uri="http://schemas.openxmlformats.org/presentationml/2006/ole">
            <mc:AlternateContent xmlns:mc="http://schemas.openxmlformats.org/markup-compatibility/2006">
              <mc:Choice xmlns:v="urn:schemas-microsoft-com:vml" Requires="v">
                <p:oleObj name="think-cell 幻灯片" r:id="rId4" imgW="12700" imgH="12700" progId="TCLayout.ActiveDocument.1">
                  <p:embed/>
                </p:oleObj>
              </mc:Choice>
              <mc:Fallback>
                <p:oleObj name="think-cell 幻灯片" r:id="rId4" imgW="12700" imgH="12700" progId="TCLayout.ActiveDocument.1">
                  <p:embed/>
                  <p:pic>
                    <p:nvPicPr>
                      <p:cNvPr id="0" name="Object 2" hidden="1"/>
                      <p:cNvPicPr/>
                      <p:nvPr/>
                    </p:nvPicPr>
                    <p:blipFill>
                      <a:blip r:embed="rId5"/>
                      <a:stretch>
                        <a:fillRect/>
                      </a:stretch>
                    </p:blipFill>
                    <p:spPr>
                      <a:xfrm>
                        <a:off x="2595" y="1946"/>
                        <a:ext cx="2590" cy="1943"/>
                      </a:xfrm>
                      <a:prstGeom prst="rect">
                        <a:avLst/>
                      </a:prstGeom>
                    </p:spPr>
                  </p:pic>
                </p:oleObj>
              </mc:Fallback>
            </mc:AlternateContent>
          </a:graphicData>
        </a:graphic>
      </p:graphicFrame>
      <p:pic>
        <p:nvPicPr>
          <p:cNvPr id="19" name="Picture 18"/>
          <p:cNvPicPr>
            <a:picLocks noChangeAspect="1"/>
          </p:cNvPicPr>
          <p:nvPr userDrawn="1"/>
        </p:nvPicPr>
        <p:blipFill>
          <a:blip r:embed="rId6"/>
          <a:stretch>
            <a:fillRect/>
          </a:stretch>
        </p:blipFill>
        <p:spPr bwMode="ltGray">
          <a:xfrm>
            <a:off x="4405791" y="2708563"/>
            <a:ext cx="5818818" cy="1925239"/>
          </a:xfrm>
          <a:prstGeom prst="rect">
            <a:avLst/>
          </a:prstGeom>
        </p:spPr>
      </p:pic>
      <p:sp>
        <p:nvSpPr>
          <p:cNvPr id="10" name="Document type" hidden="1"/>
          <p:cNvSpPr txBox="1">
            <a:spLocks noChangeArrowheads="1"/>
          </p:cNvSpPr>
          <p:nvPr userDrawn="1"/>
        </p:nvSpPr>
        <p:spPr bwMode="auto">
          <a:xfrm>
            <a:off x="972273" y="7337640"/>
            <a:ext cx="1268585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spAutoFit/>
          </a:bodyPr>
          <a:lstStyle>
            <a:defPPr>
              <a:defRPr lang="en-US"/>
            </a:defPPr>
            <a:lvl1pPr eaLnBrk="1" hangingPunct="1">
              <a:defRPr sz="1400" baseline="0">
                <a:solidFill>
                  <a:schemeClr val="accent6"/>
                </a:solidFill>
                <a:latin typeface="+mn-lt"/>
              </a:defRPr>
            </a:lvl1pPr>
            <a:lvl2pPr marL="742950" indent="-285750" eaLnBrk="0" hangingPunct="0">
              <a:defRPr sz="1600"/>
            </a:lvl2pPr>
            <a:lvl3pPr marL="1143000" indent="-228600" eaLnBrk="0" hangingPunct="0">
              <a:defRPr sz="1600"/>
            </a:lvl3pPr>
            <a:lvl4pPr marL="1600200" indent="-228600" eaLnBrk="0" hangingPunct="0">
              <a:defRPr sz="1600"/>
            </a:lvl4pPr>
            <a:lvl5pPr marL="2057400" indent="-228600" eaLnBrk="0" hangingPunct="0">
              <a:defRPr sz="1600"/>
            </a:lvl5pPr>
            <a:lvl6pPr marL="2514600" indent="-228600" eaLnBrk="0" fontAlgn="base" hangingPunct="0">
              <a:spcBef>
                <a:spcPct val="0"/>
              </a:spcBef>
              <a:spcAft>
                <a:spcPct val="0"/>
              </a:spcAft>
              <a:defRPr sz="1600"/>
            </a:lvl6pPr>
            <a:lvl7pPr marL="2971800" indent="-228600" eaLnBrk="0" fontAlgn="base" hangingPunct="0">
              <a:spcBef>
                <a:spcPct val="0"/>
              </a:spcBef>
              <a:spcAft>
                <a:spcPct val="0"/>
              </a:spcAft>
              <a:defRPr sz="1600"/>
            </a:lvl7pPr>
            <a:lvl8pPr marL="3429000" indent="-228600" eaLnBrk="0" fontAlgn="base" hangingPunct="0">
              <a:spcBef>
                <a:spcPct val="0"/>
              </a:spcBef>
              <a:spcAft>
                <a:spcPct val="0"/>
              </a:spcAft>
              <a:defRPr sz="1600"/>
            </a:lvl8pPr>
            <a:lvl9pPr marL="3886200" indent="-228600" eaLnBrk="0" fontAlgn="base" hangingPunct="0">
              <a:spcBef>
                <a:spcPct val="0"/>
              </a:spcBef>
              <a:spcAft>
                <a:spcPct val="0"/>
              </a:spcAft>
              <a:defRPr sz="1600"/>
            </a:lvl9pPr>
          </a:lstStyle>
          <a:p>
            <a:pPr algn="ctr"/>
            <a:r>
              <a:rPr lang="en-US" sz="2400" b="1">
                <a:solidFill>
                  <a:schemeClr val="accent1"/>
                </a:solidFill>
              </a:rPr>
              <a:t>Document type | Date</a:t>
            </a: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showMasterSp="0" preserve="1" userDrawn="1">
  <p:cSld name="Table of Contents">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2542" y="1906"/>
          <a:ext cx="2539" cy="1904"/>
        </p:xfrm>
        <a:graphic>
          <a:graphicData uri="http://schemas.openxmlformats.org/presentationml/2006/ole">
            <mc:AlternateContent xmlns:mc="http://schemas.openxmlformats.org/markup-compatibility/2006">
              <mc:Choice xmlns:v="urn:schemas-microsoft-com:vml" Requires="v">
                <p:oleObj name="think-cell 幻灯片" r:id="rId4" imgW="9525" imgH="9525" progId="TCLayout.ActiveDocument.1">
                  <p:embed/>
                </p:oleObj>
              </mc:Choice>
              <mc:Fallback>
                <p:oleObj name="think-cell 幻灯片" r:id="rId4" imgW="9525" imgH="9525" progId="TCLayout.ActiveDocument.1">
                  <p:embed/>
                  <p:pic>
                    <p:nvPicPr>
                      <p:cNvPr id="0" name="Object 2" hidden="1"/>
                      <p:cNvPicPr/>
                      <p:nvPr/>
                    </p:nvPicPr>
                    <p:blipFill>
                      <a:blip r:embed="rId5"/>
                      <a:stretch>
                        <a:fillRect/>
                      </a:stretch>
                    </p:blipFill>
                    <p:spPr>
                      <a:xfrm>
                        <a:off x="2542" y="1906"/>
                        <a:ext cx="2539" cy="1904"/>
                      </a:xfrm>
                      <a:prstGeom prst="rect">
                        <a:avLst/>
                      </a:prstGeom>
                    </p:spPr>
                  </p:pic>
                </p:oleObj>
              </mc:Fallback>
            </mc:AlternateContent>
          </a:graphicData>
        </a:graphic>
      </p:graphicFrame>
      <p:sp>
        <p:nvSpPr>
          <p:cNvPr id="4" name="Rectangle 3" hidden="1"/>
          <p:cNvSpPr/>
          <p:nvPr userDrawn="1">
            <p:custDataLst>
              <p:tags r:id="rId2"/>
            </p:custDataLst>
          </p:nvPr>
        </p:nvSpPr>
        <p:spPr>
          <a:xfrm>
            <a:off x="0" y="0"/>
            <a:ext cx="158750" cy="15875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noAutofit/>
          </a:bodyPr>
          <a:lstStyle/>
          <a:p>
            <a:pPr marL="0" lvl="0" indent="0" algn="ctr"/>
            <a:endParaRPr lang="en-US" sz="2400" b="1" i="0" baseline="0">
              <a:solidFill>
                <a:schemeClr val="bg1"/>
              </a:solidFill>
              <a:latin typeface="Franklin Gothic Medium Cond" panose="020B0606030402020204" pitchFamily="34" charset="0"/>
              <a:ea typeface="+mj-ea"/>
              <a:cs typeface="+mj-cs"/>
              <a:sym typeface="Franklin Gothic Medium Cond" panose="020B0606030402020204" pitchFamily="34" charset="0"/>
            </a:endParaRPr>
          </a:p>
        </p:txBody>
      </p:sp>
      <p:cxnSp>
        <p:nvCxnSpPr>
          <p:cNvPr id="7" name="Straight Connector 6"/>
          <p:cNvCxnSpPr/>
          <p:nvPr userDrawn="1"/>
        </p:nvCxnSpPr>
        <p:spPr bwMode="ltGray">
          <a:xfrm>
            <a:off x="564945" y="821418"/>
            <a:ext cx="13500511" cy="0"/>
          </a:xfrm>
          <a:prstGeom prst="line">
            <a:avLst/>
          </a:prstGeom>
          <a:noFill/>
          <a:ln w="12700" cap="flat" cmpd="sng" algn="ctr">
            <a:solidFill>
              <a:srgbClr val="F36419"/>
            </a:solidFill>
            <a:prstDash val="solid"/>
            <a:round/>
            <a:headEnd type="none" w="med" len="med"/>
            <a:tailEnd type="none"/>
          </a:ln>
          <a:effectLst/>
        </p:spPr>
      </p:cxnSp>
      <p:sp>
        <p:nvSpPr>
          <p:cNvPr id="5" name="Title 1"/>
          <p:cNvSpPr>
            <a:spLocks noGrp="1"/>
          </p:cNvSpPr>
          <p:nvPr>
            <p:ph type="title"/>
          </p:nvPr>
        </p:nvSpPr>
        <p:spPr/>
        <p:txBody>
          <a:bodyPr/>
          <a:lstStyle/>
          <a:p>
            <a:r>
              <a:rPr lang="en-US"/>
              <a:t>Click to edit Master title style</a:t>
            </a:r>
          </a:p>
        </p:txBody>
      </p:sp>
      <p:pic>
        <p:nvPicPr>
          <p:cNvPr id="8" name="Picture 7"/>
          <p:cNvPicPr>
            <a:picLocks noChangeAspect="1"/>
          </p:cNvPicPr>
          <p:nvPr userDrawn="1"/>
        </p:nvPicPr>
        <p:blipFill rotWithShape="1">
          <a:blip r:embed="rId6"/>
          <a:srcRect b="24180"/>
          <a:stretch>
            <a:fillRect/>
          </a:stretch>
        </p:blipFill>
        <p:spPr bwMode="ltGray">
          <a:xfrm>
            <a:off x="0" y="6455382"/>
            <a:ext cx="12603480" cy="1773682"/>
          </a:xfrm>
          <a:prstGeom prst="rect">
            <a:avLst/>
          </a:prstGeom>
        </p:spPr>
      </p:pic>
      <p:pic>
        <p:nvPicPr>
          <p:cNvPr id="9" name="Picture 8"/>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bwMode="ltGray">
          <a:xfrm>
            <a:off x="11827270" y="7208819"/>
            <a:ext cx="2256677" cy="746653"/>
          </a:xfrm>
          <a:prstGeom prst="rect">
            <a:avLst/>
          </a:prstGeom>
        </p:spPr>
      </p:pic>
      <p:sp>
        <p:nvSpPr>
          <p:cNvPr id="6" name="Holder 6"/>
          <p:cNvSpPr>
            <a:spLocks noGrp="1"/>
          </p:cNvSpPr>
          <p:nvPr>
            <p:ph type="sldNum" sz="quarter" idx="7"/>
          </p:nvPr>
        </p:nvSpPr>
        <p:spPr>
          <a:xfrm>
            <a:off x="14284325" y="7834376"/>
            <a:ext cx="206375" cy="177800"/>
          </a:xfrm>
          <a:prstGeom prst="rect">
            <a:avLst/>
          </a:prstGeom>
        </p:spPr>
        <p:txBody>
          <a:bodyPr lIns="0" tIns="0" rIns="0" bIns="0"/>
          <a:lstStyle>
            <a:lvl1pPr>
              <a:defRPr sz="1200" b="0" i="0">
                <a:solidFill>
                  <a:schemeClr val="tx1"/>
                </a:solidFill>
                <a:latin typeface="Calibri Light" panose="020F0302020204030204"/>
                <a:cs typeface="Calibri Light" panose="020F0302020204030204"/>
              </a:defRPr>
            </a:lvl1pPr>
          </a:lstStyle>
          <a:p>
            <a:pPr marL="25400">
              <a:lnSpc>
                <a:spcPts val="1240"/>
              </a:lnSpc>
            </a:pPr>
            <a:fld id="{81D60167-4931-47E6-BA6A-407CBD079E47}" type="slidenum">
              <a:rPr dirty="0"/>
              <a:t>‹#›</a:t>
            </a:fld>
            <a:endParaRPr dirty="0"/>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2542" y="1906"/>
          <a:ext cx="2539" cy="1904"/>
        </p:xfrm>
        <a:graphic>
          <a:graphicData uri="http://schemas.openxmlformats.org/presentationml/2006/ole">
            <mc:AlternateContent xmlns:mc="http://schemas.openxmlformats.org/markup-compatibility/2006">
              <mc:Choice xmlns:v="urn:schemas-microsoft-com:vml" Requires="v">
                <p:oleObj name="think-cell 幻灯片" r:id="rId3" imgW="9525" imgH="9525" progId="TCLayout.ActiveDocument.1">
                  <p:embed/>
                </p:oleObj>
              </mc:Choice>
              <mc:Fallback>
                <p:oleObj name="think-cell 幻灯片" r:id="rId3" imgW="9525" imgH="9525" progId="TCLayout.ActiveDocument.1">
                  <p:embed/>
                  <p:pic>
                    <p:nvPicPr>
                      <p:cNvPr id="0" name="Object 2" hidden="1"/>
                      <p:cNvPicPr/>
                      <p:nvPr/>
                    </p:nvPicPr>
                    <p:blipFill>
                      <a:blip r:embed="rId4"/>
                      <a:stretch>
                        <a:fillRect/>
                      </a:stretch>
                    </p:blipFill>
                    <p:spPr>
                      <a:xfrm>
                        <a:off x="2542" y="1906"/>
                        <a:ext cx="2539" cy="1904"/>
                      </a:xfrm>
                      <a:prstGeom prst="rect">
                        <a:avLst/>
                      </a:prstGeom>
                    </p:spPr>
                  </p:pic>
                </p:oleObj>
              </mc:Fallback>
            </mc:AlternateContent>
          </a:graphicData>
        </a:graphic>
      </p:graphicFrame>
      <p:cxnSp>
        <p:nvCxnSpPr>
          <p:cNvPr id="7" name="Straight Connector 6"/>
          <p:cNvCxnSpPr/>
          <p:nvPr userDrawn="1"/>
        </p:nvCxnSpPr>
        <p:spPr bwMode="ltGray">
          <a:xfrm>
            <a:off x="564945" y="821418"/>
            <a:ext cx="13500511" cy="0"/>
          </a:xfrm>
          <a:prstGeom prst="line">
            <a:avLst/>
          </a:prstGeom>
          <a:noFill/>
          <a:ln w="12700" cap="flat" cmpd="sng" algn="ctr">
            <a:solidFill>
              <a:srgbClr val="F36419"/>
            </a:solidFill>
            <a:prstDash val="solid"/>
            <a:round/>
            <a:headEnd type="none" w="med" len="med"/>
            <a:tailEnd type="none"/>
          </a:ln>
          <a:effectLst/>
        </p:spPr>
      </p:cxnSp>
      <p:sp>
        <p:nvSpPr>
          <p:cNvPr id="5" name="Title Placeholder 2"/>
          <p:cNvSpPr>
            <a:spLocks noGrp="1" noChangeArrowheads="1"/>
          </p:cNvSpPr>
          <p:nvPr>
            <p:ph type="title"/>
          </p:nvPr>
        </p:nvSpPr>
        <p:spPr bwMode="gray">
          <a:xfrm>
            <a:off x="564945" y="433028"/>
            <a:ext cx="1350051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noAutofit/>
          </a:bodyPr>
          <a:lstStyle/>
          <a:p>
            <a:pPr lvl="0"/>
            <a:endParaRPr lang="en-US" noProof="0"/>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showMasterSp="0" preserve="1" userDrawn="1">
  <p:cSld name="Agenda layout">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2542" y="1906"/>
          <a:ext cx="2539" cy="1904"/>
        </p:xfrm>
        <a:graphic>
          <a:graphicData uri="http://schemas.openxmlformats.org/presentationml/2006/ole">
            <mc:AlternateContent xmlns:mc="http://schemas.openxmlformats.org/markup-compatibility/2006">
              <mc:Choice xmlns:v="urn:schemas-microsoft-com:vml" Requires="v">
                <p:oleObj name="think-cell 幻灯片" r:id="rId4" imgW="9525" imgH="9525" progId="TCLayout.ActiveDocument.1">
                  <p:embed/>
                </p:oleObj>
              </mc:Choice>
              <mc:Fallback>
                <p:oleObj name="think-cell 幻灯片" r:id="rId4" imgW="9525" imgH="9525" progId="TCLayout.ActiveDocument.1">
                  <p:embed/>
                  <p:pic>
                    <p:nvPicPr>
                      <p:cNvPr id="0" name="Object 2" hidden="1"/>
                      <p:cNvPicPr/>
                      <p:nvPr/>
                    </p:nvPicPr>
                    <p:blipFill>
                      <a:blip r:embed="rId5"/>
                      <a:stretch>
                        <a:fillRect/>
                      </a:stretch>
                    </p:blipFill>
                    <p:spPr>
                      <a:xfrm>
                        <a:off x="2542" y="1906"/>
                        <a:ext cx="2539" cy="1904"/>
                      </a:xfrm>
                      <a:prstGeom prst="rect">
                        <a:avLst/>
                      </a:prstGeom>
                    </p:spPr>
                  </p:pic>
                </p:oleObj>
              </mc:Fallback>
            </mc:AlternateContent>
          </a:graphicData>
        </a:graphic>
      </p:graphicFrame>
      <p:sp>
        <p:nvSpPr>
          <p:cNvPr id="4" name="Rectangle 3" hidden="1"/>
          <p:cNvSpPr/>
          <p:nvPr userDrawn="1">
            <p:custDataLst>
              <p:tags r:id="rId2"/>
            </p:custDataLst>
          </p:nvPr>
        </p:nvSpPr>
        <p:spPr>
          <a:xfrm>
            <a:off x="0" y="0"/>
            <a:ext cx="158750" cy="15875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noAutofit/>
          </a:bodyPr>
          <a:lstStyle/>
          <a:p>
            <a:pPr marL="0" lvl="0" indent="0" algn="ctr"/>
            <a:endParaRPr lang="en-US" sz="5000" b="0" i="0" baseline="0">
              <a:solidFill>
                <a:schemeClr val="bg1"/>
              </a:solidFill>
              <a:latin typeface="Franklin Gothic Medium Cond" panose="020B0606030402020204" pitchFamily="34" charset="0"/>
              <a:ea typeface="+mj-ea"/>
              <a:cs typeface="+mj-cs"/>
              <a:sym typeface="Franklin Gothic Medium Cond" panose="020B0606030402020204" pitchFamily="34" charset="0"/>
            </a:endParaRPr>
          </a:p>
        </p:txBody>
      </p:sp>
      <p:pic>
        <p:nvPicPr>
          <p:cNvPr id="15" name="Picture 14"/>
          <p:cNvPicPr>
            <a:picLocks noChangeAspect="1"/>
          </p:cNvPicPr>
          <p:nvPr userDrawn="1"/>
        </p:nvPicPr>
        <p:blipFill>
          <a:blip r:embed="rId6">
            <a:alphaModFix amt="50000"/>
          </a:blip>
          <a:stretch>
            <a:fillRect/>
          </a:stretch>
        </p:blipFill>
        <p:spPr bwMode="ltGray">
          <a:xfrm>
            <a:off x="0" y="0"/>
            <a:ext cx="14630400" cy="8229600"/>
          </a:xfrm>
          <a:prstGeom prst="rect">
            <a:avLst/>
          </a:prstGeom>
        </p:spPr>
      </p:pic>
      <p:sp>
        <p:nvSpPr>
          <p:cNvPr id="16" name="Rectangle 15"/>
          <p:cNvSpPr/>
          <p:nvPr userDrawn="1"/>
        </p:nvSpPr>
        <p:spPr bwMode="auto">
          <a:xfrm>
            <a:off x="0" y="0"/>
            <a:ext cx="14630400" cy="8229600"/>
          </a:xfrm>
          <a:prstGeom prst="rect">
            <a:avLst/>
          </a:prstGeom>
          <a:solidFill>
            <a:srgbClr val="32658B">
              <a:alpha val="60000"/>
            </a:srgbClr>
          </a:solidFill>
          <a:ln w="9525" cap="flat" cmpd="sng" algn="ctr">
            <a:noFill/>
            <a:prstDash val="solid"/>
            <a:round/>
            <a:headEnd type="none" w="med" len="med"/>
            <a:tailEnd type="none" w="med" len="med"/>
          </a:ln>
          <a:effectLst/>
        </p:spPr>
        <p:txBody>
          <a:bodyPr vert="horz" wrap="square" lIns="91440" tIns="18000" rIns="91440" bIns="18000" numCol="1" rtlCol="0" anchor="ctr" anchorCtr="0" compatLnSpc="1"/>
          <a:lstStyle/>
          <a:p>
            <a:pPr algn="ctr"/>
            <a:endParaRPr lang="en-US" b="1">
              <a:solidFill>
                <a:schemeClr val="bg1"/>
              </a:solidFill>
              <a:latin typeface="Arial" panose="020B0604020202020204" pitchFamily="34" charset="0"/>
            </a:endParaRPr>
          </a:p>
        </p:txBody>
      </p:sp>
      <p:pic>
        <p:nvPicPr>
          <p:cNvPr id="14" name="Picture 13"/>
          <p:cNvPicPr/>
          <p:nvPr userDrawn="1"/>
        </p:nvPicPr>
        <p:blipFill>
          <a:blip r:embed="rId7" cstate="print">
            <a:extLst>
              <a:ext uri="{28A0092B-C50C-407E-A947-70E740481C1C}">
                <a14:useLocalDpi xmlns:a14="http://schemas.microsoft.com/office/drawing/2010/main" val="0"/>
              </a:ext>
            </a:extLst>
          </a:blip>
          <a:stretch>
            <a:fillRect/>
          </a:stretch>
        </p:blipFill>
        <p:spPr bwMode="ltGray">
          <a:xfrm>
            <a:off x="12043299" y="7139136"/>
            <a:ext cx="2256677" cy="746653"/>
          </a:xfrm>
          <a:prstGeom prst="rect">
            <a:avLst/>
          </a:prstGeom>
        </p:spPr>
      </p:pic>
      <p:sp>
        <p:nvSpPr>
          <p:cNvPr id="17" name="Rectangle 16"/>
          <p:cNvSpPr/>
          <p:nvPr userDrawn="1"/>
        </p:nvSpPr>
        <p:spPr bwMode="auto">
          <a:xfrm>
            <a:off x="2264008" y="3033574"/>
            <a:ext cx="82633" cy="1371600"/>
          </a:xfrm>
          <a:prstGeom prst="rect">
            <a:avLst/>
          </a:prstGeom>
          <a:solidFill>
            <a:schemeClr val="accent1"/>
          </a:solidFill>
          <a:ln w="9525" cap="flat" cmpd="sng" algn="ctr">
            <a:solidFill>
              <a:schemeClr val="accent1"/>
            </a:solidFill>
            <a:prstDash val="solid"/>
            <a:round/>
            <a:headEnd type="none" w="med" len="med"/>
            <a:tailEnd type="none" w="med" len="med"/>
          </a:ln>
          <a:effectLst/>
        </p:spPr>
        <p:txBody>
          <a:bodyPr vert="horz" wrap="square" lIns="91440" tIns="18000" rIns="91440" bIns="18000" numCol="1" rtlCol="0" anchor="ctr" anchorCtr="0" compatLnSpc="1"/>
          <a:lstStyle/>
          <a:p>
            <a:pPr algn="ctr"/>
            <a:endParaRPr lang="en-US" b="1">
              <a:solidFill>
                <a:schemeClr val="bg1"/>
              </a:solidFill>
              <a:latin typeface="Arial" panose="020B0604020202020204" pitchFamily="34" charset="0"/>
            </a:endParaRPr>
          </a:p>
        </p:txBody>
      </p:sp>
      <p:sp>
        <p:nvSpPr>
          <p:cNvPr id="24" name="Title Placeholder 2"/>
          <p:cNvSpPr>
            <a:spLocks noGrp="1" noChangeArrowheads="1"/>
          </p:cNvSpPr>
          <p:nvPr>
            <p:ph type="title"/>
          </p:nvPr>
        </p:nvSpPr>
        <p:spPr bwMode="gray">
          <a:xfrm>
            <a:off x="2600115" y="3334654"/>
            <a:ext cx="10894356"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a:defRPr lang="en-US" sz="5000" b="0" cap="none" noProof="0" dirty="0">
                <a:solidFill>
                  <a:schemeClr val="bg1"/>
                </a:solidFill>
              </a:defRPr>
            </a:lvl1pPr>
          </a:lstStyle>
          <a:p>
            <a:pPr lvl="0"/>
            <a:r>
              <a:rPr lang="en-US" altLang="zh-CN"/>
              <a:t>Click to edit Master title style</a:t>
            </a:r>
            <a:endParaRPr lang="en-US" noProof="0"/>
          </a:p>
        </p:txBody>
      </p:sp>
      <p:sp>
        <p:nvSpPr>
          <p:cNvPr id="10" name="矩形 2"/>
          <p:cNvSpPr/>
          <p:nvPr userDrawn="1"/>
        </p:nvSpPr>
        <p:spPr bwMode="auto">
          <a:xfrm>
            <a:off x="7225432" y="7809207"/>
            <a:ext cx="179536" cy="184666"/>
          </a:xfrm>
          <a:prstGeom prst="rect">
            <a:avLst/>
          </a:prstGeom>
          <a:noFill/>
          <a:ln w="9525" cap="flat" cmpd="sng" algn="ctr">
            <a:noFill/>
            <a:prstDash val="solid"/>
            <a:round/>
            <a:headEnd type="none" w="med" len="med"/>
            <a:tailEnd type="none" w="med" len="med"/>
          </a:ln>
          <a:effectLst/>
        </p:spPr>
        <p:txBody>
          <a:bodyPr vert="horz" wrap="none" lIns="0" tIns="0" rIns="0" bIns="0" numCol="1" rtlCol="0" anchor="ctr" anchorCtr="0" compatLnSpc="1">
            <a:spAutoFit/>
          </a:bodyPr>
          <a:lstStyle/>
          <a:p>
            <a:pPr algn="ctr"/>
            <a:fld id="{6EAC8AF0-966C-4FC5-AFC0-BA4E2758CD2C}" type="slidenum">
              <a:rPr lang="en-US" sz="1200" b="0" smtClean="0">
                <a:solidFill>
                  <a:schemeClr val="bg1"/>
                </a:solidFill>
                <a:latin typeface="+mn-lt"/>
                <a:ea typeface="Helvetica Neue Condensed" panose="02000503000000020004" pitchFamily="2" charset="0"/>
                <a:cs typeface="Arial" panose="020B0604020202020204" pitchFamily="34" charset="0"/>
              </a:rPr>
              <a:t>‹#›</a:t>
            </a:fld>
            <a:endParaRPr lang="en-US" sz="1200" b="0">
              <a:solidFill>
                <a:schemeClr val="bg1"/>
              </a:solidFill>
              <a:latin typeface="+mn-lt"/>
              <a:ea typeface="Helvetica Neue Condensed" panose="02000503000000020004" pitchFamily="2" charset="0"/>
              <a:cs typeface="Arial" panose="020B0604020202020204" pitchFamily="34" charset="0"/>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Agenda layout">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2542" y="1906"/>
          <a:ext cx="2539" cy="1904"/>
        </p:xfrm>
        <a:graphic>
          <a:graphicData uri="http://schemas.openxmlformats.org/presentationml/2006/ole">
            <mc:AlternateContent xmlns:mc="http://schemas.openxmlformats.org/markup-compatibility/2006">
              <mc:Choice xmlns:v="urn:schemas-microsoft-com:vml" Requires="v">
                <p:oleObj name="think-cell 幻灯片" r:id="rId4" imgW="9525" imgH="9525" progId="TCLayout.ActiveDocument.1">
                  <p:embed/>
                </p:oleObj>
              </mc:Choice>
              <mc:Fallback>
                <p:oleObj name="think-cell 幻灯片" r:id="rId4" imgW="9525" imgH="9525" progId="TCLayout.ActiveDocument.1">
                  <p:embed/>
                  <p:pic>
                    <p:nvPicPr>
                      <p:cNvPr id="0" name="Object 2" hidden="1"/>
                      <p:cNvPicPr/>
                      <p:nvPr/>
                    </p:nvPicPr>
                    <p:blipFill>
                      <a:blip r:embed="rId5"/>
                      <a:stretch>
                        <a:fillRect/>
                      </a:stretch>
                    </p:blipFill>
                    <p:spPr>
                      <a:xfrm>
                        <a:off x="2542" y="1906"/>
                        <a:ext cx="2539" cy="1904"/>
                      </a:xfrm>
                      <a:prstGeom prst="rect">
                        <a:avLst/>
                      </a:prstGeom>
                    </p:spPr>
                  </p:pic>
                </p:oleObj>
              </mc:Fallback>
            </mc:AlternateContent>
          </a:graphicData>
        </a:graphic>
      </p:graphicFrame>
      <p:sp>
        <p:nvSpPr>
          <p:cNvPr id="4" name="Rectangle 3" hidden="1"/>
          <p:cNvSpPr/>
          <p:nvPr userDrawn="1">
            <p:custDataLst>
              <p:tags r:id="rId2"/>
            </p:custDataLst>
          </p:nvPr>
        </p:nvSpPr>
        <p:spPr>
          <a:xfrm>
            <a:off x="0" y="0"/>
            <a:ext cx="158750" cy="15875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noAutofit/>
          </a:bodyPr>
          <a:lstStyle/>
          <a:p>
            <a:pPr marL="0" lvl="0" indent="0" algn="ctr"/>
            <a:endParaRPr lang="en-US" sz="5000" b="0" i="0" baseline="0">
              <a:solidFill>
                <a:schemeClr val="bg1"/>
              </a:solidFill>
              <a:latin typeface="Franklin Gothic Medium Cond" panose="020B0606030402020204" pitchFamily="34" charset="0"/>
              <a:ea typeface="+mj-ea"/>
              <a:cs typeface="+mj-cs"/>
              <a:sym typeface="Franklin Gothic Medium Cond" panose="020B0606030402020204" pitchFamily="34" charset="0"/>
            </a:endParaRPr>
          </a:p>
        </p:txBody>
      </p:sp>
      <p:pic>
        <p:nvPicPr>
          <p:cNvPr id="15" name="Picture 14"/>
          <p:cNvPicPr>
            <a:picLocks noChangeAspect="1"/>
          </p:cNvPicPr>
          <p:nvPr userDrawn="1"/>
        </p:nvPicPr>
        <p:blipFill>
          <a:blip r:embed="rId6">
            <a:alphaModFix amt="50000"/>
          </a:blip>
          <a:stretch>
            <a:fillRect/>
          </a:stretch>
        </p:blipFill>
        <p:spPr bwMode="ltGray">
          <a:xfrm>
            <a:off x="0" y="0"/>
            <a:ext cx="14630400" cy="8229600"/>
          </a:xfrm>
          <a:prstGeom prst="rect">
            <a:avLst/>
          </a:prstGeom>
        </p:spPr>
      </p:pic>
      <p:sp>
        <p:nvSpPr>
          <p:cNvPr id="16" name="Rectangle 15"/>
          <p:cNvSpPr/>
          <p:nvPr userDrawn="1"/>
        </p:nvSpPr>
        <p:spPr bwMode="auto">
          <a:xfrm>
            <a:off x="0" y="0"/>
            <a:ext cx="14630400" cy="8229600"/>
          </a:xfrm>
          <a:prstGeom prst="rect">
            <a:avLst/>
          </a:prstGeom>
          <a:solidFill>
            <a:srgbClr val="32658B">
              <a:alpha val="60000"/>
            </a:srgbClr>
          </a:solidFill>
          <a:ln w="9525" cap="flat" cmpd="sng" algn="ctr">
            <a:noFill/>
            <a:prstDash val="solid"/>
            <a:round/>
            <a:headEnd type="none" w="med" len="med"/>
            <a:tailEnd type="none" w="med" len="med"/>
          </a:ln>
          <a:effectLst/>
        </p:spPr>
        <p:txBody>
          <a:bodyPr vert="horz" wrap="square" lIns="91440" tIns="18000" rIns="91440" bIns="18000" numCol="1" rtlCol="0" anchor="ctr" anchorCtr="0" compatLnSpc="1"/>
          <a:lstStyle/>
          <a:p>
            <a:pPr algn="ctr"/>
            <a:endParaRPr lang="en-US" b="1">
              <a:solidFill>
                <a:schemeClr val="bg1"/>
              </a:solidFill>
              <a:latin typeface="Arial" panose="020B0604020202020204" pitchFamily="34" charset="0"/>
            </a:endParaRPr>
          </a:p>
        </p:txBody>
      </p:sp>
      <p:pic>
        <p:nvPicPr>
          <p:cNvPr id="14" name="Picture 13"/>
          <p:cNvPicPr/>
          <p:nvPr userDrawn="1"/>
        </p:nvPicPr>
        <p:blipFill>
          <a:blip r:embed="rId7" cstate="print">
            <a:extLst>
              <a:ext uri="{28A0092B-C50C-407E-A947-70E740481C1C}">
                <a14:useLocalDpi xmlns:a14="http://schemas.microsoft.com/office/drawing/2010/main" val="0"/>
              </a:ext>
            </a:extLst>
          </a:blip>
          <a:stretch>
            <a:fillRect/>
          </a:stretch>
        </p:blipFill>
        <p:spPr bwMode="ltGray">
          <a:xfrm>
            <a:off x="12043299" y="7139136"/>
            <a:ext cx="2256677" cy="746653"/>
          </a:xfrm>
          <a:prstGeom prst="rect">
            <a:avLst/>
          </a:prstGeom>
        </p:spPr>
      </p:pic>
      <p:sp>
        <p:nvSpPr>
          <p:cNvPr id="17" name="Rectangle 16"/>
          <p:cNvSpPr/>
          <p:nvPr userDrawn="1"/>
        </p:nvSpPr>
        <p:spPr bwMode="auto">
          <a:xfrm>
            <a:off x="2264008" y="3033574"/>
            <a:ext cx="82633" cy="1371600"/>
          </a:xfrm>
          <a:prstGeom prst="rect">
            <a:avLst/>
          </a:prstGeom>
          <a:solidFill>
            <a:schemeClr val="accent1"/>
          </a:solidFill>
          <a:ln w="9525" cap="flat" cmpd="sng" algn="ctr">
            <a:solidFill>
              <a:schemeClr val="accent1"/>
            </a:solidFill>
            <a:prstDash val="solid"/>
            <a:round/>
            <a:headEnd type="none" w="med" len="med"/>
            <a:tailEnd type="none" w="med" len="med"/>
          </a:ln>
          <a:effectLst/>
        </p:spPr>
        <p:txBody>
          <a:bodyPr vert="horz" wrap="square" lIns="91440" tIns="18000" rIns="91440" bIns="18000" numCol="1" rtlCol="0" anchor="ctr" anchorCtr="0" compatLnSpc="1"/>
          <a:lstStyle/>
          <a:p>
            <a:pPr algn="ctr"/>
            <a:endParaRPr lang="en-US" b="1">
              <a:solidFill>
                <a:schemeClr val="bg1"/>
              </a:solidFill>
              <a:latin typeface="Arial" panose="020B0604020202020204" pitchFamily="34" charset="0"/>
            </a:endParaRPr>
          </a:p>
        </p:txBody>
      </p:sp>
      <p:sp>
        <p:nvSpPr>
          <p:cNvPr id="24" name="Title Placeholder 2"/>
          <p:cNvSpPr>
            <a:spLocks noGrp="1" noChangeArrowheads="1"/>
          </p:cNvSpPr>
          <p:nvPr>
            <p:ph type="title"/>
          </p:nvPr>
        </p:nvSpPr>
        <p:spPr bwMode="gray">
          <a:xfrm>
            <a:off x="2600115" y="3334654"/>
            <a:ext cx="10894356"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a:defRPr lang="en-US" sz="5000" b="0" cap="none" noProof="0" dirty="0">
                <a:solidFill>
                  <a:schemeClr val="bg1"/>
                </a:solidFill>
              </a:defRPr>
            </a:lvl1pPr>
          </a:lstStyle>
          <a:p>
            <a:pPr lvl="0"/>
            <a:r>
              <a:rPr lang="en-US" altLang="zh-CN"/>
              <a:t>Click to edit Master title style</a:t>
            </a:r>
            <a:endParaRPr lang="en-US" noProof="0"/>
          </a:p>
        </p:txBody>
      </p:sp>
      <p:sp>
        <p:nvSpPr>
          <p:cNvPr id="10" name="矩形 2"/>
          <p:cNvSpPr/>
          <p:nvPr userDrawn="1"/>
        </p:nvSpPr>
        <p:spPr bwMode="auto">
          <a:xfrm>
            <a:off x="7225432" y="7809207"/>
            <a:ext cx="179536" cy="184666"/>
          </a:xfrm>
          <a:prstGeom prst="rect">
            <a:avLst/>
          </a:prstGeom>
          <a:noFill/>
          <a:ln w="9525" cap="flat" cmpd="sng" algn="ctr">
            <a:noFill/>
            <a:prstDash val="solid"/>
            <a:round/>
            <a:headEnd type="none" w="med" len="med"/>
            <a:tailEnd type="none" w="med" len="med"/>
          </a:ln>
          <a:effectLst/>
        </p:spPr>
        <p:txBody>
          <a:bodyPr vert="horz" wrap="none" lIns="0" tIns="0" rIns="0" bIns="0" numCol="1" rtlCol="0" anchor="ctr" anchorCtr="0" compatLnSpc="1">
            <a:spAutoFit/>
          </a:bodyPr>
          <a:lstStyle/>
          <a:p>
            <a:pPr algn="ctr"/>
            <a:fld id="{6EAC8AF0-966C-4FC5-AFC0-BA4E2758CD2C}" type="slidenum">
              <a:rPr lang="en-US" sz="1200" b="0" smtClean="0">
                <a:solidFill>
                  <a:schemeClr val="bg1"/>
                </a:solidFill>
                <a:latin typeface="+mn-lt"/>
                <a:ea typeface="Helvetica Neue Condensed" panose="02000503000000020004" pitchFamily="2" charset="0"/>
                <a:cs typeface="Arial" panose="020B0604020202020204" pitchFamily="34" charset="0"/>
              </a:rPr>
              <a:t>‹#›</a:t>
            </a:fld>
            <a:endParaRPr lang="en-US" sz="1200" b="0">
              <a:solidFill>
                <a:schemeClr val="bg1"/>
              </a:solidFill>
              <a:latin typeface="+mn-lt"/>
              <a:ea typeface="Helvetica Neue Condensed" panose="02000503000000020004" pitchFamily="2" charset="0"/>
              <a:cs typeface="Arial" panose="020B0604020202020204" pitchFamily="34" charset="0"/>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showMasterSp="0" preserve="1" userDrawn="1">
  <p:cSld name="Highlight">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2542" y="1906"/>
          <a:ext cx="2539" cy="1904"/>
        </p:xfrm>
        <a:graphic>
          <a:graphicData uri="http://schemas.openxmlformats.org/presentationml/2006/ole">
            <mc:AlternateContent xmlns:mc="http://schemas.openxmlformats.org/markup-compatibility/2006">
              <mc:Choice xmlns:v="urn:schemas-microsoft-com:vml" Requires="v">
                <p:oleObj name="think-cell 幻灯片" r:id="rId4" imgW="9525" imgH="9525" progId="TCLayout.ActiveDocument.1">
                  <p:embed/>
                </p:oleObj>
              </mc:Choice>
              <mc:Fallback>
                <p:oleObj name="think-cell 幻灯片" r:id="rId4" imgW="9525" imgH="9525" progId="TCLayout.ActiveDocument.1">
                  <p:embed/>
                  <p:pic>
                    <p:nvPicPr>
                      <p:cNvPr id="0" name="Object 2" hidden="1"/>
                      <p:cNvPicPr/>
                      <p:nvPr/>
                    </p:nvPicPr>
                    <p:blipFill>
                      <a:blip r:embed="rId5"/>
                      <a:stretch>
                        <a:fillRect/>
                      </a:stretch>
                    </p:blipFill>
                    <p:spPr>
                      <a:xfrm>
                        <a:off x="2542" y="1906"/>
                        <a:ext cx="2539" cy="1904"/>
                      </a:xfrm>
                      <a:prstGeom prst="rect">
                        <a:avLst/>
                      </a:prstGeom>
                    </p:spPr>
                  </p:pic>
                </p:oleObj>
              </mc:Fallback>
            </mc:AlternateContent>
          </a:graphicData>
        </a:graphic>
      </p:graphicFrame>
      <p:sp>
        <p:nvSpPr>
          <p:cNvPr id="4" name="Rectangle 3" hidden="1"/>
          <p:cNvSpPr/>
          <p:nvPr userDrawn="1">
            <p:custDataLst>
              <p:tags r:id="rId2"/>
            </p:custDataLst>
          </p:nvPr>
        </p:nvSpPr>
        <p:spPr>
          <a:xfrm>
            <a:off x="0" y="0"/>
            <a:ext cx="158750" cy="15875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noAutofit/>
          </a:bodyPr>
          <a:lstStyle/>
          <a:p>
            <a:pPr marL="0" lvl="0" indent="0" algn="ctr"/>
            <a:endParaRPr lang="en-US" sz="5000" b="0" i="0" baseline="0">
              <a:solidFill>
                <a:schemeClr val="bg1"/>
              </a:solidFill>
              <a:latin typeface="Franklin Gothic Medium Cond" panose="020B0606030402020204" pitchFamily="34" charset="0"/>
              <a:ea typeface="+mj-ea"/>
              <a:cs typeface="+mj-cs"/>
              <a:sym typeface="Franklin Gothic Medium Cond" panose="020B0606030402020204" pitchFamily="34" charset="0"/>
            </a:endParaRPr>
          </a:p>
        </p:txBody>
      </p:sp>
      <p:pic>
        <p:nvPicPr>
          <p:cNvPr id="12" name="Picture 11"/>
          <p:cNvPicPr>
            <a:picLocks noChangeAspect="1"/>
          </p:cNvPicPr>
          <p:nvPr userDrawn="1"/>
        </p:nvPicPr>
        <p:blipFill rotWithShape="1">
          <a:blip r:embed="rId6"/>
          <a:srcRect b="24180"/>
          <a:stretch>
            <a:fillRect/>
          </a:stretch>
        </p:blipFill>
        <p:spPr bwMode="ltGray">
          <a:xfrm>
            <a:off x="0" y="6455382"/>
            <a:ext cx="12603480" cy="1773682"/>
          </a:xfrm>
          <a:prstGeom prst="rect">
            <a:avLst/>
          </a:prstGeom>
        </p:spPr>
      </p:pic>
      <p:sp>
        <p:nvSpPr>
          <p:cNvPr id="10" name="Title Placeholder 2"/>
          <p:cNvSpPr>
            <a:spLocks noGrp="1" noChangeArrowheads="1"/>
          </p:cNvSpPr>
          <p:nvPr>
            <p:ph type="title"/>
          </p:nvPr>
        </p:nvSpPr>
        <p:spPr bwMode="gray">
          <a:xfrm>
            <a:off x="2600115" y="3334654"/>
            <a:ext cx="10894356"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a:defRPr sz="5000" b="0" cap="none" baseline="0"/>
            </a:lvl1pPr>
          </a:lstStyle>
          <a:p>
            <a:pPr lvl="0"/>
            <a:r>
              <a:rPr lang="en-US" altLang="zh-CN"/>
              <a:t>Click to edit Master title style</a:t>
            </a:r>
            <a:endParaRPr lang="en-US" noProof="0"/>
          </a:p>
        </p:txBody>
      </p:sp>
      <p:sp>
        <p:nvSpPr>
          <p:cNvPr id="5" name="Rectangle 4"/>
          <p:cNvSpPr/>
          <p:nvPr userDrawn="1"/>
        </p:nvSpPr>
        <p:spPr bwMode="auto">
          <a:xfrm>
            <a:off x="2264008" y="3033574"/>
            <a:ext cx="82633" cy="1371600"/>
          </a:xfrm>
          <a:prstGeom prst="rect">
            <a:avLst/>
          </a:prstGeom>
          <a:solidFill>
            <a:schemeClr val="accent1"/>
          </a:solidFill>
          <a:ln w="9525" cap="flat" cmpd="sng" algn="ctr">
            <a:solidFill>
              <a:schemeClr val="accent1"/>
            </a:solidFill>
            <a:prstDash val="solid"/>
            <a:round/>
            <a:headEnd type="none" w="med" len="med"/>
            <a:tailEnd type="none" w="med" len="med"/>
          </a:ln>
          <a:effectLst/>
        </p:spPr>
        <p:txBody>
          <a:bodyPr vert="horz" wrap="square" lIns="91440" tIns="18000" rIns="91440" bIns="18000" numCol="1" rtlCol="0" anchor="ctr" anchorCtr="0" compatLnSpc="1"/>
          <a:lstStyle/>
          <a:p>
            <a:pPr algn="ctr"/>
            <a:endParaRPr lang="en-US" b="1">
              <a:solidFill>
                <a:schemeClr val="bg1"/>
              </a:solidFill>
              <a:latin typeface="Arial" panose="020B0604020202020204" pitchFamily="34" charset="0"/>
            </a:endParaRPr>
          </a:p>
        </p:txBody>
      </p:sp>
      <p:pic>
        <p:nvPicPr>
          <p:cNvPr id="14" name="Picture 13"/>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bwMode="ltGray">
          <a:xfrm>
            <a:off x="11827270" y="7208819"/>
            <a:ext cx="2256677" cy="746653"/>
          </a:xfrm>
          <a:prstGeom prst="rect">
            <a:avLst/>
          </a:prstGeom>
        </p:spPr>
      </p:pic>
      <p:sp>
        <p:nvSpPr>
          <p:cNvPr id="15" name="Slide Number Placeholder 1"/>
          <p:cNvSpPr txBox="1"/>
          <p:nvPr userDrawn="1"/>
        </p:nvSpPr>
        <p:spPr>
          <a:xfrm>
            <a:off x="14198400" y="7832513"/>
            <a:ext cx="266400" cy="151200"/>
          </a:xfrm>
          <a:prstGeom prst="rect">
            <a:avLst/>
          </a:prstGeom>
        </p:spPr>
        <p:txBody>
          <a:bodyPr vert="horz" lIns="0" tIns="0" rIns="0" bIns="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597E933-748C-423A-8FD7-FA7B3ACA4E96}" type="slidenum">
              <a:rPr lang="en-GB" sz="1200" baseline="0" smtClean="0">
                <a:solidFill>
                  <a:schemeClr val="tx1"/>
                </a:solidFill>
              </a:rPr>
              <a:t>‹#›</a:t>
            </a:fld>
            <a:endParaRPr lang="en-GB" sz="1200" baseline="0">
              <a:solidFill>
                <a:schemeClr val="tx1"/>
              </a:solidFill>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200" b="0" i="0" u="sng">
                <a:solidFill>
                  <a:srgbClr val="31648A"/>
                </a:solidFill>
                <a:latin typeface="微软雅黑" panose="020B0503020204020204" charset="-122"/>
                <a:cs typeface="微软雅黑" panose="020B0503020204020204" charset="-122"/>
              </a:defRPr>
            </a:lvl1pPr>
          </a:lstStyle>
          <a:p>
            <a:endParaRPr/>
          </a:p>
        </p:txBody>
      </p:sp>
      <p:sp>
        <p:nvSpPr>
          <p:cNvPr id="3" name="Holder 3"/>
          <p:cNvSpPr>
            <a:spLocks noGrp="1"/>
          </p:cNvSpPr>
          <p:nvPr>
            <p:ph type="body" idx="1"/>
          </p:nvPr>
        </p:nvSpPr>
        <p:spPr/>
        <p:txBody>
          <a:bodyPr lIns="0" tIns="0" rIns="0" bIns="0"/>
          <a:lstStyle>
            <a:lvl1pPr>
              <a:defRPr sz="1800" b="0" i="0">
                <a:solidFill>
                  <a:srgbClr val="31648A"/>
                </a:solidFill>
                <a:latin typeface="微软雅黑" panose="020B0503020204020204" charset="-122"/>
                <a:cs typeface="微软雅黑" panose="020B0503020204020204" charset="-122"/>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dirty="0"/>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56110809-9AAE-4538-AD14-79B40C94CF21}" type="datetime1">
              <a:rPr lang="en-US" smtClean="0"/>
              <a:t>1/8/2026</a:t>
            </a:fld>
            <a:endParaRPr lang="en-US" dirty="0"/>
          </a:p>
        </p:txBody>
      </p:sp>
      <p:sp>
        <p:nvSpPr>
          <p:cNvPr id="6" name="Holder 6"/>
          <p:cNvSpPr>
            <a:spLocks noGrp="1"/>
          </p:cNvSpPr>
          <p:nvPr>
            <p:ph type="sldNum" sz="quarter" idx="7"/>
          </p:nvPr>
        </p:nvSpPr>
        <p:spPr/>
        <p:txBody>
          <a:bodyPr lIns="0" tIns="0" rIns="0" bIns="0"/>
          <a:lstStyle>
            <a:lvl1pPr>
              <a:defRPr sz="1200" b="0" i="0">
                <a:solidFill>
                  <a:schemeClr val="tx1"/>
                </a:solidFill>
                <a:latin typeface="Calibri Light" panose="020F0302020204030204"/>
                <a:cs typeface="Calibri Light" panose="020F0302020204030204"/>
              </a:defRPr>
            </a:lvl1pPr>
          </a:lstStyle>
          <a:p>
            <a:pPr marL="25400">
              <a:lnSpc>
                <a:spcPts val="1240"/>
              </a:lnSpc>
            </a:pPr>
            <a:endParaRPr dirty="0"/>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2595" y="1946"/>
          <a:ext cx="2590" cy="1943"/>
        </p:xfrm>
        <a:graphic>
          <a:graphicData uri="http://schemas.openxmlformats.org/presentationml/2006/ole">
            <mc:AlternateContent xmlns:mc="http://schemas.openxmlformats.org/markup-compatibility/2006">
              <mc:Choice xmlns:v="urn:schemas-microsoft-com:vml" Requires="v">
                <p:oleObj name="think-cell 幻灯片" r:id="rId3" imgW="12700" imgH="12700" progId="TCLayout.ActiveDocument.1">
                  <p:embed/>
                </p:oleObj>
              </mc:Choice>
              <mc:Fallback>
                <p:oleObj name="think-cell 幻灯片" r:id="rId3" imgW="12700" imgH="12700" progId="TCLayout.ActiveDocument.1">
                  <p:embed/>
                  <p:pic>
                    <p:nvPicPr>
                      <p:cNvPr id="0" name="Object 2" hidden="1"/>
                      <p:cNvPicPr/>
                      <p:nvPr/>
                    </p:nvPicPr>
                    <p:blipFill>
                      <a:blip r:embed="rId4"/>
                      <a:stretch>
                        <a:fillRect/>
                      </a:stretch>
                    </p:blipFill>
                    <p:spPr>
                      <a:xfrm>
                        <a:off x="2595" y="1946"/>
                        <a:ext cx="2590" cy="1943"/>
                      </a:xfrm>
                      <a:prstGeom prst="rect">
                        <a:avLst/>
                      </a:prstGeom>
                    </p:spPr>
                  </p:pic>
                </p:oleObj>
              </mc:Fallback>
            </mc:AlternateContent>
          </a:graphicData>
        </a:graphic>
      </p:graphicFrame>
      <p:pic>
        <p:nvPicPr>
          <p:cNvPr id="8" name="Picture 7"/>
          <p:cNvPicPr>
            <a:picLocks noChangeAspect="1"/>
          </p:cNvPicPr>
          <p:nvPr userDrawn="1"/>
        </p:nvPicPr>
        <p:blipFill>
          <a:blip r:embed="rId5"/>
          <a:srcRect/>
          <a:stretch>
            <a:fillRect/>
          </a:stretch>
        </p:blipFill>
        <p:spPr bwMode="ltGray">
          <a:xfrm>
            <a:off x="0" y="0"/>
            <a:ext cx="14630400" cy="8229600"/>
          </a:xfrm>
          <a:prstGeom prst="rect">
            <a:avLst/>
          </a:prstGeom>
        </p:spPr>
      </p:pic>
      <p:pic>
        <p:nvPicPr>
          <p:cNvPr id="19" name="Picture 18"/>
          <p:cNvPicPr>
            <a:picLocks noChangeAspect="1"/>
          </p:cNvPicPr>
          <p:nvPr userDrawn="1"/>
        </p:nvPicPr>
        <p:blipFill>
          <a:blip r:embed="rId6"/>
          <a:stretch>
            <a:fillRect/>
          </a:stretch>
        </p:blipFill>
        <p:spPr bwMode="ltGray">
          <a:xfrm>
            <a:off x="4405791" y="2189561"/>
            <a:ext cx="5818818" cy="1925239"/>
          </a:xfrm>
          <a:prstGeom prst="rect">
            <a:avLst/>
          </a:prstGeom>
        </p:spPr>
      </p:pic>
      <p:sp>
        <p:nvSpPr>
          <p:cNvPr id="10" name="Document type" hidden="1"/>
          <p:cNvSpPr txBox="1">
            <a:spLocks noChangeArrowheads="1"/>
          </p:cNvSpPr>
          <p:nvPr userDrawn="1"/>
        </p:nvSpPr>
        <p:spPr bwMode="auto">
          <a:xfrm>
            <a:off x="972273" y="7337640"/>
            <a:ext cx="1268585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spAutoFit/>
          </a:bodyPr>
          <a:lstStyle>
            <a:defPPr>
              <a:defRPr lang="en-US"/>
            </a:defPPr>
            <a:lvl1pPr eaLnBrk="1" hangingPunct="1">
              <a:defRPr sz="1400" baseline="0">
                <a:solidFill>
                  <a:schemeClr val="accent6"/>
                </a:solidFill>
                <a:latin typeface="+mn-lt"/>
              </a:defRPr>
            </a:lvl1pPr>
            <a:lvl2pPr marL="742950" indent="-285750" eaLnBrk="0" hangingPunct="0">
              <a:defRPr sz="1600"/>
            </a:lvl2pPr>
            <a:lvl3pPr marL="1143000" indent="-228600" eaLnBrk="0" hangingPunct="0">
              <a:defRPr sz="1600"/>
            </a:lvl3pPr>
            <a:lvl4pPr marL="1600200" indent="-228600" eaLnBrk="0" hangingPunct="0">
              <a:defRPr sz="1600"/>
            </a:lvl4pPr>
            <a:lvl5pPr marL="2057400" indent="-228600" eaLnBrk="0" hangingPunct="0">
              <a:defRPr sz="1600"/>
            </a:lvl5pPr>
            <a:lvl6pPr marL="2514600" indent="-228600" eaLnBrk="0" fontAlgn="base" hangingPunct="0">
              <a:spcBef>
                <a:spcPct val="0"/>
              </a:spcBef>
              <a:spcAft>
                <a:spcPct val="0"/>
              </a:spcAft>
              <a:defRPr sz="1600"/>
            </a:lvl6pPr>
            <a:lvl7pPr marL="2971800" indent="-228600" eaLnBrk="0" fontAlgn="base" hangingPunct="0">
              <a:spcBef>
                <a:spcPct val="0"/>
              </a:spcBef>
              <a:spcAft>
                <a:spcPct val="0"/>
              </a:spcAft>
              <a:defRPr sz="1600"/>
            </a:lvl7pPr>
            <a:lvl8pPr marL="3429000" indent="-228600" eaLnBrk="0" fontAlgn="base" hangingPunct="0">
              <a:spcBef>
                <a:spcPct val="0"/>
              </a:spcBef>
              <a:spcAft>
                <a:spcPct val="0"/>
              </a:spcAft>
              <a:defRPr sz="1600"/>
            </a:lvl8pPr>
            <a:lvl9pPr marL="3886200" indent="-228600" eaLnBrk="0" fontAlgn="base" hangingPunct="0">
              <a:spcBef>
                <a:spcPct val="0"/>
              </a:spcBef>
              <a:spcAft>
                <a:spcPct val="0"/>
              </a:spcAft>
              <a:defRPr sz="1600"/>
            </a:lvl9pPr>
          </a:lstStyle>
          <a:p>
            <a:pPr algn="ctr"/>
            <a:r>
              <a:rPr lang="en-US" sz="2400" b="1">
                <a:solidFill>
                  <a:schemeClr val="accent1"/>
                </a:solidFill>
              </a:rPr>
              <a:t>Document type | Date</a:t>
            </a: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3"/>
          <a:srcRect/>
          <a:stretch>
            <a:fillRect/>
          </a:stretch>
        </p:blipFill>
        <p:spPr bwMode="ltGray">
          <a:xfrm>
            <a:off x="0" y="0"/>
            <a:ext cx="14630400" cy="8229600"/>
          </a:xfrm>
          <a:prstGeom prst="rect">
            <a:avLst/>
          </a:prstGeom>
        </p:spPr>
      </p:pic>
      <p:sp>
        <p:nvSpPr>
          <p:cNvPr id="2" name="Rectangle 1"/>
          <p:cNvSpPr/>
          <p:nvPr userDrawn="1"/>
        </p:nvSpPr>
        <p:spPr>
          <a:xfrm>
            <a:off x="0" y="0"/>
            <a:ext cx="14630400" cy="8229600"/>
          </a:xfrm>
          <a:prstGeom prst="rect">
            <a:avLst/>
          </a:prstGeom>
          <a:solidFill>
            <a:schemeClr val="tx2">
              <a:alpha val="2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sz="1800">
              <a:solidFill>
                <a:schemeClr val="bg1"/>
              </a:solidFill>
            </a:endParaRPr>
          </a:p>
        </p:txBody>
      </p:sp>
      <p:graphicFrame>
        <p:nvGraphicFramePr>
          <p:cNvPr id="3" name="Object 2" hidden="1"/>
          <p:cNvGraphicFramePr>
            <a:graphicFrameLocks noChangeAspect="1"/>
          </p:cNvGraphicFramePr>
          <p:nvPr userDrawn="1">
            <p:custDataLst>
              <p:tags r:id="rId1"/>
            </p:custDataLst>
          </p:nvPr>
        </p:nvGraphicFramePr>
        <p:xfrm>
          <a:off x="2595" y="1946"/>
          <a:ext cx="2590" cy="1943"/>
        </p:xfrm>
        <a:graphic>
          <a:graphicData uri="http://schemas.openxmlformats.org/presentationml/2006/ole">
            <mc:AlternateContent xmlns:mc="http://schemas.openxmlformats.org/markup-compatibility/2006">
              <mc:Choice xmlns:v="urn:schemas-microsoft-com:vml" Requires="v">
                <p:oleObj name="think-cell 幻灯片" r:id="rId4" imgW="12700" imgH="12700" progId="TCLayout.ActiveDocument.1">
                  <p:embed/>
                </p:oleObj>
              </mc:Choice>
              <mc:Fallback>
                <p:oleObj name="think-cell 幻灯片" r:id="rId4" imgW="12700" imgH="12700" progId="TCLayout.ActiveDocument.1">
                  <p:embed/>
                  <p:pic>
                    <p:nvPicPr>
                      <p:cNvPr id="0" name="Object 2" hidden="1"/>
                      <p:cNvPicPr/>
                      <p:nvPr/>
                    </p:nvPicPr>
                    <p:blipFill>
                      <a:blip r:embed="rId5"/>
                      <a:stretch>
                        <a:fillRect/>
                      </a:stretch>
                    </p:blipFill>
                    <p:spPr>
                      <a:xfrm>
                        <a:off x="2595" y="1946"/>
                        <a:ext cx="2590" cy="1943"/>
                      </a:xfrm>
                      <a:prstGeom prst="rect">
                        <a:avLst/>
                      </a:prstGeom>
                    </p:spPr>
                  </p:pic>
                </p:oleObj>
              </mc:Fallback>
            </mc:AlternateContent>
          </a:graphicData>
        </a:graphic>
      </p:graphicFrame>
      <p:pic>
        <p:nvPicPr>
          <p:cNvPr id="19" name="Picture 18"/>
          <p:cNvPicPr>
            <a:picLocks noChangeAspect="1"/>
          </p:cNvPicPr>
          <p:nvPr userDrawn="1"/>
        </p:nvPicPr>
        <p:blipFill>
          <a:blip r:embed="rId6"/>
          <a:stretch>
            <a:fillRect/>
          </a:stretch>
        </p:blipFill>
        <p:spPr bwMode="ltGray">
          <a:xfrm>
            <a:off x="4405791" y="2708563"/>
            <a:ext cx="5818818" cy="1925239"/>
          </a:xfrm>
          <a:prstGeom prst="rect">
            <a:avLst/>
          </a:prstGeom>
        </p:spPr>
      </p:pic>
      <p:sp>
        <p:nvSpPr>
          <p:cNvPr id="10" name="Document type" hidden="1"/>
          <p:cNvSpPr txBox="1">
            <a:spLocks noChangeArrowheads="1"/>
          </p:cNvSpPr>
          <p:nvPr userDrawn="1"/>
        </p:nvSpPr>
        <p:spPr bwMode="auto">
          <a:xfrm>
            <a:off x="972273" y="7337640"/>
            <a:ext cx="1268585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spAutoFit/>
          </a:bodyPr>
          <a:lstStyle>
            <a:defPPr>
              <a:defRPr lang="en-US"/>
            </a:defPPr>
            <a:lvl1pPr eaLnBrk="1" hangingPunct="1">
              <a:defRPr sz="1400" baseline="0">
                <a:solidFill>
                  <a:schemeClr val="accent6"/>
                </a:solidFill>
                <a:latin typeface="+mn-lt"/>
              </a:defRPr>
            </a:lvl1pPr>
            <a:lvl2pPr marL="742950" indent="-285750" eaLnBrk="0" hangingPunct="0">
              <a:defRPr sz="1600"/>
            </a:lvl2pPr>
            <a:lvl3pPr marL="1143000" indent="-228600" eaLnBrk="0" hangingPunct="0">
              <a:defRPr sz="1600"/>
            </a:lvl3pPr>
            <a:lvl4pPr marL="1600200" indent="-228600" eaLnBrk="0" hangingPunct="0">
              <a:defRPr sz="1600"/>
            </a:lvl4pPr>
            <a:lvl5pPr marL="2057400" indent="-228600" eaLnBrk="0" hangingPunct="0">
              <a:defRPr sz="1600"/>
            </a:lvl5pPr>
            <a:lvl6pPr marL="2514600" indent="-228600" eaLnBrk="0" fontAlgn="base" hangingPunct="0">
              <a:spcBef>
                <a:spcPct val="0"/>
              </a:spcBef>
              <a:spcAft>
                <a:spcPct val="0"/>
              </a:spcAft>
              <a:defRPr sz="1600"/>
            </a:lvl6pPr>
            <a:lvl7pPr marL="2971800" indent="-228600" eaLnBrk="0" fontAlgn="base" hangingPunct="0">
              <a:spcBef>
                <a:spcPct val="0"/>
              </a:spcBef>
              <a:spcAft>
                <a:spcPct val="0"/>
              </a:spcAft>
              <a:defRPr sz="1600"/>
            </a:lvl7pPr>
            <a:lvl8pPr marL="3429000" indent="-228600" eaLnBrk="0" fontAlgn="base" hangingPunct="0">
              <a:spcBef>
                <a:spcPct val="0"/>
              </a:spcBef>
              <a:spcAft>
                <a:spcPct val="0"/>
              </a:spcAft>
              <a:defRPr sz="1600"/>
            </a:lvl8pPr>
            <a:lvl9pPr marL="3886200" indent="-228600" eaLnBrk="0" fontAlgn="base" hangingPunct="0">
              <a:spcBef>
                <a:spcPct val="0"/>
              </a:spcBef>
              <a:spcAft>
                <a:spcPct val="0"/>
              </a:spcAft>
              <a:defRPr sz="1600"/>
            </a:lvl9pPr>
          </a:lstStyle>
          <a:p>
            <a:pPr algn="ctr"/>
            <a:r>
              <a:rPr lang="en-US" sz="2400" b="1">
                <a:solidFill>
                  <a:schemeClr val="accent1"/>
                </a:solidFill>
              </a:rPr>
              <a:t>Document type | Date</a:t>
            </a: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showMasterSp="0" preserve="1" userDrawn="1">
  <p:cSld name="Table of Contents">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2542" y="1906"/>
          <a:ext cx="2539" cy="1904"/>
        </p:xfrm>
        <a:graphic>
          <a:graphicData uri="http://schemas.openxmlformats.org/presentationml/2006/ole">
            <mc:AlternateContent xmlns:mc="http://schemas.openxmlformats.org/markup-compatibility/2006">
              <mc:Choice xmlns:v="urn:schemas-microsoft-com:vml" Requires="v">
                <p:oleObj name="think-cell 幻灯片" r:id="rId4" imgW="9525" imgH="9525" progId="TCLayout.ActiveDocument.1">
                  <p:embed/>
                </p:oleObj>
              </mc:Choice>
              <mc:Fallback>
                <p:oleObj name="think-cell 幻灯片" r:id="rId4" imgW="9525" imgH="9525" progId="TCLayout.ActiveDocument.1">
                  <p:embed/>
                  <p:pic>
                    <p:nvPicPr>
                      <p:cNvPr id="0" name="Object 2" hidden="1"/>
                      <p:cNvPicPr/>
                      <p:nvPr/>
                    </p:nvPicPr>
                    <p:blipFill>
                      <a:blip r:embed="rId5"/>
                      <a:stretch>
                        <a:fillRect/>
                      </a:stretch>
                    </p:blipFill>
                    <p:spPr>
                      <a:xfrm>
                        <a:off x="2542" y="1906"/>
                        <a:ext cx="2539" cy="1904"/>
                      </a:xfrm>
                      <a:prstGeom prst="rect">
                        <a:avLst/>
                      </a:prstGeom>
                    </p:spPr>
                  </p:pic>
                </p:oleObj>
              </mc:Fallback>
            </mc:AlternateContent>
          </a:graphicData>
        </a:graphic>
      </p:graphicFrame>
      <p:sp>
        <p:nvSpPr>
          <p:cNvPr id="4" name="Rectangle 3" hidden="1"/>
          <p:cNvSpPr/>
          <p:nvPr userDrawn="1">
            <p:custDataLst>
              <p:tags r:id="rId2"/>
            </p:custDataLst>
          </p:nvPr>
        </p:nvSpPr>
        <p:spPr>
          <a:xfrm>
            <a:off x="0" y="0"/>
            <a:ext cx="158750" cy="15875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noAutofit/>
          </a:bodyPr>
          <a:lstStyle/>
          <a:p>
            <a:pPr marL="0" lvl="0" indent="0" algn="ctr"/>
            <a:endParaRPr lang="en-US" sz="2400" b="1" i="0" baseline="0">
              <a:solidFill>
                <a:schemeClr val="bg1"/>
              </a:solidFill>
              <a:latin typeface="Franklin Gothic Medium Cond" panose="020B0606030402020204" pitchFamily="34" charset="0"/>
              <a:ea typeface="+mj-ea"/>
              <a:cs typeface="+mj-cs"/>
              <a:sym typeface="Franklin Gothic Medium Cond" panose="020B0606030402020204" pitchFamily="34" charset="0"/>
            </a:endParaRPr>
          </a:p>
        </p:txBody>
      </p:sp>
      <p:cxnSp>
        <p:nvCxnSpPr>
          <p:cNvPr id="7" name="Straight Connector 6"/>
          <p:cNvCxnSpPr/>
          <p:nvPr userDrawn="1"/>
        </p:nvCxnSpPr>
        <p:spPr bwMode="ltGray">
          <a:xfrm>
            <a:off x="564945" y="821418"/>
            <a:ext cx="13500511" cy="0"/>
          </a:xfrm>
          <a:prstGeom prst="line">
            <a:avLst/>
          </a:prstGeom>
          <a:noFill/>
          <a:ln w="12700" cap="flat" cmpd="sng" algn="ctr">
            <a:solidFill>
              <a:srgbClr val="F36419"/>
            </a:solidFill>
            <a:prstDash val="solid"/>
            <a:round/>
            <a:headEnd type="none" w="med" len="med"/>
            <a:tailEnd type="none"/>
          </a:ln>
          <a:effectLst/>
        </p:spPr>
      </p:cxnSp>
      <p:sp>
        <p:nvSpPr>
          <p:cNvPr id="5" name="Title 1"/>
          <p:cNvSpPr>
            <a:spLocks noGrp="1"/>
          </p:cNvSpPr>
          <p:nvPr>
            <p:ph type="title"/>
          </p:nvPr>
        </p:nvSpPr>
        <p:spPr/>
        <p:txBody>
          <a:bodyPr/>
          <a:lstStyle/>
          <a:p>
            <a:r>
              <a:rPr lang="en-US"/>
              <a:t>Click to edit Master title style</a:t>
            </a:r>
          </a:p>
        </p:txBody>
      </p:sp>
      <p:pic>
        <p:nvPicPr>
          <p:cNvPr id="8" name="Picture 7"/>
          <p:cNvPicPr>
            <a:picLocks noChangeAspect="1"/>
          </p:cNvPicPr>
          <p:nvPr userDrawn="1"/>
        </p:nvPicPr>
        <p:blipFill rotWithShape="1">
          <a:blip r:embed="rId6"/>
          <a:srcRect b="24180"/>
          <a:stretch>
            <a:fillRect/>
          </a:stretch>
        </p:blipFill>
        <p:spPr bwMode="ltGray">
          <a:xfrm>
            <a:off x="0" y="6455382"/>
            <a:ext cx="12603480" cy="1773682"/>
          </a:xfrm>
          <a:prstGeom prst="rect">
            <a:avLst/>
          </a:prstGeom>
        </p:spPr>
      </p:pic>
      <p:pic>
        <p:nvPicPr>
          <p:cNvPr id="9" name="Picture 8"/>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bwMode="ltGray">
          <a:xfrm>
            <a:off x="11827270" y="7208819"/>
            <a:ext cx="2256677" cy="746653"/>
          </a:xfrm>
          <a:prstGeom prst="rect">
            <a:avLst/>
          </a:prstGeom>
        </p:spPr>
      </p:pic>
      <p:sp>
        <p:nvSpPr>
          <p:cNvPr id="6" name="Holder 6"/>
          <p:cNvSpPr>
            <a:spLocks noGrp="1"/>
          </p:cNvSpPr>
          <p:nvPr>
            <p:ph type="sldNum" sz="quarter" idx="7"/>
          </p:nvPr>
        </p:nvSpPr>
        <p:spPr>
          <a:xfrm>
            <a:off x="14284325" y="7834376"/>
            <a:ext cx="206375" cy="177800"/>
          </a:xfrm>
          <a:prstGeom prst="rect">
            <a:avLst/>
          </a:prstGeom>
        </p:spPr>
        <p:txBody>
          <a:bodyPr lIns="0" tIns="0" rIns="0" bIns="0"/>
          <a:lstStyle>
            <a:lvl1pPr>
              <a:defRPr sz="1200" b="0" i="0">
                <a:solidFill>
                  <a:schemeClr val="tx1"/>
                </a:solidFill>
                <a:latin typeface="Calibri Light" panose="020F0302020204030204"/>
                <a:cs typeface="Calibri Light" panose="020F0302020204030204"/>
              </a:defRPr>
            </a:lvl1pPr>
          </a:lstStyle>
          <a:p>
            <a:pPr marL="25400">
              <a:lnSpc>
                <a:spcPts val="1240"/>
              </a:lnSpc>
            </a:pPr>
            <a:fld id="{81D60167-4931-47E6-BA6A-407CBD079E47}" type="slidenum">
              <a:rPr dirty="0"/>
              <a:t>‹#›</a:t>
            </a:fld>
            <a:endParaRPr dirty="0"/>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2542" y="1906"/>
          <a:ext cx="2539" cy="1904"/>
        </p:xfrm>
        <a:graphic>
          <a:graphicData uri="http://schemas.openxmlformats.org/presentationml/2006/ole">
            <mc:AlternateContent xmlns:mc="http://schemas.openxmlformats.org/markup-compatibility/2006">
              <mc:Choice xmlns:v="urn:schemas-microsoft-com:vml" Requires="v">
                <p:oleObj name="think-cell 幻灯片" r:id="rId3" imgW="9525" imgH="9525" progId="TCLayout.ActiveDocument.1">
                  <p:embed/>
                </p:oleObj>
              </mc:Choice>
              <mc:Fallback>
                <p:oleObj name="think-cell 幻灯片" r:id="rId3" imgW="9525" imgH="9525" progId="TCLayout.ActiveDocument.1">
                  <p:embed/>
                  <p:pic>
                    <p:nvPicPr>
                      <p:cNvPr id="0" name="Object 2" hidden="1"/>
                      <p:cNvPicPr/>
                      <p:nvPr/>
                    </p:nvPicPr>
                    <p:blipFill>
                      <a:blip r:embed="rId4"/>
                      <a:stretch>
                        <a:fillRect/>
                      </a:stretch>
                    </p:blipFill>
                    <p:spPr>
                      <a:xfrm>
                        <a:off x="2542" y="1906"/>
                        <a:ext cx="2539" cy="1904"/>
                      </a:xfrm>
                      <a:prstGeom prst="rect">
                        <a:avLst/>
                      </a:prstGeom>
                    </p:spPr>
                  </p:pic>
                </p:oleObj>
              </mc:Fallback>
            </mc:AlternateContent>
          </a:graphicData>
        </a:graphic>
      </p:graphicFrame>
      <p:cxnSp>
        <p:nvCxnSpPr>
          <p:cNvPr id="7" name="Straight Connector 6"/>
          <p:cNvCxnSpPr/>
          <p:nvPr userDrawn="1"/>
        </p:nvCxnSpPr>
        <p:spPr bwMode="ltGray">
          <a:xfrm>
            <a:off x="564945" y="821418"/>
            <a:ext cx="13500511" cy="0"/>
          </a:xfrm>
          <a:prstGeom prst="line">
            <a:avLst/>
          </a:prstGeom>
          <a:noFill/>
          <a:ln w="12700" cap="flat" cmpd="sng" algn="ctr">
            <a:solidFill>
              <a:srgbClr val="F36419"/>
            </a:solidFill>
            <a:prstDash val="solid"/>
            <a:round/>
            <a:headEnd type="none" w="med" len="med"/>
            <a:tailEnd type="none"/>
          </a:ln>
          <a:effectLst/>
        </p:spPr>
      </p:cxnSp>
      <p:sp>
        <p:nvSpPr>
          <p:cNvPr id="5" name="Title Placeholder 2"/>
          <p:cNvSpPr>
            <a:spLocks noGrp="1" noChangeArrowheads="1"/>
          </p:cNvSpPr>
          <p:nvPr>
            <p:ph type="title"/>
          </p:nvPr>
        </p:nvSpPr>
        <p:spPr bwMode="gray">
          <a:xfrm>
            <a:off x="564945" y="433028"/>
            <a:ext cx="1350051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noAutofit/>
          </a:bodyPr>
          <a:lstStyle/>
          <a:p>
            <a:pPr lvl="0"/>
            <a:endParaRPr lang="en-US" noProof="0"/>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showMasterSp="0" preserve="1" userDrawn="1">
  <p:cSld name="Agenda layout">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2542" y="1906"/>
          <a:ext cx="2539" cy="1904"/>
        </p:xfrm>
        <a:graphic>
          <a:graphicData uri="http://schemas.openxmlformats.org/presentationml/2006/ole">
            <mc:AlternateContent xmlns:mc="http://schemas.openxmlformats.org/markup-compatibility/2006">
              <mc:Choice xmlns:v="urn:schemas-microsoft-com:vml" Requires="v">
                <p:oleObj name="think-cell 幻灯片" r:id="rId4" imgW="9525" imgH="9525" progId="TCLayout.ActiveDocument.1">
                  <p:embed/>
                </p:oleObj>
              </mc:Choice>
              <mc:Fallback>
                <p:oleObj name="think-cell 幻灯片" r:id="rId4" imgW="9525" imgH="9525" progId="TCLayout.ActiveDocument.1">
                  <p:embed/>
                  <p:pic>
                    <p:nvPicPr>
                      <p:cNvPr id="0" name="Object 2" hidden="1"/>
                      <p:cNvPicPr/>
                      <p:nvPr/>
                    </p:nvPicPr>
                    <p:blipFill>
                      <a:blip r:embed="rId5"/>
                      <a:stretch>
                        <a:fillRect/>
                      </a:stretch>
                    </p:blipFill>
                    <p:spPr>
                      <a:xfrm>
                        <a:off x="2542" y="1906"/>
                        <a:ext cx="2539" cy="1904"/>
                      </a:xfrm>
                      <a:prstGeom prst="rect">
                        <a:avLst/>
                      </a:prstGeom>
                    </p:spPr>
                  </p:pic>
                </p:oleObj>
              </mc:Fallback>
            </mc:AlternateContent>
          </a:graphicData>
        </a:graphic>
      </p:graphicFrame>
      <p:sp>
        <p:nvSpPr>
          <p:cNvPr id="4" name="Rectangle 3" hidden="1"/>
          <p:cNvSpPr/>
          <p:nvPr userDrawn="1">
            <p:custDataLst>
              <p:tags r:id="rId2"/>
            </p:custDataLst>
          </p:nvPr>
        </p:nvSpPr>
        <p:spPr>
          <a:xfrm>
            <a:off x="0" y="0"/>
            <a:ext cx="158750" cy="15875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noAutofit/>
          </a:bodyPr>
          <a:lstStyle/>
          <a:p>
            <a:pPr marL="0" lvl="0" indent="0" algn="ctr"/>
            <a:endParaRPr lang="en-US" sz="5000" b="0" i="0" baseline="0">
              <a:solidFill>
                <a:schemeClr val="bg1"/>
              </a:solidFill>
              <a:latin typeface="Franklin Gothic Medium Cond" panose="020B0606030402020204" pitchFamily="34" charset="0"/>
              <a:ea typeface="+mj-ea"/>
              <a:cs typeface="+mj-cs"/>
              <a:sym typeface="Franklin Gothic Medium Cond" panose="020B0606030402020204" pitchFamily="34" charset="0"/>
            </a:endParaRPr>
          </a:p>
        </p:txBody>
      </p:sp>
      <p:pic>
        <p:nvPicPr>
          <p:cNvPr id="15" name="Picture 14"/>
          <p:cNvPicPr>
            <a:picLocks noChangeAspect="1"/>
          </p:cNvPicPr>
          <p:nvPr userDrawn="1"/>
        </p:nvPicPr>
        <p:blipFill>
          <a:blip r:embed="rId6">
            <a:alphaModFix amt="50000"/>
          </a:blip>
          <a:stretch>
            <a:fillRect/>
          </a:stretch>
        </p:blipFill>
        <p:spPr bwMode="ltGray">
          <a:xfrm>
            <a:off x="0" y="0"/>
            <a:ext cx="14630400" cy="8229600"/>
          </a:xfrm>
          <a:prstGeom prst="rect">
            <a:avLst/>
          </a:prstGeom>
        </p:spPr>
      </p:pic>
      <p:sp>
        <p:nvSpPr>
          <p:cNvPr id="16" name="Rectangle 15"/>
          <p:cNvSpPr/>
          <p:nvPr userDrawn="1"/>
        </p:nvSpPr>
        <p:spPr bwMode="auto">
          <a:xfrm>
            <a:off x="0" y="0"/>
            <a:ext cx="14630400" cy="8229600"/>
          </a:xfrm>
          <a:prstGeom prst="rect">
            <a:avLst/>
          </a:prstGeom>
          <a:solidFill>
            <a:srgbClr val="32658B">
              <a:alpha val="60000"/>
            </a:srgbClr>
          </a:solidFill>
          <a:ln w="9525" cap="flat" cmpd="sng" algn="ctr">
            <a:noFill/>
            <a:prstDash val="solid"/>
            <a:round/>
            <a:headEnd type="none" w="med" len="med"/>
            <a:tailEnd type="none" w="med" len="med"/>
          </a:ln>
          <a:effectLst/>
        </p:spPr>
        <p:txBody>
          <a:bodyPr vert="horz" wrap="square" lIns="91440" tIns="18000" rIns="91440" bIns="18000" numCol="1" rtlCol="0" anchor="ctr" anchorCtr="0" compatLnSpc="1"/>
          <a:lstStyle/>
          <a:p>
            <a:pPr algn="ctr"/>
            <a:endParaRPr lang="en-US" b="1">
              <a:solidFill>
                <a:schemeClr val="bg1"/>
              </a:solidFill>
              <a:latin typeface="Arial" panose="020B0604020202020204" pitchFamily="34" charset="0"/>
            </a:endParaRPr>
          </a:p>
        </p:txBody>
      </p:sp>
      <p:pic>
        <p:nvPicPr>
          <p:cNvPr id="14" name="Picture 13"/>
          <p:cNvPicPr/>
          <p:nvPr userDrawn="1"/>
        </p:nvPicPr>
        <p:blipFill>
          <a:blip r:embed="rId7" cstate="print">
            <a:extLst>
              <a:ext uri="{28A0092B-C50C-407E-A947-70E740481C1C}">
                <a14:useLocalDpi xmlns:a14="http://schemas.microsoft.com/office/drawing/2010/main" val="0"/>
              </a:ext>
            </a:extLst>
          </a:blip>
          <a:stretch>
            <a:fillRect/>
          </a:stretch>
        </p:blipFill>
        <p:spPr bwMode="ltGray">
          <a:xfrm>
            <a:off x="12043299" y="7139136"/>
            <a:ext cx="2256677" cy="746653"/>
          </a:xfrm>
          <a:prstGeom prst="rect">
            <a:avLst/>
          </a:prstGeom>
        </p:spPr>
      </p:pic>
      <p:sp>
        <p:nvSpPr>
          <p:cNvPr id="17" name="Rectangle 16"/>
          <p:cNvSpPr/>
          <p:nvPr userDrawn="1"/>
        </p:nvSpPr>
        <p:spPr bwMode="auto">
          <a:xfrm>
            <a:off x="2264008" y="3033574"/>
            <a:ext cx="82633" cy="1371600"/>
          </a:xfrm>
          <a:prstGeom prst="rect">
            <a:avLst/>
          </a:prstGeom>
          <a:solidFill>
            <a:schemeClr val="accent1"/>
          </a:solidFill>
          <a:ln w="9525" cap="flat" cmpd="sng" algn="ctr">
            <a:solidFill>
              <a:schemeClr val="accent1"/>
            </a:solidFill>
            <a:prstDash val="solid"/>
            <a:round/>
            <a:headEnd type="none" w="med" len="med"/>
            <a:tailEnd type="none" w="med" len="med"/>
          </a:ln>
          <a:effectLst/>
        </p:spPr>
        <p:txBody>
          <a:bodyPr vert="horz" wrap="square" lIns="91440" tIns="18000" rIns="91440" bIns="18000" numCol="1" rtlCol="0" anchor="ctr" anchorCtr="0" compatLnSpc="1"/>
          <a:lstStyle/>
          <a:p>
            <a:pPr algn="ctr"/>
            <a:endParaRPr lang="en-US" b="1">
              <a:solidFill>
                <a:schemeClr val="bg1"/>
              </a:solidFill>
              <a:latin typeface="Arial" panose="020B0604020202020204" pitchFamily="34" charset="0"/>
            </a:endParaRPr>
          </a:p>
        </p:txBody>
      </p:sp>
      <p:sp>
        <p:nvSpPr>
          <p:cNvPr id="24" name="Title Placeholder 2"/>
          <p:cNvSpPr>
            <a:spLocks noGrp="1" noChangeArrowheads="1"/>
          </p:cNvSpPr>
          <p:nvPr>
            <p:ph type="title"/>
          </p:nvPr>
        </p:nvSpPr>
        <p:spPr bwMode="gray">
          <a:xfrm>
            <a:off x="2600115" y="3334654"/>
            <a:ext cx="10894356"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a:defRPr lang="en-US" sz="5000" b="0" cap="none" noProof="0" dirty="0">
                <a:solidFill>
                  <a:schemeClr val="bg1"/>
                </a:solidFill>
              </a:defRPr>
            </a:lvl1pPr>
          </a:lstStyle>
          <a:p>
            <a:pPr lvl="0"/>
            <a:r>
              <a:rPr lang="en-US" altLang="zh-CN"/>
              <a:t>Click to edit Master title style</a:t>
            </a:r>
            <a:endParaRPr lang="en-US" noProof="0"/>
          </a:p>
        </p:txBody>
      </p:sp>
      <p:sp>
        <p:nvSpPr>
          <p:cNvPr id="10" name="矩形 2"/>
          <p:cNvSpPr/>
          <p:nvPr userDrawn="1"/>
        </p:nvSpPr>
        <p:spPr bwMode="auto">
          <a:xfrm>
            <a:off x="7225432" y="7809207"/>
            <a:ext cx="179536" cy="184666"/>
          </a:xfrm>
          <a:prstGeom prst="rect">
            <a:avLst/>
          </a:prstGeom>
          <a:noFill/>
          <a:ln w="9525" cap="flat" cmpd="sng" algn="ctr">
            <a:noFill/>
            <a:prstDash val="solid"/>
            <a:round/>
            <a:headEnd type="none" w="med" len="med"/>
            <a:tailEnd type="none" w="med" len="med"/>
          </a:ln>
          <a:effectLst/>
        </p:spPr>
        <p:txBody>
          <a:bodyPr vert="horz" wrap="none" lIns="0" tIns="0" rIns="0" bIns="0" numCol="1" rtlCol="0" anchor="ctr" anchorCtr="0" compatLnSpc="1">
            <a:spAutoFit/>
          </a:bodyPr>
          <a:lstStyle/>
          <a:p>
            <a:pPr algn="ctr"/>
            <a:fld id="{6EAC8AF0-966C-4FC5-AFC0-BA4E2758CD2C}" type="slidenum">
              <a:rPr lang="en-US" sz="1200" b="0" smtClean="0">
                <a:solidFill>
                  <a:schemeClr val="bg1"/>
                </a:solidFill>
                <a:latin typeface="+mn-lt"/>
                <a:ea typeface="Helvetica Neue Condensed" panose="02000503000000020004" pitchFamily="2" charset="0"/>
                <a:cs typeface="Arial" panose="020B0604020202020204" pitchFamily="34" charset="0"/>
              </a:rPr>
              <a:t>‹#›</a:t>
            </a:fld>
            <a:endParaRPr lang="en-US" sz="1200" b="0">
              <a:solidFill>
                <a:schemeClr val="bg1"/>
              </a:solidFill>
              <a:latin typeface="+mn-lt"/>
              <a:ea typeface="Helvetica Neue Condensed" panose="02000503000000020004" pitchFamily="2" charset="0"/>
              <a:cs typeface="Arial" panose="020B0604020202020204" pitchFamily="34" charset="0"/>
            </a:endParaRPr>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showMasterSp="0" preserve="1" userDrawn="1">
  <p:cSld name="Highlight">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2542" y="1906"/>
          <a:ext cx="2539" cy="1904"/>
        </p:xfrm>
        <a:graphic>
          <a:graphicData uri="http://schemas.openxmlformats.org/presentationml/2006/ole">
            <mc:AlternateContent xmlns:mc="http://schemas.openxmlformats.org/markup-compatibility/2006">
              <mc:Choice xmlns:v="urn:schemas-microsoft-com:vml" Requires="v">
                <p:oleObj name="think-cell 幻灯片" r:id="rId4" imgW="9525" imgH="9525" progId="TCLayout.ActiveDocument.1">
                  <p:embed/>
                </p:oleObj>
              </mc:Choice>
              <mc:Fallback>
                <p:oleObj name="think-cell 幻灯片" r:id="rId4" imgW="9525" imgH="9525" progId="TCLayout.ActiveDocument.1">
                  <p:embed/>
                  <p:pic>
                    <p:nvPicPr>
                      <p:cNvPr id="0" name="Object 2" hidden="1"/>
                      <p:cNvPicPr/>
                      <p:nvPr/>
                    </p:nvPicPr>
                    <p:blipFill>
                      <a:blip r:embed="rId5"/>
                      <a:stretch>
                        <a:fillRect/>
                      </a:stretch>
                    </p:blipFill>
                    <p:spPr>
                      <a:xfrm>
                        <a:off x="2542" y="1906"/>
                        <a:ext cx="2539" cy="1904"/>
                      </a:xfrm>
                      <a:prstGeom prst="rect">
                        <a:avLst/>
                      </a:prstGeom>
                    </p:spPr>
                  </p:pic>
                </p:oleObj>
              </mc:Fallback>
            </mc:AlternateContent>
          </a:graphicData>
        </a:graphic>
      </p:graphicFrame>
      <p:sp>
        <p:nvSpPr>
          <p:cNvPr id="4" name="Rectangle 3" hidden="1"/>
          <p:cNvSpPr/>
          <p:nvPr userDrawn="1">
            <p:custDataLst>
              <p:tags r:id="rId2"/>
            </p:custDataLst>
          </p:nvPr>
        </p:nvSpPr>
        <p:spPr>
          <a:xfrm>
            <a:off x="0" y="0"/>
            <a:ext cx="158750" cy="15875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noAutofit/>
          </a:bodyPr>
          <a:lstStyle/>
          <a:p>
            <a:pPr marL="0" lvl="0" indent="0" algn="ctr"/>
            <a:endParaRPr lang="en-US" sz="5000" b="0" i="0" baseline="0">
              <a:solidFill>
                <a:schemeClr val="bg1"/>
              </a:solidFill>
              <a:latin typeface="Franklin Gothic Medium Cond" panose="020B0606030402020204" pitchFamily="34" charset="0"/>
              <a:ea typeface="+mj-ea"/>
              <a:cs typeface="+mj-cs"/>
              <a:sym typeface="Franklin Gothic Medium Cond" panose="020B0606030402020204" pitchFamily="34" charset="0"/>
            </a:endParaRPr>
          </a:p>
        </p:txBody>
      </p:sp>
      <p:pic>
        <p:nvPicPr>
          <p:cNvPr id="12" name="Picture 11"/>
          <p:cNvPicPr>
            <a:picLocks noChangeAspect="1"/>
          </p:cNvPicPr>
          <p:nvPr userDrawn="1"/>
        </p:nvPicPr>
        <p:blipFill rotWithShape="1">
          <a:blip r:embed="rId6"/>
          <a:srcRect b="24180"/>
          <a:stretch>
            <a:fillRect/>
          </a:stretch>
        </p:blipFill>
        <p:spPr bwMode="ltGray">
          <a:xfrm>
            <a:off x="0" y="6455382"/>
            <a:ext cx="12603480" cy="1773682"/>
          </a:xfrm>
          <a:prstGeom prst="rect">
            <a:avLst/>
          </a:prstGeom>
        </p:spPr>
      </p:pic>
      <p:sp>
        <p:nvSpPr>
          <p:cNvPr id="10" name="Title Placeholder 2"/>
          <p:cNvSpPr>
            <a:spLocks noGrp="1" noChangeArrowheads="1"/>
          </p:cNvSpPr>
          <p:nvPr>
            <p:ph type="title"/>
          </p:nvPr>
        </p:nvSpPr>
        <p:spPr bwMode="gray">
          <a:xfrm>
            <a:off x="2600115" y="3334654"/>
            <a:ext cx="10894356"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a:defRPr sz="5000" b="0" cap="none" baseline="0"/>
            </a:lvl1pPr>
          </a:lstStyle>
          <a:p>
            <a:pPr lvl="0"/>
            <a:r>
              <a:rPr lang="en-US" altLang="zh-CN"/>
              <a:t>Click to edit Master title style</a:t>
            </a:r>
            <a:endParaRPr lang="en-US" noProof="0"/>
          </a:p>
        </p:txBody>
      </p:sp>
      <p:sp>
        <p:nvSpPr>
          <p:cNvPr id="5" name="Rectangle 4"/>
          <p:cNvSpPr/>
          <p:nvPr userDrawn="1"/>
        </p:nvSpPr>
        <p:spPr bwMode="auto">
          <a:xfrm>
            <a:off x="2264008" y="3033574"/>
            <a:ext cx="82633" cy="1371600"/>
          </a:xfrm>
          <a:prstGeom prst="rect">
            <a:avLst/>
          </a:prstGeom>
          <a:solidFill>
            <a:schemeClr val="accent1"/>
          </a:solidFill>
          <a:ln w="9525" cap="flat" cmpd="sng" algn="ctr">
            <a:solidFill>
              <a:schemeClr val="accent1"/>
            </a:solidFill>
            <a:prstDash val="solid"/>
            <a:round/>
            <a:headEnd type="none" w="med" len="med"/>
            <a:tailEnd type="none" w="med" len="med"/>
          </a:ln>
          <a:effectLst/>
        </p:spPr>
        <p:txBody>
          <a:bodyPr vert="horz" wrap="square" lIns="91440" tIns="18000" rIns="91440" bIns="18000" numCol="1" rtlCol="0" anchor="ctr" anchorCtr="0" compatLnSpc="1"/>
          <a:lstStyle/>
          <a:p>
            <a:pPr algn="ctr"/>
            <a:endParaRPr lang="en-US" b="1">
              <a:solidFill>
                <a:schemeClr val="bg1"/>
              </a:solidFill>
              <a:latin typeface="Arial" panose="020B0604020202020204" pitchFamily="34" charset="0"/>
            </a:endParaRPr>
          </a:p>
        </p:txBody>
      </p:sp>
      <p:pic>
        <p:nvPicPr>
          <p:cNvPr id="14" name="Picture 13"/>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bwMode="ltGray">
          <a:xfrm>
            <a:off x="11827270" y="7208819"/>
            <a:ext cx="2256677" cy="746653"/>
          </a:xfrm>
          <a:prstGeom prst="rect">
            <a:avLst/>
          </a:prstGeom>
        </p:spPr>
      </p:pic>
      <p:sp>
        <p:nvSpPr>
          <p:cNvPr id="15" name="Slide Number Placeholder 1"/>
          <p:cNvSpPr txBox="1"/>
          <p:nvPr userDrawn="1"/>
        </p:nvSpPr>
        <p:spPr>
          <a:xfrm>
            <a:off x="14198400" y="7832513"/>
            <a:ext cx="266400" cy="151200"/>
          </a:xfrm>
          <a:prstGeom prst="rect">
            <a:avLst/>
          </a:prstGeom>
        </p:spPr>
        <p:txBody>
          <a:bodyPr vert="horz" lIns="0" tIns="0" rIns="0" bIns="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597E933-748C-423A-8FD7-FA7B3ACA4E96}" type="slidenum">
              <a:rPr lang="en-GB" sz="1200" baseline="0" smtClean="0">
                <a:solidFill>
                  <a:schemeClr val="tx1"/>
                </a:solidFill>
              </a:rPr>
              <a:t>‹#›</a:t>
            </a:fld>
            <a:endParaRPr lang="en-GB" sz="1200" baseline="0">
              <a:solidFill>
                <a:schemeClr val="tx1"/>
              </a:solidFill>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200" b="0" i="0" u="sng">
                <a:solidFill>
                  <a:srgbClr val="31648A"/>
                </a:solidFill>
                <a:latin typeface="微软雅黑" panose="020B0503020204020204" charset="-122"/>
                <a:cs typeface="微软雅黑" panose="020B0503020204020204" charset="-122"/>
              </a:defRPr>
            </a:lvl1pPr>
          </a:lstStyle>
          <a:p>
            <a:endParaRPr/>
          </a:p>
        </p:txBody>
      </p:sp>
      <p:sp>
        <p:nvSpPr>
          <p:cNvPr id="3" name="Holder 3"/>
          <p:cNvSpPr>
            <a:spLocks noGrp="1"/>
          </p:cNvSpPr>
          <p:nvPr>
            <p:ph type="body" idx="1"/>
          </p:nvPr>
        </p:nvSpPr>
        <p:spPr/>
        <p:txBody>
          <a:bodyPr lIns="0" tIns="0" rIns="0" bIns="0"/>
          <a:lstStyle>
            <a:lvl1pPr>
              <a:defRPr sz="1800" b="0" i="0">
                <a:solidFill>
                  <a:srgbClr val="31648A"/>
                </a:solidFill>
                <a:latin typeface="微软雅黑" panose="020B0503020204020204" charset="-122"/>
                <a:cs typeface="微软雅黑" panose="020B0503020204020204" charset="-122"/>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dirty="0"/>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56110809-9AAE-4538-AD14-79B40C94CF21}" type="datetime1">
              <a:rPr lang="en-US" smtClean="0"/>
              <a:t>1/8/2026</a:t>
            </a:fld>
            <a:endParaRPr lang="en-US" dirty="0"/>
          </a:p>
        </p:txBody>
      </p:sp>
      <p:sp>
        <p:nvSpPr>
          <p:cNvPr id="6" name="Holder 6"/>
          <p:cNvSpPr>
            <a:spLocks noGrp="1"/>
          </p:cNvSpPr>
          <p:nvPr>
            <p:ph type="sldNum" sz="quarter" idx="7"/>
          </p:nvPr>
        </p:nvSpPr>
        <p:spPr/>
        <p:txBody>
          <a:bodyPr lIns="0" tIns="0" rIns="0" bIns="0"/>
          <a:lstStyle>
            <a:lvl1pPr>
              <a:defRPr sz="1200" b="0" i="0">
                <a:solidFill>
                  <a:schemeClr val="tx1"/>
                </a:solidFill>
                <a:latin typeface="Calibri Light" panose="020F0302020204030204"/>
                <a:cs typeface="Calibri Light" panose="020F0302020204030204"/>
              </a:defRPr>
            </a:lvl1pPr>
          </a:lstStyle>
          <a:p>
            <a:pPr marL="25400">
              <a:lnSpc>
                <a:spcPts val="1240"/>
              </a:lnSpc>
            </a:pPr>
            <a:endParaRPr dirty="0"/>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000000"/>
              </a:solidFill>
              <a:effectLst/>
              <a:uLnTx/>
              <a:uFillTx/>
              <a:latin typeface="Calibri Light" panose="020F0302020204030204"/>
              <a:ea typeface="+mn-ea"/>
              <a:cs typeface="+mn-cs"/>
            </a:endParaRPr>
          </a:p>
        </p:txBody>
      </p:sp>
      <p:sp>
        <p:nvSpPr>
          <p:cNvPr id="3" name="Footer Placeholder 2"/>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000000"/>
              </a:solidFill>
              <a:effectLst/>
              <a:uLnTx/>
              <a:uFillTx/>
              <a:latin typeface="Calibri Light" panose="020F0302020204030204"/>
              <a:ea typeface="+mn-ea"/>
              <a:cs typeface="+mn-cs"/>
            </a:endParaRPr>
          </a:p>
        </p:txBody>
      </p:sp>
      <p:sp>
        <p:nvSpPr>
          <p:cNvPr id="4" name="Slide Number Placeholder 3"/>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000000"/>
              </a:solidFill>
              <a:effectLst/>
              <a:uLnTx/>
              <a:uFillTx/>
              <a:latin typeface="Calibri Light" panose="020F0302020204030204"/>
              <a:ea typeface="+mn-ea"/>
              <a:cs typeface="+mn-cs"/>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Highlight">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2542" y="1906"/>
          <a:ext cx="2539" cy="1904"/>
        </p:xfrm>
        <a:graphic>
          <a:graphicData uri="http://schemas.openxmlformats.org/presentationml/2006/ole">
            <mc:AlternateContent xmlns:mc="http://schemas.openxmlformats.org/markup-compatibility/2006">
              <mc:Choice xmlns:v="urn:schemas-microsoft-com:vml" Requires="v">
                <p:oleObj name="think-cell 幻灯片" r:id="rId4" imgW="9525" imgH="9525" progId="TCLayout.ActiveDocument.1">
                  <p:embed/>
                </p:oleObj>
              </mc:Choice>
              <mc:Fallback>
                <p:oleObj name="think-cell 幻灯片" r:id="rId4" imgW="9525" imgH="9525" progId="TCLayout.ActiveDocument.1">
                  <p:embed/>
                  <p:pic>
                    <p:nvPicPr>
                      <p:cNvPr id="0" name="Object 2" hidden="1"/>
                      <p:cNvPicPr/>
                      <p:nvPr/>
                    </p:nvPicPr>
                    <p:blipFill>
                      <a:blip r:embed="rId5"/>
                      <a:stretch>
                        <a:fillRect/>
                      </a:stretch>
                    </p:blipFill>
                    <p:spPr>
                      <a:xfrm>
                        <a:off x="2542" y="1906"/>
                        <a:ext cx="2539" cy="1904"/>
                      </a:xfrm>
                      <a:prstGeom prst="rect">
                        <a:avLst/>
                      </a:prstGeom>
                    </p:spPr>
                  </p:pic>
                </p:oleObj>
              </mc:Fallback>
            </mc:AlternateContent>
          </a:graphicData>
        </a:graphic>
      </p:graphicFrame>
      <p:sp>
        <p:nvSpPr>
          <p:cNvPr id="4" name="Rectangle 3" hidden="1"/>
          <p:cNvSpPr/>
          <p:nvPr userDrawn="1">
            <p:custDataLst>
              <p:tags r:id="rId2"/>
            </p:custDataLst>
          </p:nvPr>
        </p:nvSpPr>
        <p:spPr>
          <a:xfrm>
            <a:off x="0" y="0"/>
            <a:ext cx="158750" cy="15875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noAutofit/>
          </a:bodyPr>
          <a:lstStyle/>
          <a:p>
            <a:pPr marL="0" lvl="0" indent="0" algn="ctr"/>
            <a:endParaRPr lang="en-US" sz="5000" b="0" i="0" baseline="0">
              <a:solidFill>
                <a:schemeClr val="bg1"/>
              </a:solidFill>
              <a:latin typeface="Franklin Gothic Medium Cond" panose="020B0606030402020204" pitchFamily="34" charset="0"/>
              <a:ea typeface="+mj-ea"/>
              <a:cs typeface="+mj-cs"/>
              <a:sym typeface="Franklin Gothic Medium Cond" panose="020B0606030402020204" pitchFamily="34" charset="0"/>
            </a:endParaRPr>
          </a:p>
        </p:txBody>
      </p:sp>
      <p:pic>
        <p:nvPicPr>
          <p:cNvPr id="12" name="Picture 11"/>
          <p:cNvPicPr>
            <a:picLocks noChangeAspect="1"/>
          </p:cNvPicPr>
          <p:nvPr userDrawn="1"/>
        </p:nvPicPr>
        <p:blipFill rotWithShape="1">
          <a:blip r:embed="rId6"/>
          <a:srcRect b="24180"/>
          <a:stretch>
            <a:fillRect/>
          </a:stretch>
        </p:blipFill>
        <p:spPr bwMode="ltGray">
          <a:xfrm>
            <a:off x="0" y="6455382"/>
            <a:ext cx="12603480" cy="1773682"/>
          </a:xfrm>
          <a:prstGeom prst="rect">
            <a:avLst/>
          </a:prstGeom>
        </p:spPr>
      </p:pic>
      <p:sp>
        <p:nvSpPr>
          <p:cNvPr id="10" name="Title Placeholder 2"/>
          <p:cNvSpPr>
            <a:spLocks noGrp="1" noChangeArrowheads="1"/>
          </p:cNvSpPr>
          <p:nvPr>
            <p:ph type="title"/>
          </p:nvPr>
        </p:nvSpPr>
        <p:spPr bwMode="gray">
          <a:xfrm>
            <a:off x="2600115" y="3334654"/>
            <a:ext cx="10894356"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a:defRPr sz="5000" b="0" cap="none" baseline="0"/>
            </a:lvl1pPr>
          </a:lstStyle>
          <a:p>
            <a:pPr lvl="0"/>
            <a:r>
              <a:rPr lang="en-US" altLang="zh-CN"/>
              <a:t>Click to edit Master title style</a:t>
            </a:r>
            <a:endParaRPr lang="en-US" noProof="0"/>
          </a:p>
        </p:txBody>
      </p:sp>
      <p:sp>
        <p:nvSpPr>
          <p:cNvPr id="5" name="Rectangle 4"/>
          <p:cNvSpPr/>
          <p:nvPr userDrawn="1"/>
        </p:nvSpPr>
        <p:spPr bwMode="auto">
          <a:xfrm>
            <a:off x="2264008" y="3033574"/>
            <a:ext cx="82633" cy="1371600"/>
          </a:xfrm>
          <a:prstGeom prst="rect">
            <a:avLst/>
          </a:prstGeom>
          <a:solidFill>
            <a:schemeClr val="accent1"/>
          </a:solidFill>
          <a:ln w="9525" cap="flat" cmpd="sng" algn="ctr">
            <a:solidFill>
              <a:schemeClr val="accent1"/>
            </a:solidFill>
            <a:prstDash val="solid"/>
            <a:round/>
            <a:headEnd type="none" w="med" len="med"/>
            <a:tailEnd type="none" w="med" len="med"/>
          </a:ln>
          <a:effectLst/>
        </p:spPr>
        <p:txBody>
          <a:bodyPr vert="horz" wrap="square" lIns="91440" tIns="18000" rIns="91440" bIns="18000" numCol="1" rtlCol="0" anchor="ctr" anchorCtr="0" compatLnSpc="1"/>
          <a:lstStyle/>
          <a:p>
            <a:pPr algn="ctr"/>
            <a:endParaRPr lang="en-US" b="1">
              <a:solidFill>
                <a:schemeClr val="bg1"/>
              </a:solidFill>
              <a:latin typeface="Arial" panose="020B0604020202020204" pitchFamily="34" charset="0"/>
            </a:endParaRPr>
          </a:p>
        </p:txBody>
      </p:sp>
      <p:pic>
        <p:nvPicPr>
          <p:cNvPr id="14" name="Picture 13"/>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bwMode="ltGray">
          <a:xfrm>
            <a:off x="11827270" y="7208819"/>
            <a:ext cx="2256677" cy="746653"/>
          </a:xfrm>
          <a:prstGeom prst="rect">
            <a:avLst/>
          </a:prstGeom>
        </p:spPr>
      </p:pic>
      <p:sp>
        <p:nvSpPr>
          <p:cNvPr id="15" name="Slide Number Placeholder 1"/>
          <p:cNvSpPr txBox="1"/>
          <p:nvPr userDrawn="1"/>
        </p:nvSpPr>
        <p:spPr>
          <a:xfrm>
            <a:off x="14198400" y="7832513"/>
            <a:ext cx="266400" cy="151200"/>
          </a:xfrm>
          <a:prstGeom prst="rect">
            <a:avLst/>
          </a:prstGeom>
        </p:spPr>
        <p:txBody>
          <a:bodyPr vert="horz" lIns="0" tIns="0" rIns="0" bIns="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597E933-748C-423A-8FD7-FA7B3ACA4E96}" type="slidenum">
              <a:rPr lang="en-GB" sz="1200" baseline="0" smtClean="0">
                <a:solidFill>
                  <a:schemeClr val="tx1"/>
                </a:solidFill>
              </a:rPr>
              <a:t>‹#›</a:t>
            </a:fld>
            <a:endParaRPr lang="en-GB" sz="1200" baseline="0">
              <a:solidFill>
                <a:schemeClr val="tx1"/>
              </a:solidFil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10" name="Content Placeholder 2"/>
          <p:cNvSpPr>
            <a:spLocks noGrp="1"/>
          </p:cNvSpPr>
          <p:nvPr>
            <p:ph sz="half" idx="1"/>
          </p:nvPr>
        </p:nvSpPr>
        <p:spPr>
          <a:xfrm>
            <a:off x="741400" y="1508760"/>
            <a:ext cx="6217920" cy="1509772"/>
          </a:xfrm>
        </p:spPr>
        <p:txBody>
          <a:bodyPr/>
          <a:lstStyle>
            <a:lvl1pPr>
              <a:buClr>
                <a:srgbClr val="C30F1E"/>
              </a:buClr>
              <a:defRPr sz="1920"/>
            </a:lvl1pPr>
            <a:lvl2pPr>
              <a:buClr>
                <a:srgbClr val="C30F1E"/>
              </a:buClr>
              <a:defRPr/>
            </a:lvl2pPr>
            <a:lvl3pPr>
              <a:buClr>
                <a:srgbClr val="C30F1E"/>
              </a:buClr>
              <a:defRPr/>
            </a:lvl3pPr>
            <a:lvl4pPr>
              <a:buClr>
                <a:srgbClr val="C30F1E"/>
              </a:buClr>
              <a:defRPr/>
            </a:lvl4pPr>
            <a:lvl5pPr>
              <a:buClr>
                <a:srgbClr val="C30F1E"/>
              </a:buCl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itle 1"/>
          <p:cNvSpPr>
            <a:spLocks noGrp="1"/>
          </p:cNvSpPr>
          <p:nvPr>
            <p:ph type="title"/>
          </p:nvPr>
        </p:nvSpPr>
        <p:spPr>
          <a:xfrm>
            <a:off x="741399" y="632751"/>
            <a:ext cx="6226894" cy="598122"/>
          </a:xfrm>
          <a:noFill/>
        </p:spPr>
        <p:txBody>
          <a:bodyPr anchor="ctr">
            <a:normAutofit/>
          </a:bodyPr>
          <a:lstStyle>
            <a:lvl1pPr>
              <a:defRPr sz="2880">
                <a:solidFill>
                  <a:srgbClr val="C30F1E"/>
                </a:solidFill>
              </a:defRPr>
            </a:lvl1pPr>
          </a:lstStyle>
          <a:p>
            <a:r>
              <a:rPr lang="en-US" dirty="0"/>
              <a:t>Click to edit Master title style</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Пустой">
    <p:spTree>
      <p:nvGrpSpPr>
        <p:cNvPr id="1" name=""/>
        <p:cNvGrpSpPr/>
        <p:nvPr/>
      </p:nvGrpSpPr>
      <p:grpSpPr>
        <a:xfrm>
          <a:off x="0" y="0"/>
          <a:ext cx="0" cy="0"/>
          <a:chOff x="0" y="0"/>
          <a:chExt cx="0" cy="0"/>
        </a:xfrm>
      </p:grpSpPr>
    </p:spTree>
    <p:extLst>
      <p:ext uri="{BB962C8B-B14F-4D97-AF65-F5344CB8AC3E}">
        <p14:creationId xmlns:p14="http://schemas.microsoft.com/office/powerpoint/2010/main" val="553356118"/>
      </p:ext>
    </p:extLst>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2595" y="1946"/>
          <a:ext cx="2590" cy="1943"/>
        </p:xfrm>
        <a:graphic>
          <a:graphicData uri="http://schemas.openxmlformats.org/presentationml/2006/ole">
            <mc:AlternateContent xmlns:mc="http://schemas.openxmlformats.org/markup-compatibility/2006">
              <mc:Choice xmlns:v="urn:schemas-microsoft-com:vml" Requires="v">
                <p:oleObj name="think-cell 幻灯片" r:id="rId3" imgW="12700" imgH="12700" progId="TCLayout.ActiveDocument.1">
                  <p:embed/>
                </p:oleObj>
              </mc:Choice>
              <mc:Fallback>
                <p:oleObj name="think-cell 幻灯片" r:id="rId3" imgW="12700" imgH="12700" progId="TCLayout.ActiveDocument.1">
                  <p:embed/>
                  <p:pic>
                    <p:nvPicPr>
                      <p:cNvPr id="0" name="Object 2" hidden="1"/>
                      <p:cNvPicPr/>
                      <p:nvPr/>
                    </p:nvPicPr>
                    <p:blipFill>
                      <a:blip r:embed="rId4"/>
                      <a:stretch>
                        <a:fillRect/>
                      </a:stretch>
                    </p:blipFill>
                    <p:spPr>
                      <a:xfrm>
                        <a:off x="2595" y="1946"/>
                        <a:ext cx="2590" cy="1943"/>
                      </a:xfrm>
                      <a:prstGeom prst="rect">
                        <a:avLst/>
                      </a:prstGeom>
                    </p:spPr>
                  </p:pic>
                </p:oleObj>
              </mc:Fallback>
            </mc:AlternateContent>
          </a:graphicData>
        </a:graphic>
      </p:graphicFrame>
      <p:pic>
        <p:nvPicPr>
          <p:cNvPr id="8" name="Picture 7"/>
          <p:cNvPicPr>
            <a:picLocks noChangeAspect="1"/>
          </p:cNvPicPr>
          <p:nvPr userDrawn="1"/>
        </p:nvPicPr>
        <p:blipFill>
          <a:blip r:embed="rId5"/>
          <a:srcRect/>
          <a:stretch>
            <a:fillRect/>
          </a:stretch>
        </p:blipFill>
        <p:spPr bwMode="ltGray">
          <a:xfrm>
            <a:off x="0" y="0"/>
            <a:ext cx="14630400" cy="8229600"/>
          </a:xfrm>
          <a:prstGeom prst="rect">
            <a:avLst/>
          </a:prstGeom>
        </p:spPr>
      </p:pic>
      <p:pic>
        <p:nvPicPr>
          <p:cNvPr id="19" name="Picture 18"/>
          <p:cNvPicPr>
            <a:picLocks noChangeAspect="1"/>
          </p:cNvPicPr>
          <p:nvPr userDrawn="1"/>
        </p:nvPicPr>
        <p:blipFill>
          <a:blip r:embed="rId6"/>
          <a:stretch>
            <a:fillRect/>
          </a:stretch>
        </p:blipFill>
        <p:spPr bwMode="ltGray">
          <a:xfrm>
            <a:off x="4405791" y="2189561"/>
            <a:ext cx="5818818" cy="1925239"/>
          </a:xfrm>
          <a:prstGeom prst="rect">
            <a:avLst/>
          </a:prstGeom>
        </p:spPr>
      </p:pic>
      <p:sp>
        <p:nvSpPr>
          <p:cNvPr id="10" name="Document type" hidden="1"/>
          <p:cNvSpPr txBox="1">
            <a:spLocks noChangeArrowheads="1"/>
          </p:cNvSpPr>
          <p:nvPr userDrawn="1"/>
        </p:nvSpPr>
        <p:spPr bwMode="auto">
          <a:xfrm>
            <a:off x="972273" y="7337640"/>
            <a:ext cx="1268585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spAutoFit/>
          </a:bodyPr>
          <a:lstStyle>
            <a:defPPr>
              <a:defRPr lang="en-US"/>
            </a:defPPr>
            <a:lvl1pPr eaLnBrk="1" hangingPunct="1">
              <a:defRPr sz="1400" baseline="0">
                <a:solidFill>
                  <a:schemeClr val="accent6"/>
                </a:solidFill>
                <a:latin typeface="+mn-lt"/>
              </a:defRPr>
            </a:lvl1pPr>
            <a:lvl2pPr marL="742950" indent="-285750" eaLnBrk="0" hangingPunct="0">
              <a:defRPr sz="1600"/>
            </a:lvl2pPr>
            <a:lvl3pPr marL="1143000" indent="-228600" eaLnBrk="0" hangingPunct="0">
              <a:defRPr sz="1600"/>
            </a:lvl3pPr>
            <a:lvl4pPr marL="1600200" indent="-228600" eaLnBrk="0" hangingPunct="0">
              <a:defRPr sz="1600"/>
            </a:lvl4pPr>
            <a:lvl5pPr marL="2057400" indent="-228600" eaLnBrk="0" hangingPunct="0">
              <a:defRPr sz="1600"/>
            </a:lvl5pPr>
            <a:lvl6pPr marL="2514600" indent="-228600" eaLnBrk="0" fontAlgn="base" hangingPunct="0">
              <a:spcBef>
                <a:spcPct val="0"/>
              </a:spcBef>
              <a:spcAft>
                <a:spcPct val="0"/>
              </a:spcAft>
              <a:defRPr sz="1600"/>
            </a:lvl6pPr>
            <a:lvl7pPr marL="2971800" indent="-228600" eaLnBrk="0" fontAlgn="base" hangingPunct="0">
              <a:spcBef>
                <a:spcPct val="0"/>
              </a:spcBef>
              <a:spcAft>
                <a:spcPct val="0"/>
              </a:spcAft>
              <a:defRPr sz="1600"/>
            </a:lvl7pPr>
            <a:lvl8pPr marL="3429000" indent="-228600" eaLnBrk="0" fontAlgn="base" hangingPunct="0">
              <a:spcBef>
                <a:spcPct val="0"/>
              </a:spcBef>
              <a:spcAft>
                <a:spcPct val="0"/>
              </a:spcAft>
              <a:defRPr sz="1600"/>
            </a:lvl8pPr>
            <a:lvl9pPr marL="3886200" indent="-228600" eaLnBrk="0" fontAlgn="base" hangingPunct="0">
              <a:spcBef>
                <a:spcPct val="0"/>
              </a:spcBef>
              <a:spcAft>
                <a:spcPct val="0"/>
              </a:spcAft>
              <a:defRPr sz="1600"/>
            </a:lvl9pPr>
          </a:lstStyle>
          <a:p>
            <a:pPr algn="ctr"/>
            <a:r>
              <a:rPr lang="en-US" sz="2400" b="1" dirty="0">
                <a:solidFill>
                  <a:schemeClr val="accent1"/>
                </a:solidFill>
              </a:rPr>
              <a:t>Document type | Date</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3"/>
          <a:srcRect/>
          <a:stretch>
            <a:fillRect/>
          </a:stretch>
        </p:blipFill>
        <p:spPr bwMode="ltGray">
          <a:xfrm>
            <a:off x="0" y="0"/>
            <a:ext cx="14630400" cy="8229600"/>
          </a:xfrm>
          <a:prstGeom prst="rect">
            <a:avLst/>
          </a:prstGeom>
        </p:spPr>
      </p:pic>
      <p:sp>
        <p:nvSpPr>
          <p:cNvPr id="2" name="Rectangle 1"/>
          <p:cNvSpPr/>
          <p:nvPr userDrawn="1"/>
        </p:nvSpPr>
        <p:spPr>
          <a:xfrm>
            <a:off x="0" y="0"/>
            <a:ext cx="14630400" cy="8229600"/>
          </a:xfrm>
          <a:prstGeom prst="rect">
            <a:avLst/>
          </a:prstGeom>
          <a:solidFill>
            <a:schemeClr val="tx2">
              <a:alpha val="2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sz="1800" dirty="0">
              <a:solidFill>
                <a:schemeClr val="bg1"/>
              </a:solidFill>
            </a:endParaRPr>
          </a:p>
        </p:txBody>
      </p:sp>
      <p:graphicFrame>
        <p:nvGraphicFramePr>
          <p:cNvPr id="3" name="Object 2" hidden="1"/>
          <p:cNvGraphicFramePr>
            <a:graphicFrameLocks noChangeAspect="1"/>
          </p:cNvGraphicFramePr>
          <p:nvPr userDrawn="1">
            <p:custDataLst>
              <p:tags r:id="rId1"/>
            </p:custDataLst>
          </p:nvPr>
        </p:nvGraphicFramePr>
        <p:xfrm>
          <a:off x="2595" y="1946"/>
          <a:ext cx="2590" cy="1943"/>
        </p:xfrm>
        <a:graphic>
          <a:graphicData uri="http://schemas.openxmlformats.org/presentationml/2006/ole">
            <mc:AlternateContent xmlns:mc="http://schemas.openxmlformats.org/markup-compatibility/2006">
              <mc:Choice xmlns:v="urn:schemas-microsoft-com:vml" Requires="v">
                <p:oleObj name="think-cell 幻灯片" r:id="rId4" imgW="12700" imgH="12700" progId="TCLayout.ActiveDocument.1">
                  <p:embed/>
                </p:oleObj>
              </mc:Choice>
              <mc:Fallback>
                <p:oleObj name="think-cell 幻灯片" r:id="rId4" imgW="12700" imgH="12700" progId="TCLayout.ActiveDocument.1">
                  <p:embed/>
                  <p:pic>
                    <p:nvPicPr>
                      <p:cNvPr id="0" name="Object 2" hidden="1"/>
                      <p:cNvPicPr/>
                      <p:nvPr/>
                    </p:nvPicPr>
                    <p:blipFill>
                      <a:blip r:embed="rId5"/>
                      <a:stretch>
                        <a:fillRect/>
                      </a:stretch>
                    </p:blipFill>
                    <p:spPr>
                      <a:xfrm>
                        <a:off x="2595" y="1946"/>
                        <a:ext cx="2590" cy="1943"/>
                      </a:xfrm>
                      <a:prstGeom prst="rect">
                        <a:avLst/>
                      </a:prstGeom>
                    </p:spPr>
                  </p:pic>
                </p:oleObj>
              </mc:Fallback>
            </mc:AlternateContent>
          </a:graphicData>
        </a:graphic>
      </p:graphicFrame>
      <p:pic>
        <p:nvPicPr>
          <p:cNvPr id="19" name="Picture 18"/>
          <p:cNvPicPr>
            <a:picLocks noChangeAspect="1"/>
          </p:cNvPicPr>
          <p:nvPr userDrawn="1"/>
        </p:nvPicPr>
        <p:blipFill>
          <a:blip r:embed="rId6"/>
          <a:stretch>
            <a:fillRect/>
          </a:stretch>
        </p:blipFill>
        <p:spPr bwMode="ltGray">
          <a:xfrm>
            <a:off x="4405791" y="2708563"/>
            <a:ext cx="5818818" cy="1925239"/>
          </a:xfrm>
          <a:prstGeom prst="rect">
            <a:avLst/>
          </a:prstGeom>
        </p:spPr>
      </p:pic>
      <p:sp>
        <p:nvSpPr>
          <p:cNvPr id="10" name="Document type" hidden="1"/>
          <p:cNvSpPr txBox="1">
            <a:spLocks noChangeArrowheads="1"/>
          </p:cNvSpPr>
          <p:nvPr userDrawn="1"/>
        </p:nvSpPr>
        <p:spPr bwMode="auto">
          <a:xfrm>
            <a:off x="972273" y="7337640"/>
            <a:ext cx="1268585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spAutoFit/>
          </a:bodyPr>
          <a:lstStyle>
            <a:defPPr>
              <a:defRPr lang="en-US"/>
            </a:defPPr>
            <a:lvl1pPr eaLnBrk="1" hangingPunct="1">
              <a:defRPr sz="1400" baseline="0">
                <a:solidFill>
                  <a:schemeClr val="accent6"/>
                </a:solidFill>
                <a:latin typeface="+mn-lt"/>
              </a:defRPr>
            </a:lvl1pPr>
            <a:lvl2pPr marL="742950" indent="-285750" eaLnBrk="0" hangingPunct="0">
              <a:defRPr sz="1600"/>
            </a:lvl2pPr>
            <a:lvl3pPr marL="1143000" indent="-228600" eaLnBrk="0" hangingPunct="0">
              <a:defRPr sz="1600"/>
            </a:lvl3pPr>
            <a:lvl4pPr marL="1600200" indent="-228600" eaLnBrk="0" hangingPunct="0">
              <a:defRPr sz="1600"/>
            </a:lvl4pPr>
            <a:lvl5pPr marL="2057400" indent="-228600" eaLnBrk="0" hangingPunct="0">
              <a:defRPr sz="1600"/>
            </a:lvl5pPr>
            <a:lvl6pPr marL="2514600" indent="-228600" eaLnBrk="0" fontAlgn="base" hangingPunct="0">
              <a:spcBef>
                <a:spcPct val="0"/>
              </a:spcBef>
              <a:spcAft>
                <a:spcPct val="0"/>
              </a:spcAft>
              <a:defRPr sz="1600"/>
            </a:lvl6pPr>
            <a:lvl7pPr marL="2971800" indent="-228600" eaLnBrk="0" fontAlgn="base" hangingPunct="0">
              <a:spcBef>
                <a:spcPct val="0"/>
              </a:spcBef>
              <a:spcAft>
                <a:spcPct val="0"/>
              </a:spcAft>
              <a:defRPr sz="1600"/>
            </a:lvl7pPr>
            <a:lvl8pPr marL="3429000" indent="-228600" eaLnBrk="0" fontAlgn="base" hangingPunct="0">
              <a:spcBef>
                <a:spcPct val="0"/>
              </a:spcBef>
              <a:spcAft>
                <a:spcPct val="0"/>
              </a:spcAft>
              <a:defRPr sz="1600"/>
            </a:lvl8pPr>
            <a:lvl9pPr marL="3886200" indent="-228600" eaLnBrk="0" fontAlgn="base" hangingPunct="0">
              <a:spcBef>
                <a:spcPct val="0"/>
              </a:spcBef>
              <a:spcAft>
                <a:spcPct val="0"/>
              </a:spcAft>
              <a:defRPr sz="1600"/>
            </a:lvl9pPr>
          </a:lstStyle>
          <a:p>
            <a:pPr algn="ctr"/>
            <a:r>
              <a:rPr lang="en-US" sz="2400" b="1" dirty="0">
                <a:solidFill>
                  <a:schemeClr val="accent1"/>
                </a:solidFill>
              </a:rPr>
              <a:t>Document type | Date</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Table of Contents">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2542" y="1906"/>
          <a:ext cx="2539" cy="1904"/>
        </p:xfrm>
        <a:graphic>
          <a:graphicData uri="http://schemas.openxmlformats.org/presentationml/2006/ole">
            <mc:AlternateContent xmlns:mc="http://schemas.openxmlformats.org/markup-compatibility/2006">
              <mc:Choice xmlns:v="urn:schemas-microsoft-com:vml" Requires="v">
                <p:oleObj name="think-cell 幻灯片" r:id="rId4" imgW="9525" imgH="9525" progId="TCLayout.ActiveDocument.1">
                  <p:embed/>
                </p:oleObj>
              </mc:Choice>
              <mc:Fallback>
                <p:oleObj name="think-cell 幻灯片" r:id="rId4" imgW="9525" imgH="9525" progId="TCLayout.ActiveDocument.1">
                  <p:embed/>
                  <p:pic>
                    <p:nvPicPr>
                      <p:cNvPr id="0" name="Object 2" hidden="1"/>
                      <p:cNvPicPr/>
                      <p:nvPr/>
                    </p:nvPicPr>
                    <p:blipFill>
                      <a:blip r:embed="rId5"/>
                      <a:stretch>
                        <a:fillRect/>
                      </a:stretch>
                    </p:blipFill>
                    <p:spPr>
                      <a:xfrm>
                        <a:off x="2542" y="1906"/>
                        <a:ext cx="2539" cy="1904"/>
                      </a:xfrm>
                      <a:prstGeom prst="rect">
                        <a:avLst/>
                      </a:prstGeom>
                    </p:spPr>
                  </p:pic>
                </p:oleObj>
              </mc:Fallback>
            </mc:AlternateContent>
          </a:graphicData>
        </a:graphic>
      </p:graphicFrame>
      <p:sp>
        <p:nvSpPr>
          <p:cNvPr id="4" name="Rectangle 3" hidden="1"/>
          <p:cNvSpPr/>
          <p:nvPr userDrawn="1">
            <p:custDataLst>
              <p:tags r:id="rId2"/>
            </p:custDataLst>
          </p:nvPr>
        </p:nvSpPr>
        <p:spPr>
          <a:xfrm>
            <a:off x="0" y="0"/>
            <a:ext cx="158750" cy="15875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noAutofit/>
          </a:bodyPr>
          <a:lstStyle/>
          <a:p>
            <a:pPr marL="0" lvl="0" indent="0" algn="ctr"/>
            <a:endParaRPr lang="en-US" sz="2400" b="1" i="0" baseline="0" dirty="0">
              <a:solidFill>
                <a:schemeClr val="bg1"/>
              </a:solidFill>
              <a:latin typeface="Franklin Gothic Medium Cond" panose="020B0606030402020204" pitchFamily="34" charset="0"/>
              <a:ea typeface="+mj-ea"/>
              <a:cs typeface="+mj-cs"/>
              <a:sym typeface="Franklin Gothic Medium Cond" panose="020B0606030402020204" pitchFamily="34" charset="0"/>
            </a:endParaRPr>
          </a:p>
        </p:txBody>
      </p:sp>
      <p:cxnSp>
        <p:nvCxnSpPr>
          <p:cNvPr id="7" name="Straight Connector 6"/>
          <p:cNvCxnSpPr/>
          <p:nvPr userDrawn="1"/>
        </p:nvCxnSpPr>
        <p:spPr bwMode="ltGray">
          <a:xfrm>
            <a:off x="564945" y="821418"/>
            <a:ext cx="13500511" cy="0"/>
          </a:xfrm>
          <a:prstGeom prst="line">
            <a:avLst/>
          </a:prstGeom>
          <a:noFill/>
          <a:ln w="12700" cap="flat" cmpd="sng" algn="ctr">
            <a:solidFill>
              <a:srgbClr val="F36419"/>
            </a:solidFill>
            <a:prstDash val="solid"/>
            <a:round/>
            <a:headEnd type="none" w="med" len="med"/>
            <a:tailEnd type="none"/>
          </a:ln>
          <a:effectLst/>
        </p:spPr>
      </p:cxnSp>
      <p:sp>
        <p:nvSpPr>
          <p:cNvPr id="5" name="Title 1"/>
          <p:cNvSpPr>
            <a:spLocks noGrp="1"/>
          </p:cNvSpPr>
          <p:nvPr>
            <p:ph type="title"/>
          </p:nvPr>
        </p:nvSpPr>
        <p:spPr/>
        <p:txBody>
          <a:bodyPr/>
          <a:lstStyle/>
          <a:p>
            <a:r>
              <a:rPr lang="en-US" dirty="0"/>
              <a:t>Click to edit Master title style</a:t>
            </a:r>
          </a:p>
        </p:txBody>
      </p:sp>
      <p:pic>
        <p:nvPicPr>
          <p:cNvPr id="8" name="Picture 7"/>
          <p:cNvPicPr>
            <a:picLocks noChangeAspect="1"/>
          </p:cNvPicPr>
          <p:nvPr userDrawn="1"/>
        </p:nvPicPr>
        <p:blipFill rotWithShape="1">
          <a:blip r:embed="rId6"/>
          <a:srcRect b="24180"/>
          <a:stretch>
            <a:fillRect/>
          </a:stretch>
        </p:blipFill>
        <p:spPr bwMode="ltGray">
          <a:xfrm>
            <a:off x="0" y="6455382"/>
            <a:ext cx="12603480" cy="1773682"/>
          </a:xfrm>
          <a:prstGeom prst="rect">
            <a:avLst/>
          </a:prstGeom>
        </p:spPr>
      </p:pic>
      <p:pic>
        <p:nvPicPr>
          <p:cNvPr id="9" name="Picture 8"/>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bwMode="ltGray">
          <a:xfrm>
            <a:off x="11827270" y="7208819"/>
            <a:ext cx="2256677" cy="746653"/>
          </a:xfrm>
          <a:prstGeom prst="rect">
            <a:avLst/>
          </a:prstGeom>
        </p:spPr>
      </p:pic>
      <p:sp>
        <p:nvSpPr>
          <p:cNvPr id="6" name="Holder 6"/>
          <p:cNvSpPr>
            <a:spLocks noGrp="1"/>
          </p:cNvSpPr>
          <p:nvPr>
            <p:ph type="sldNum" sz="quarter" idx="7"/>
          </p:nvPr>
        </p:nvSpPr>
        <p:spPr>
          <a:xfrm>
            <a:off x="14284325" y="7834376"/>
            <a:ext cx="206375" cy="177800"/>
          </a:xfrm>
          <a:prstGeom prst="rect">
            <a:avLst/>
          </a:prstGeom>
        </p:spPr>
        <p:txBody>
          <a:bodyPr lIns="0" tIns="0" rIns="0" bIns="0"/>
          <a:lstStyle>
            <a:lvl1pPr>
              <a:defRPr sz="1200" b="0" i="0">
                <a:solidFill>
                  <a:schemeClr val="tx1"/>
                </a:solidFill>
                <a:latin typeface="Calibri Light" panose="020F0302020204030204"/>
                <a:cs typeface="Calibri Light" panose="020F0302020204030204"/>
              </a:defRPr>
            </a:lvl1pPr>
          </a:lstStyle>
          <a:p>
            <a:pPr marL="25400">
              <a:lnSpc>
                <a:spcPts val="1240"/>
              </a:lnSpc>
            </a:pPr>
            <a:fld id="{81D60167-4931-47E6-BA6A-407CBD079E47}" type="slidenum">
              <a:rPr dirty="0"/>
              <a:t>‹#›</a:t>
            </a:fld>
            <a:endParaRPr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2542" y="1906"/>
          <a:ext cx="2539" cy="1904"/>
        </p:xfrm>
        <a:graphic>
          <a:graphicData uri="http://schemas.openxmlformats.org/presentationml/2006/ole">
            <mc:AlternateContent xmlns:mc="http://schemas.openxmlformats.org/markup-compatibility/2006">
              <mc:Choice xmlns:v="urn:schemas-microsoft-com:vml" Requires="v">
                <p:oleObj name="think-cell 幻灯片" r:id="rId3" imgW="9525" imgH="9525" progId="TCLayout.ActiveDocument.1">
                  <p:embed/>
                </p:oleObj>
              </mc:Choice>
              <mc:Fallback>
                <p:oleObj name="think-cell 幻灯片" r:id="rId3" imgW="9525" imgH="9525" progId="TCLayout.ActiveDocument.1">
                  <p:embed/>
                  <p:pic>
                    <p:nvPicPr>
                      <p:cNvPr id="0" name="Object 2" hidden="1"/>
                      <p:cNvPicPr/>
                      <p:nvPr/>
                    </p:nvPicPr>
                    <p:blipFill>
                      <a:blip r:embed="rId4"/>
                      <a:stretch>
                        <a:fillRect/>
                      </a:stretch>
                    </p:blipFill>
                    <p:spPr>
                      <a:xfrm>
                        <a:off x="2542" y="1906"/>
                        <a:ext cx="2539" cy="1904"/>
                      </a:xfrm>
                      <a:prstGeom prst="rect">
                        <a:avLst/>
                      </a:prstGeom>
                    </p:spPr>
                  </p:pic>
                </p:oleObj>
              </mc:Fallback>
            </mc:AlternateContent>
          </a:graphicData>
        </a:graphic>
      </p:graphicFrame>
      <p:cxnSp>
        <p:nvCxnSpPr>
          <p:cNvPr id="7" name="Straight Connector 6"/>
          <p:cNvCxnSpPr/>
          <p:nvPr userDrawn="1"/>
        </p:nvCxnSpPr>
        <p:spPr bwMode="ltGray">
          <a:xfrm>
            <a:off x="564945" y="821418"/>
            <a:ext cx="13500511" cy="0"/>
          </a:xfrm>
          <a:prstGeom prst="line">
            <a:avLst/>
          </a:prstGeom>
          <a:noFill/>
          <a:ln w="12700" cap="flat" cmpd="sng" algn="ctr">
            <a:solidFill>
              <a:srgbClr val="F36419"/>
            </a:solidFill>
            <a:prstDash val="solid"/>
            <a:round/>
            <a:headEnd type="none" w="med" len="med"/>
            <a:tailEnd type="none"/>
          </a:ln>
          <a:effectLst/>
        </p:spPr>
      </p:cxnSp>
      <p:sp>
        <p:nvSpPr>
          <p:cNvPr id="5" name="Title Placeholder 2"/>
          <p:cNvSpPr>
            <a:spLocks noGrp="1" noChangeArrowheads="1"/>
          </p:cNvSpPr>
          <p:nvPr>
            <p:ph type="title"/>
          </p:nvPr>
        </p:nvSpPr>
        <p:spPr bwMode="gray">
          <a:xfrm>
            <a:off x="564945" y="433028"/>
            <a:ext cx="1350051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noAutofit/>
          </a:bodyPr>
          <a:lstStyle/>
          <a:p>
            <a:pPr lvl="0"/>
            <a:endParaRPr lang="en-US" noProof="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200" b="0" i="0" u="sng">
                <a:solidFill>
                  <a:srgbClr val="31648A"/>
                </a:solidFill>
                <a:latin typeface="微软雅黑" panose="020B0503020204020204" charset="-122"/>
                <a:cs typeface="微软雅黑" panose="020B0503020204020204" charset="-122"/>
              </a:defRPr>
            </a:lvl1pPr>
          </a:lstStyle>
          <a:p>
            <a:endParaRPr/>
          </a:p>
        </p:txBody>
      </p:sp>
      <p:sp>
        <p:nvSpPr>
          <p:cNvPr id="3" name="Holder 3"/>
          <p:cNvSpPr>
            <a:spLocks noGrp="1"/>
          </p:cNvSpPr>
          <p:nvPr>
            <p:ph type="body" idx="1"/>
          </p:nvPr>
        </p:nvSpPr>
        <p:spPr/>
        <p:txBody>
          <a:bodyPr lIns="0" tIns="0" rIns="0" bIns="0"/>
          <a:lstStyle>
            <a:lvl1pPr>
              <a:defRPr sz="1800" b="0" i="0">
                <a:solidFill>
                  <a:srgbClr val="31648A"/>
                </a:solidFill>
                <a:latin typeface="微软雅黑" panose="020B0503020204020204" charset="-122"/>
                <a:cs typeface="微软雅黑" panose="020B0503020204020204" charset="-122"/>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C99E9697-93E6-4AF2-9C3D-EA4A630D9CC7}" type="datetime1">
              <a:rPr lang="en-US" smtClean="0"/>
              <a:t>1/8/2026</a:t>
            </a:fld>
            <a:endParaRPr lang="en-US"/>
          </a:p>
        </p:txBody>
      </p:sp>
      <p:sp>
        <p:nvSpPr>
          <p:cNvPr id="6" name="Holder 6"/>
          <p:cNvSpPr>
            <a:spLocks noGrp="1"/>
          </p:cNvSpPr>
          <p:nvPr>
            <p:ph type="sldNum" sz="quarter" idx="7"/>
          </p:nvPr>
        </p:nvSpPr>
        <p:spPr/>
        <p:txBody>
          <a:bodyPr lIns="0" tIns="0" rIns="0" bIns="0"/>
          <a:lstStyle>
            <a:lvl1pPr>
              <a:defRPr sz="1200" b="0" i="0">
                <a:solidFill>
                  <a:schemeClr val="tx1"/>
                </a:solidFill>
                <a:latin typeface="Calibri Light" panose="020F0302020204030204"/>
                <a:cs typeface="Calibri Light" panose="020F0302020204030204"/>
              </a:defRPr>
            </a:lvl1pPr>
          </a:lstStyle>
          <a:p>
            <a:pPr marL="25400">
              <a:lnSpc>
                <a:spcPts val="1240"/>
              </a:lnSpc>
            </a:pPr>
            <a:fld id="{81D60167-4931-47E6-BA6A-407CBD079E47}" type="slidenum">
              <a:rPr dirty="0"/>
              <a:t>‹#›</a:t>
            </a:fld>
            <a:endParaRPr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Agenda layout">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2542" y="1906"/>
          <a:ext cx="2539" cy="1904"/>
        </p:xfrm>
        <a:graphic>
          <a:graphicData uri="http://schemas.openxmlformats.org/presentationml/2006/ole">
            <mc:AlternateContent xmlns:mc="http://schemas.openxmlformats.org/markup-compatibility/2006">
              <mc:Choice xmlns:v="urn:schemas-microsoft-com:vml" Requires="v">
                <p:oleObj name="think-cell 幻灯片" r:id="rId4" imgW="9525" imgH="9525" progId="TCLayout.ActiveDocument.1">
                  <p:embed/>
                </p:oleObj>
              </mc:Choice>
              <mc:Fallback>
                <p:oleObj name="think-cell 幻灯片" r:id="rId4" imgW="9525" imgH="9525" progId="TCLayout.ActiveDocument.1">
                  <p:embed/>
                  <p:pic>
                    <p:nvPicPr>
                      <p:cNvPr id="0" name="Object 2" hidden="1"/>
                      <p:cNvPicPr/>
                      <p:nvPr/>
                    </p:nvPicPr>
                    <p:blipFill>
                      <a:blip r:embed="rId5"/>
                      <a:stretch>
                        <a:fillRect/>
                      </a:stretch>
                    </p:blipFill>
                    <p:spPr>
                      <a:xfrm>
                        <a:off x="2542" y="1906"/>
                        <a:ext cx="2539" cy="1904"/>
                      </a:xfrm>
                      <a:prstGeom prst="rect">
                        <a:avLst/>
                      </a:prstGeom>
                    </p:spPr>
                  </p:pic>
                </p:oleObj>
              </mc:Fallback>
            </mc:AlternateContent>
          </a:graphicData>
        </a:graphic>
      </p:graphicFrame>
      <p:sp>
        <p:nvSpPr>
          <p:cNvPr id="4" name="Rectangle 3" hidden="1"/>
          <p:cNvSpPr/>
          <p:nvPr userDrawn="1">
            <p:custDataLst>
              <p:tags r:id="rId2"/>
            </p:custDataLst>
          </p:nvPr>
        </p:nvSpPr>
        <p:spPr>
          <a:xfrm>
            <a:off x="0" y="0"/>
            <a:ext cx="158750" cy="15875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noAutofit/>
          </a:bodyPr>
          <a:lstStyle/>
          <a:p>
            <a:pPr marL="0" lvl="0" indent="0" algn="ctr"/>
            <a:endParaRPr lang="en-US" sz="5000" b="0" i="0" baseline="0" dirty="0">
              <a:solidFill>
                <a:schemeClr val="bg1"/>
              </a:solidFill>
              <a:latin typeface="Franklin Gothic Medium Cond" panose="020B0606030402020204" pitchFamily="34" charset="0"/>
              <a:ea typeface="+mj-ea"/>
              <a:cs typeface="+mj-cs"/>
              <a:sym typeface="Franklin Gothic Medium Cond" panose="020B0606030402020204" pitchFamily="34" charset="0"/>
            </a:endParaRPr>
          </a:p>
        </p:txBody>
      </p:sp>
      <p:pic>
        <p:nvPicPr>
          <p:cNvPr id="15" name="Picture 14"/>
          <p:cNvPicPr>
            <a:picLocks noChangeAspect="1"/>
          </p:cNvPicPr>
          <p:nvPr userDrawn="1"/>
        </p:nvPicPr>
        <p:blipFill>
          <a:blip r:embed="rId6">
            <a:alphaModFix amt="50000"/>
          </a:blip>
          <a:stretch>
            <a:fillRect/>
          </a:stretch>
        </p:blipFill>
        <p:spPr bwMode="ltGray">
          <a:xfrm>
            <a:off x="0" y="0"/>
            <a:ext cx="14630400" cy="8229600"/>
          </a:xfrm>
          <a:prstGeom prst="rect">
            <a:avLst/>
          </a:prstGeom>
        </p:spPr>
      </p:pic>
      <p:sp>
        <p:nvSpPr>
          <p:cNvPr id="16" name="Rectangle 15"/>
          <p:cNvSpPr/>
          <p:nvPr userDrawn="1"/>
        </p:nvSpPr>
        <p:spPr bwMode="auto">
          <a:xfrm>
            <a:off x="0" y="0"/>
            <a:ext cx="14630400" cy="8229600"/>
          </a:xfrm>
          <a:prstGeom prst="rect">
            <a:avLst/>
          </a:prstGeom>
          <a:solidFill>
            <a:srgbClr val="32658B">
              <a:alpha val="60000"/>
            </a:srgbClr>
          </a:solidFill>
          <a:ln w="9525" cap="flat" cmpd="sng" algn="ctr">
            <a:noFill/>
            <a:prstDash val="solid"/>
            <a:round/>
            <a:headEnd type="none" w="med" len="med"/>
            <a:tailEnd type="none" w="med" len="med"/>
          </a:ln>
          <a:effectLst/>
        </p:spPr>
        <p:txBody>
          <a:bodyPr vert="horz" wrap="square" lIns="91440" tIns="18000" rIns="91440" bIns="18000" numCol="1" rtlCol="0" anchor="ctr" anchorCtr="0" compatLnSpc="1"/>
          <a:lstStyle/>
          <a:p>
            <a:pPr algn="ctr"/>
            <a:endParaRPr lang="en-US" b="1" dirty="0">
              <a:solidFill>
                <a:schemeClr val="bg1"/>
              </a:solidFill>
              <a:latin typeface="Arial" panose="020B0604020202020204" pitchFamily="34" charset="0"/>
            </a:endParaRPr>
          </a:p>
        </p:txBody>
      </p:sp>
      <p:pic>
        <p:nvPicPr>
          <p:cNvPr id="14" name="Picture 13"/>
          <p:cNvPicPr/>
          <p:nvPr userDrawn="1"/>
        </p:nvPicPr>
        <p:blipFill>
          <a:blip r:embed="rId7" cstate="print">
            <a:extLst>
              <a:ext uri="{28A0092B-C50C-407E-A947-70E740481C1C}">
                <a14:useLocalDpi xmlns:a14="http://schemas.microsoft.com/office/drawing/2010/main" val="0"/>
              </a:ext>
            </a:extLst>
          </a:blip>
          <a:stretch>
            <a:fillRect/>
          </a:stretch>
        </p:blipFill>
        <p:spPr bwMode="ltGray">
          <a:xfrm>
            <a:off x="12043299" y="7139136"/>
            <a:ext cx="2256677" cy="746653"/>
          </a:xfrm>
          <a:prstGeom prst="rect">
            <a:avLst/>
          </a:prstGeom>
        </p:spPr>
      </p:pic>
      <p:sp>
        <p:nvSpPr>
          <p:cNvPr id="17" name="Rectangle 16"/>
          <p:cNvSpPr/>
          <p:nvPr userDrawn="1"/>
        </p:nvSpPr>
        <p:spPr bwMode="auto">
          <a:xfrm>
            <a:off x="2264008" y="3033574"/>
            <a:ext cx="82633" cy="1371600"/>
          </a:xfrm>
          <a:prstGeom prst="rect">
            <a:avLst/>
          </a:prstGeom>
          <a:solidFill>
            <a:schemeClr val="accent1"/>
          </a:solidFill>
          <a:ln w="9525" cap="flat" cmpd="sng" algn="ctr">
            <a:solidFill>
              <a:schemeClr val="accent1"/>
            </a:solidFill>
            <a:prstDash val="solid"/>
            <a:round/>
            <a:headEnd type="none" w="med" len="med"/>
            <a:tailEnd type="none" w="med" len="med"/>
          </a:ln>
          <a:effectLst/>
        </p:spPr>
        <p:txBody>
          <a:bodyPr vert="horz" wrap="square" lIns="91440" tIns="18000" rIns="91440" bIns="18000" numCol="1" rtlCol="0" anchor="ctr" anchorCtr="0" compatLnSpc="1"/>
          <a:lstStyle/>
          <a:p>
            <a:pPr algn="ctr"/>
            <a:endParaRPr lang="en-US" b="1" dirty="0">
              <a:solidFill>
                <a:schemeClr val="bg1"/>
              </a:solidFill>
              <a:latin typeface="Arial" panose="020B0604020202020204" pitchFamily="34" charset="0"/>
            </a:endParaRPr>
          </a:p>
        </p:txBody>
      </p:sp>
      <p:sp>
        <p:nvSpPr>
          <p:cNvPr id="24" name="Title Placeholder 2"/>
          <p:cNvSpPr>
            <a:spLocks noGrp="1" noChangeArrowheads="1"/>
          </p:cNvSpPr>
          <p:nvPr>
            <p:ph type="title"/>
          </p:nvPr>
        </p:nvSpPr>
        <p:spPr bwMode="gray">
          <a:xfrm>
            <a:off x="2600115" y="3334654"/>
            <a:ext cx="10894356"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a:defRPr lang="en-US" sz="5000" b="0" cap="none" noProof="0" dirty="0">
                <a:solidFill>
                  <a:schemeClr val="bg1"/>
                </a:solidFill>
              </a:defRPr>
            </a:lvl1pPr>
          </a:lstStyle>
          <a:p>
            <a:pPr lvl="0"/>
            <a:r>
              <a:rPr lang="en-US" altLang="zh-CN" dirty="0"/>
              <a:t>Click to edit Master title style</a:t>
            </a:r>
            <a:endParaRPr lang="en-US" noProof="0" dirty="0"/>
          </a:p>
        </p:txBody>
      </p:sp>
      <p:sp>
        <p:nvSpPr>
          <p:cNvPr id="10" name="矩形 2"/>
          <p:cNvSpPr/>
          <p:nvPr userDrawn="1"/>
        </p:nvSpPr>
        <p:spPr bwMode="auto">
          <a:xfrm>
            <a:off x="7225432" y="7809207"/>
            <a:ext cx="179536" cy="184666"/>
          </a:xfrm>
          <a:prstGeom prst="rect">
            <a:avLst/>
          </a:prstGeom>
          <a:noFill/>
          <a:ln w="9525" cap="flat" cmpd="sng" algn="ctr">
            <a:noFill/>
            <a:prstDash val="solid"/>
            <a:round/>
            <a:headEnd type="none" w="med" len="med"/>
            <a:tailEnd type="none" w="med" len="med"/>
          </a:ln>
          <a:effectLst/>
        </p:spPr>
        <p:txBody>
          <a:bodyPr vert="horz" wrap="none" lIns="0" tIns="0" rIns="0" bIns="0" numCol="1" rtlCol="0" anchor="ctr" anchorCtr="0" compatLnSpc="1">
            <a:spAutoFit/>
          </a:bodyPr>
          <a:lstStyle/>
          <a:p>
            <a:pPr algn="ctr"/>
            <a:fld id="{6EAC8AF0-966C-4FC5-AFC0-BA4E2758CD2C}" type="slidenum">
              <a:rPr lang="en-US" sz="1200" b="0" smtClean="0">
                <a:solidFill>
                  <a:schemeClr val="bg1"/>
                </a:solidFill>
                <a:latin typeface="+mn-lt"/>
                <a:ea typeface="Helvetica Neue Condensed" panose="02000503000000020004" pitchFamily="2" charset="0"/>
                <a:cs typeface="Arial" panose="020B0604020202020204" pitchFamily="34" charset="0"/>
              </a:rPr>
              <a:t>‹#›</a:t>
            </a:fld>
            <a:endParaRPr lang="en-US" sz="1200" b="0" dirty="0">
              <a:solidFill>
                <a:schemeClr val="bg1"/>
              </a:solidFill>
              <a:latin typeface="+mn-lt"/>
              <a:ea typeface="Helvetica Neue Condensed" panose="02000503000000020004" pitchFamily="2" charset="0"/>
              <a:cs typeface="Arial" panose="020B0604020202020204" pitchFamily="34" charset="0"/>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Highlight">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2542" y="1906"/>
          <a:ext cx="2539" cy="1904"/>
        </p:xfrm>
        <a:graphic>
          <a:graphicData uri="http://schemas.openxmlformats.org/presentationml/2006/ole">
            <mc:AlternateContent xmlns:mc="http://schemas.openxmlformats.org/markup-compatibility/2006">
              <mc:Choice xmlns:v="urn:schemas-microsoft-com:vml" Requires="v">
                <p:oleObj name="think-cell 幻灯片" r:id="rId4" imgW="9525" imgH="9525" progId="TCLayout.ActiveDocument.1">
                  <p:embed/>
                </p:oleObj>
              </mc:Choice>
              <mc:Fallback>
                <p:oleObj name="think-cell 幻灯片" r:id="rId4" imgW="9525" imgH="9525" progId="TCLayout.ActiveDocument.1">
                  <p:embed/>
                  <p:pic>
                    <p:nvPicPr>
                      <p:cNvPr id="0" name="Object 2" hidden="1"/>
                      <p:cNvPicPr/>
                      <p:nvPr/>
                    </p:nvPicPr>
                    <p:blipFill>
                      <a:blip r:embed="rId5"/>
                      <a:stretch>
                        <a:fillRect/>
                      </a:stretch>
                    </p:blipFill>
                    <p:spPr>
                      <a:xfrm>
                        <a:off x="2542" y="1906"/>
                        <a:ext cx="2539" cy="1904"/>
                      </a:xfrm>
                      <a:prstGeom prst="rect">
                        <a:avLst/>
                      </a:prstGeom>
                    </p:spPr>
                  </p:pic>
                </p:oleObj>
              </mc:Fallback>
            </mc:AlternateContent>
          </a:graphicData>
        </a:graphic>
      </p:graphicFrame>
      <p:sp>
        <p:nvSpPr>
          <p:cNvPr id="4" name="Rectangle 3" hidden="1"/>
          <p:cNvSpPr/>
          <p:nvPr userDrawn="1">
            <p:custDataLst>
              <p:tags r:id="rId2"/>
            </p:custDataLst>
          </p:nvPr>
        </p:nvSpPr>
        <p:spPr>
          <a:xfrm>
            <a:off x="0" y="0"/>
            <a:ext cx="158750" cy="15875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noAutofit/>
          </a:bodyPr>
          <a:lstStyle/>
          <a:p>
            <a:pPr marL="0" lvl="0" indent="0" algn="ctr"/>
            <a:endParaRPr lang="en-US" sz="5000" b="0" i="0" baseline="0" dirty="0">
              <a:solidFill>
                <a:schemeClr val="bg1"/>
              </a:solidFill>
              <a:latin typeface="Franklin Gothic Medium Cond" panose="020B0606030402020204" pitchFamily="34" charset="0"/>
              <a:ea typeface="+mj-ea"/>
              <a:cs typeface="+mj-cs"/>
              <a:sym typeface="Franklin Gothic Medium Cond" panose="020B0606030402020204" pitchFamily="34" charset="0"/>
            </a:endParaRPr>
          </a:p>
        </p:txBody>
      </p:sp>
      <p:pic>
        <p:nvPicPr>
          <p:cNvPr id="12" name="Picture 11"/>
          <p:cNvPicPr>
            <a:picLocks noChangeAspect="1"/>
          </p:cNvPicPr>
          <p:nvPr userDrawn="1"/>
        </p:nvPicPr>
        <p:blipFill rotWithShape="1">
          <a:blip r:embed="rId6"/>
          <a:srcRect b="24180"/>
          <a:stretch>
            <a:fillRect/>
          </a:stretch>
        </p:blipFill>
        <p:spPr bwMode="ltGray">
          <a:xfrm>
            <a:off x="0" y="6455382"/>
            <a:ext cx="12603480" cy="1773682"/>
          </a:xfrm>
          <a:prstGeom prst="rect">
            <a:avLst/>
          </a:prstGeom>
        </p:spPr>
      </p:pic>
      <p:sp>
        <p:nvSpPr>
          <p:cNvPr id="10" name="Title Placeholder 2"/>
          <p:cNvSpPr>
            <a:spLocks noGrp="1" noChangeArrowheads="1"/>
          </p:cNvSpPr>
          <p:nvPr>
            <p:ph type="title"/>
          </p:nvPr>
        </p:nvSpPr>
        <p:spPr bwMode="gray">
          <a:xfrm>
            <a:off x="2600115" y="3334654"/>
            <a:ext cx="10894356"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a:defRPr sz="5000" b="0" cap="none" baseline="0"/>
            </a:lvl1pPr>
          </a:lstStyle>
          <a:p>
            <a:pPr lvl="0"/>
            <a:r>
              <a:rPr lang="en-US" altLang="zh-CN" dirty="0"/>
              <a:t>Click to edit Master title style</a:t>
            </a:r>
            <a:endParaRPr lang="en-US" noProof="0" dirty="0"/>
          </a:p>
        </p:txBody>
      </p:sp>
      <p:sp>
        <p:nvSpPr>
          <p:cNvPr id="5" name="Rectangle 4"/>
          <p:cNvSpPr/>
          <p:nvPr userDrawn="1"/>
        </p:nvSpPr>
        <p:spPr bwMode="auto">
          <a:xfrm>
            <a:off x="2264008" y="3033574"/>
            <a:ext cx="82633" cy="1371600"/>
          </a:xfrm>
          <a:prstGeom prst="rect">
            <a:avLst/>
          </a:prstGeom>
          <a:solidFill>
            <a:schemeClr val="accent1"/>
          </a:solidFill>
          <a:ln w="9525" cap="flat" cmpd="sng" algn="ctr">
            <a:solidFill>
              <a:schemeClr val="accent1"/>
            </a:solidFill>
            <a:prstDash val="solid"/>
            <a:round/>
            <a:headEnd type="none" w="med" len="med"/>
            <a:tailEnd type="none" w="med" len="med"/>
          </a:ln>
          <a:effectLst/>
        </p:spPr>
        <p:txBody>
          <a:bodyPr vert="horz" wrap="square" lIns="91440" tIns="18000" rIns="91440" bIns="18000" numCol="1" rtlCol="0" anchor="ctr" anchorCtr="0" compatLnSpc="1"/>
          <a:lstStyle/>
          <a:p>
            <a:pPr algn="ctr"/>
            <a:endParaRPr lang="en-US" b="1" dirty="0">
              <a:solidFill>
                <a:schemeClr val="bg1"/>
              </a:solidFill>
              <a:latin typeface="Arial" panose="020B0604020202020204" pitchFamily="34" charset="0"/>
            </a:endParaRPr>
          </a:p>
        </p:txBody>
      </p:sp>
      <p:pic>
        <p:nvPicPr>
          <p:cNvPr id="14" name="Picture 13"/>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bwMode="ltGray">
          <a:xfrm>
            <a:off x="11827270" y="7208819"/>
            <a:ext cx="2256677" cy="746653"/>
          </a:xfrm>
          <a:prstGeom prst="rect">
            <a:avLst/>
          </a:prstGeom>
        </p:spPr>
      </p:pic>
      <p:sp>
        <p:nvSpPr>
          <p:cNvPr id="15" name="Slide Number Placeholder 1"/>
          <p:cNvSpPr txBox="1"/>
          <p:nvPr userDrawn="1"/>
        </p:nvSpPr>
        <p:spPr>
          <a:xfrm>
            <a:off x="14198400" y="7832513"/>
            <a:ext cx="266400" cy="151200"/>
          </a:xfrm>
          <a:prstGeom prst="rect">
            <a:avLst/>
          </a:prstGeom>
        </p:spPr>
        <p:txBody>
          <a:bodyPr vert="horz" lIns="0" tIns="0" rIns="0" bIns="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597E933-748C-423A-8FD7-FA7B3ACA4E96}" type="slidenum">
              <a:rPr lang="en-GB" sz="1200" baseline="0" smtClean="0">
                <a:solidFill>
                  <a:schemeClr val="tx1"/>
                </a:solidFill>
              </a:rPr>
              <a:t>‹#›</a:t>
            </a:fld>
            <a:endParaRPr lang="en-GB" sz="1200" baseline="0" dirty="0">
              <a:solidFill>
                <a:schemeClr val="tx1"/>
              </a:solidFil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Mission">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2542" y="1906"/>
          <a:ext cx="2539" cy="1904"/>
        </p:xfrm>
        <a:graphic>
          <a:graphicData uri="http://schemas.openxmlformats.org/presentationml/2006/ole">
            <mc:AlternateContent xmlns:mc="http://schemas.openxmlformats.org/markup-compatibility/2006">
              <mc:Choice xmlns:v="urn:schemas-microsoft-com:vml" Requires="v">
                <p:oleObj name="think-cell 幻灯片" r:id="rId4" imgW="9525" imgH="9525" progId="TCLayout.ActiveDocument.1">
                  <p:embed/>
                </p:oleObj>
              </mc:Choice>
              <mc:Fallback>
                <p:oleObj name="think-cell 幻灯片" r:id="rId4" imgW="9525" imgH="9525" progId="TCLayout.ActiveDocument.1">
                  <p:embed/>
                  <p:pic>
                    <p:nvPicPr>
                      <p:cNvPr id="0" name="Object 2" hidden="1"/>
                      <p:cNvPicPr/>
                      <p:nvPr/>
                    </p:nvPicPr>
                    <p:blipFill>
                      <a:blip r:embed="rId5"/>
                      <a:stretch>
                        <a:fillRect/>
                      </a:stretch>
                    </p:blipFill>
                    <p:spPr>
                      <a:xfrm>
                        <a:off x="2542" y="1906"/>
                        <a:ext cx="2539" cy="1904"/>
                      </a:xfrm>
                      <a:prstGeom prst="rect">
                        <a:avLst/>
                      </a:prstGeom>
                    </p:spPr>
                  </p:pic>
                </p:oleObj>
              </mc:Fallback>
            </mc:AlternateContent>
          </a:graphicData>
        </a:graphic>
      </p:graphicFrame>
      <p:sp>
        <p:nvSpPr>
          <p:cNvPr id="5" name="Rectangle 4" hidden="1"/>
          <p:cNvSpPr/>
          <p:nvPr userDrawn="1">
            <p:custDataLst>
              <p:tags r:id="rId2"/>
            </p:custDataLst>
          </p:nvPr>
        </p:nvSpPr>
        <p:spPr>
          <a:xfrm>
            <a:off x="0" y="0"/>
            <a:ext cx="158750" cy="15875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noAutofit/>
          </a:bodyPr>
          <a:lstStyle/>
          <a:p>
            <a:pPr marL="0" lvl="0" indent="0" algn="ctr"/>
            <a:endParaRPr lang="en-US" sz="2800" b="0" i="0" baseline="0" dirty="0">
              <a:solidFill>
                <a:schemeClr val="bg1"/>
              </a:solidFill>
              <a:latin typeface="Franklin Gothic Medium Cond" panose="020B0606030402020204" pitchFamily="34" charset="0"/>
              <a:ea typeface="+mj-ea"/>
              <a:cs typeface="+mj-cs"/>
              <a:sym typeface="Franklin Gothic Medium Cond" panose="020B0606030402020204" pitchFamily="34" charset="0"/>
            </a:endParaRPr>
          </a:p>
        </p:txBody>
      </p:sp>
      <p:pic>
        <p:nvPicPr>
          <p:cNvPr id="18" name="Picture 17"/>
          <p:cNvPicPr>
            <a:picLocks noChangeAspect="1"/>
          </p:cNvPicPr>
          <p:nvPr userDrawn="1"/>
        </p:nvPicPr>
        <p:blipFill rotWithShape="1">
          <a:blip r:embed="rId6">
            <a:alphaModFix amt="70000"/>
            <a:extLst>
              <a:ext uri="{28A0092B-C50C-407E-A947-70E740481C1C}">
                <a14:useLocalDpi xmlns:a14="http://schemas.microsoft.com/office/drawing/2010/main" val="0"/>
              </a:ext>
            </a:extLst>
          </a:blip>
          <a:srcRect b="4751"/>
          <a:stretch>
            <a:fillRect/>
          </a:stretch>
        </p:blipFill>
        <p:spPr>
          <a:xfrm>
            <a:off x="0" y="4951924"/>
            <a:ext cx="14630401" cy="3277676"/>
          </a:xfrm>
          <a:prstGeom prst="rect">
            <a:avLst/>
          </a:prstGeom>
        </p:spPr>
      </p:pic>
      <p:sp>
        <p:nvSpPr>
          <p:cNvPr id="10" name="Title Placeholder 2"/>
          <p:cNvSpPr>
            <a:spLocks noGrp="1" noChangeArrowheads="1"/>
          </p:cNvSpPr>
          <p:nvPr>
            <p:ph type="title"/>
          </p:nvPr>
        </p:nvSpPr>
        <p:spPr bwMode="gray">
          <a:xfrm>
            <a:off x="1412968" y="2544716"/>
            <a:ext cx="11233248"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noAutofit/>
          </a:bodyPr>
          <a:lstStyle>
            <a:lvl1pPr algn="ctr">
              <a:defRPr sz="2800" b="0" cap="none" baseline="0"/>
            </a:lvl1pPr>
          </a:lstStyle>
          <a:p>
            <a:pPr lvl="0"/>
            <a:r>
              <a:rPr lang="en-US" altLang="zh-CN" dirty="0"/>
              <a:t>Click to edit Master title style</a:t>
            </a:r>
            <a:endParaRPr lang="en-US" noProof="0" dirty="0"/>
          </a:p>
        </p:txBody>
      </p:sp>
      <p:pic>
        <p:nvPicPr>
          <p:cNvPr id="12" name="Picture 11"/>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5765678" y="658416"/>
            <a:ext cx="2829272" cy="936104"/>
          </a:xfrm>
          <a:prstGeom prst="rect">
            <a:avLst/>
          </a:prstGeom>
        </p:spPr>
      </p:pic>
      <p:sp>
        <p:nvSpPr>
          <p:cNvPr id="13" name="矩形 2"/>
          <p:cNvSpPr/>
          <p:nvPr userDrawn="1"/>
        </p:nvSpPr>
        <p:spPr bwMode="auto">
          <a:xfrm>
            <a:off x="5765678" y="1942181"/>
            <a:ext cx="2546088" cy="588878"/>
          </a:xfrm>
          <a:prstGeom prst="rect">
            <a:avLst/>
          </a:prstGeom>
          <a:noFill/>
          <a:ln w="9525" cap="flat" cmpd="sng" algn="ctr">
            <a:noFill/>
            <a:prstDash val="solid"/>
            <a:round/>
            <a:headEnd type="none" w="med" len="med"/>
            <a:tailEnd type="none" w="med" len="med"/>
          </a:ln>
          <a:effectLst/>
        </p:spPr>
        <p:txBody>
          <a:bodyPr vert="horz" wrap="square" lIns="109728" tIns="21600" rIns="109728" bIns="21600" numCol="1" rtlCol="0" anchor="ctr" anchorCtr="0" compatLnSpc="1"/>
          <a:lstStyle/>
          <a:p>
            <a:pPr algn="ctr"/>
            <a:r>
              <a:rPr lang="en-US" sz="2400" b="1" dirty="0">
                <a:solidFill>
                  <a:srgbClr val="F36419"/>
                </a:solidFill>
                <a:latin typeface="Franklin Gothic Medium Cond" panose="020B0606030402020204" pitchFamily="34" charset="0"/>
                <a:ea typeface="Helvetica Neue Condensed" panose="02000503000000020004" pitchFamily="2" charset="0"/>
                <a:cs typeface="Calibri" panose="020F0502020204030204" pitchFamily="34" charset="0"/>
              </a:rPr>
              <a:t>OUR MISSION</a:t>
            </a:r>
          </a:p>
        </p:txBody>
      </p:sp>
      <p:grpSp>
        <p:nvGrpSpPr>
          <p:cNvPr id="4" name="Group 3"/>
          <p:cNvGrpSpPr/>
          <p:nvPr userDrawn="1"/>
        </p:nvGrpSpPr>
        <p:grpSpPr>
          <a:xfrm>
            <a:off x="1412968" y="2236620"/>
            <a:ext cx="11233248" cy="0"/>
            <a:chOff x="1412968" y="2236620"/>
            <a:chExt cx="11233248" cy="0"/>
          </a:xfrm>
        </p:grpSpPr>
        <p:cxnSp>
          <p:nvCxnSpPr>
            <p:cNvPr id="14" name="Straight Connector 13"/>
            <p:cNvCxnSpPr/>
            <p:nvPr userDrawn="1"/>
          </p:nvCxnSpPr>
          <p:spPr bwMode="auto">
            <a:xfrm>
              <a:off x="1412968" y="2236620"/>
              <a:ext cx="4608512" cy="0"/>
            </a:xfrm>
            <a:prstGeom prst="line">
              <a:avLst/>
            </a:prstGeom>
            <a:noFill/>
            <a:ln w="12700" cap="flat" cmpd="sng" algn="ctr">
              <a:solidFill>
                <a:srgbClr val="F36419"/>
              </a:solidFill>
              <a:prstDash val="solid"/>
              <a:round/>
              <a:headEnd type="none" w="med" len="med"/>
              <a:tailEnd type="none"/>
            </a:ln>
            <a:effectLst/>
          </p:spPr>
        </p:cxnSp>
        <p:cxnSp>
          <p:nvCxnSpPr>
            <p:cNvPr id="15" name="Straight Connector 14"/>
            <p:cNvCxnSpPr/>
            <p:nvPr userDrawn="1"/>
          </p:nvCxnSpPr>
          <p:spPr bwMode="auto">
            <a:xfrm>
              <a:off x="8037704" y="2236620"/>
              <a:ext cx="4608512" cy="0"/>
            </a:xfrm>
            <a:prstGeom prst="line">
              <a:avLst/>
            </a:prstGeom>
            <a:noFill/>
            <a:ln w="12700" cap="flat" cmpd="sng" algn="ctr">
              <a:solidFill>
                <a:srgbClr val="F36419"/>
              </a:solidFill>
              <a:prstDash val="solid"/>
              <a:round/>
              <a:headEnd type="none" w="med" len="med"/>
              <a:tailEnd type="none"/>
            </a:ln>
            <a:effectLst/>
          </p:spPr>
        </p:cxnSp>
      </p:grpSp>
      <p:sp>
        <p:nvSpPr>
          <p:cNvPr id="19" name="矩形 2"/>
          <p:cNvSpPr/>
          <p:nvPr userDrawn="1"/>
        </p:nvSpPr>
        <p:spPr bwMode="auto">
          <a:xfrm>
            <a:off x="7225432" y="7809207"/>
            <a:ext cx="179536" cy="184666"/>
          </a:xfrm>
          <a:prstGeom prst="rect">
            <a:avLst/>
          </a:prstGeom>
          <a:noFill/>
          <a:ln w="9525" cap="flat" cmpd="sng" algn="ctr">
            <a:noFill/>
            <a:prstDash val="solid"/>
            <a:round/>
            <a:headEnd type="none" w="med" len="med"/>
            <a:tailEnd type="none" w="med" len="med"/>
          </a:ln>
          <a:effectLst/>
        </p:spPr>
        <p:txBody>
          <a:bodyPr vert="horz" wrap="none" lIns="0" tIns="0" rIns="0" bIns="0" numCol="1" rtlCol="0" anchor="ctr" anchorCtr="0" compatLnSpc="1">
            <a:spAutoFit/>
          </a:bodyPr>
          <a:lstStyle/>
          <a:p>
            <a:pPr algn="ctr"/>
            <a:fld id="{6EAC8AF0-966C-4FC5-AFC0-BA4E2758CD2C}" type="slidenum">
              <a:rPr lang="en-US" sz="1200" b="0" smtClean="0">
                <a:solidFill>
                  <a:schemeClr val="tx1"/>
                </a:solidFill>
                <a:latin typeface="+mn-lt"/>
                <a:ea typeface="Helvetica Neue Condensed" panose="02000503000000020004" pitchFamily="2" charset="0"/>
                <a:cs typeface="Arial" panose="020B0604020202020204" pitchFamily="34" charset="0"/>
              </a:rPr>
              <a:t>‹#›</a:t>
            </a:fld>
            <a:endParaRPr lang="en-US" sz="1200" b="0" dirty="0">
              <a:solidFill>
                <a:schemeClr val="tx1"/>
              </a:solidFill>
              <a:latin typeface="+mn-lt"/>
              <a:ea typeface="Helvetica Neue Condensed" panose="02000503000000020004" pitchFamily="2" charset="0"/>
              <a:cs typeface="Arial" panose="020B0604020202020204" pitchFamily="34" charset="0"/>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2595" y="1947"/>
          <a:ext cx="2590" cy="1943"/>
        </p:xfrm>
        <a:graphic>
          <a:graphicData uri="http://schemas.openxmlformats.org/presentationml/2006/ole">
            <mc:AlternateContent xmlns:mc="http://schemas.openxmlformats.org/markup-compatibility/2006">
              <mc:Choice xmlns:v="urn:schemas-microsoft-com:vml" Requires="v">
                <p:oleObj name="think-cell 幻灯片" r:id="rId3" imgW="12700" imgH="12700" progId="TCLayout.ActiveDocument.1">
                  <p:embed/>
                </p:oleObj>
              </mc:Choice>
              <mc:Fallback>
                <p:oleObj name="think-cell 幻灯片" r:id="rId3" imgW="12700" imgH="12700" progId="TCLayout.ActiveDocument.1">
                  <p:embed/>
                  <p:pic>
                    <p:nvPicPr>
                      <p:cNvPr id="0" name="Object 2" hidden="1"/>
                      <p:cNvPicPr/>
                      <p:nvPr/>
                    </p:nvPicPr>
                    <p:blipFill>
                      <a:blip r:embed="rId4"/>
                      <a:stretch>
                        <a:fillRect/>
                      </a:stretch>
                    </p:blipFill>
                    <p:spPr>
                      <a:xfrm>
                        <a:off x="2595" y="1947"/>
                        <a:ext cx="2590" cy="1943"/>
                      </a:xfrm>
                      <a:prstGeom prst="rect">
                        <a:avLst/>
                      </a:prstGeom>
                    </p:spPr>
                  </p:pic>
                </p:oleObj>
              </mc:Fallback>
            </mc:AlternateContent>
          </a:graphicData>
        </a:graphic>
      </p:graphicFrame>
      <p:pic>
        <p:nvPicPr>
          <p:cNvPr id="8" name="Picture 7"/>
          <p:cNvPicPr>
            <a:picLocks noChangeAspect="1"/>
          </p:cNvPicPr>
          <p:nvPr userDrawn="1"/>
        </p:nvPicPr>
        <p:blipFill>
          <a:blip r:embed="rId5"/>
          <a:srcRect/>
          <a:stretch>
            <a:fillRect/>
          </a:stretch>
        </p:blipFill>
        <p:spPr bwMode="ltGray">
          <a:xfrm>
            <a:off x="0" y="0"/>
            <a:ext cx="14630400" cy="8229600"/>
          </a:xfrm>
          <a:prstGeom prst="rect">
            <a:avLst/>
          </a:prstGeom>
        </p:spPr>
      </p:pic>
      <p:pic>
        <p:nvPicPr>
          <p:cNvPr id="19" name="Picture 18"/>
          <p:cNvPicPr>
            <a:picLocks noChangeAspect="1"/>
          </p:cNvPicPr>
          <p:nvPr userDrawn="1"/>
        </p:nvPicPr>
        <p:blipFill>
          <a:blip r:embed="rId6"/>
          <a:stretch>
            <a:fillRect/>
          </a:stretch>
        </p:blipFill>
        <p:spPr bwMode="ltGray">
          <a:xfrm>
            <a:off x="4405792" y="2189562"/>
            <a:ext cx="5818818" cy="1925239"/>
          </a:xfrm>
          <a:prstGeom prst="rect">
            <a:avLst/>
          </a:prstGeom>
        </p:spPr>
      </p:pic>
      <p:sp>
        <p:nvSpPr>
          <p:cNvPr id="10" name="Document type" hidden="1"/>
          <p:cNvSpPr txBox="1">
            <a:spLocks noChangeArrowheads="1"/>
          </p:cNvSpPr>
          <p:nvPr userDrawn="1"/>
        </p:nvSpPr>
        <p:spPr bwMode="auto">
          <a:xfrm>
            <a:off x="972274" y="7337640"/>
            <a:ext cx="1268585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spAutoFit/>
          </a:bodyPr>
          <a:lstStyle>
            <a:defPPr>
              <a:defRPr lang="en-US"/>
            </a:defPPr>
            <a:lvl1pPr eaLnBrk="1" hangingPunct="1">
              <a:defRPr sz="1400" baseline="0">
                <a:solidFill>
                  <a:schemeClr val="accent6"/>
                </a:solidFill>
                <a:latin typeface="+mn-lt"/>
              </a:defRPr>
            </a:lvl1pPr>
            <a:lvl2pPr marL="742950" indent="-285750" eaLnBrk="0" hangingPunct="0">
              <a:defRPr sz="1600"/>
            </a:lvl2pPr>
            <a:lvl3pPr marL="1143000" indent="-228600" eaLnBrk="0" hangingPunct="0">
              <a:defRPr sz="1600"/>
            </a:lvl3pPr>
            <a:lvl4pPr marL="1600200" indent="-228600" eaLnBrk="0" hangingPunct="0">
              <a:defRPr sz="1600"/>
            </a:lvl4pPr>
            <a:lvl5pPr marL="2057400" indent="-228600" eaLnBrk="0" hangingPunct="0">
              <a:defRPr sz="1600"/>
            </a:lvl5pPr>
            <a:lvl6pPr marL="2514600" indent="-228600" eaLnBrk="0" fontAlgn="base" hangingPunct="0">
              <a:spcBef>
                <a:spcPct val="0"/>
              </a:spcBef>
              <a:spcAft>
                <a:spcPct val="0"/>
              </a:spcAft>
              <a:defRPr sz="1600"/>
            </a:lvl6pPr>
            <a:lvl7pPr marL="2971800" indent="-228600" eaLnBrk="0" fontAlgn="base" hangingPunct="0">
              <a:spcBef>
                <a:spcPct val="0"/>
              </a:spcBef>
              <a:spcAft>
                <a:spcPct val="0"/>
              </a:spcAft>
              <a:defRPr sz="1600"/>
            </a:lvl7pPr>
            <a:lvl8pPr marL="3429000" indent="-228600" eaLnBrk="0" fontAlgn="base" hangingPunct="0">
              <a:spcBef>
                <a:spcPct val="0"/>
              </a:spcBef>
              <a:spcAft>
                <a:spcPct val="0"/>
              </a:spcAft>
              <a:defRPr sz="1600"/>
            </a:lvl8pPr>
            <a:lvl9pPr marL="3886200" indent="-228600" eaLnBrk="0" fontAlgn="base" hangingPunct="0">
              <a:spcBef>
                <a:spcPct val="0"/>
              </a:spcBef>
              <a:spcAft>
                <a:spcPct val="0"/>
              </a:spcAft>
              <a:defRPr sz="1600"/>
            </a:lvl9pPr>
          </a:lstStyle>
          <a:p>
            <a:pPr algn="ctr"/>
            <a:r>
              <a:rPr lang="en-US" sz="2400" b="1" dirty="0">
                <a:solidFill>
                  <a:schemeClr val="accent1"/>
                </a:solidFill>
              </a:rPr>
              <a:t>Document type | Date</a:t>
            </a: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3"/>
          <a:srcRect/>
          <a:stretch>
            <a:fillRect/>
          </a:stretch>
        </p:blipFill>
        <p:spPr bwMode="ltGray">
          <a:xfrm>
            <a:off x="0" y="0"/>
            <a:ext cx="14630400" cy="8229600"/>
          </a:xfrm>
          <a:prstGeom prst="rect">
            <a:avLst/>
          </a:prstGeom>
        </p:spPr>
      </p:pic>
      <p:sp>
        <p:nvSpPr>
          <p:cNvPr id="2" name="Rectangle 1"/>
          <p:cNvSpPr/>
          <p:nvPr userDrawn="1"/>
        </p:nvSpPr>
        <p:spPr>
          <a:xfrm>
            <a:off x="0" y="0"/>
            <a:ext cx="14630400" cy="8229600"/>
          </a:xfrm>
          <a:prstGeom prst="rect">
            <a:avLst/>
          </a:prstGeom>
          <a:solidFill>
            <a:schemeClr val="tx2">
              <a:alpha val="2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sz="1800" dirty="0">
              <a:solidFill>
                <a:schemeClr val="bg1"/>
              </a:solidFill>
            </a:endParaRPr>
          </a:p>
        </p:txBody>
      </p:sp>
      <p:graphicFrame>
        <p:nvGraphicFramePr>
          <p:cNvPr id="3" name="Object 2" hidden="1"/>
          <p:cNvGraphicFramePr>
            <a:graphicFrameLocks noChangeAspect="1"/>
          </p:cNvGraphicFramePr>
          <p:nvPr userDrawn="1">
            <p:custDataLst>
              <p:tags r:id="rId1"/>
            </p:custDataLst>
          </p:nvPr>
        </p:nvGraphicFramePr>
        <p:xfrm>
          <a:off x="2595" y="1947"/>
          <a:ext cx="2590" cy="1943"/>
        </p:xfrm>
        <a:graphic>
          <a:graphicData uri="http://schemas.openxmlformats.org/presentationml/2006/ole">
            <mc:AlternateContent xmlns:mc="http://schemas.openxmlformats.org/markup-compatibility/2006">
              <mc:Choice xmlns:v="urn:schemas-microsoft-com:vml" Requires="v">
                <p:oleObj name="think-cell 幻灯片" r:id="rId4" imgW="12700" imgH="12700" progId="TCLayout.ActiveDocument.1">
                  <p:embed/>
                </p:oleObj>
              </mc:Choice>
              <mc:Fallback>
                <p:oleObj name="think-cell 幻灯片" r:id="rId4" imgW="12700" imgH="12700" progId="TCLayout.ActiveDocument.1">
                  <p:embed/>
                  <p:pic>
                    <p:nvPicPr>
                      <p:cNvPr id="0" name="Object 2" hidden="1"/>
                      <p:cNvPicPr/>
                      <p:nvPr/>
                    </p:nvPicPr>
                    <p:blipFill>
                      <a:blip r:embed="rId5"/>
                      <a:stretch>
                        <a:fillRect/>
                      </a:stretch>
                    </p:blipFill>
                    <p:spPr>
                      <a:xfrm>
                        <a:off x="2595" y="1947"/>
                        <a:ext cx="2590" cy="1943"/>
                      </a:xfrm>
                      <a:prstGeom prst="rect">
                        <a:avLst/>
                      </a:prstGeom>
                    </p:spPr>
                  </p:pic>
                </p:oleObj>
              </mc:Fallback>
            </mc:AlternateContent>
          </a:graphicData>
        </a:graphic>
      </p:graphicFrame>
      <p:pic>
        <p:nvPicPr>
          <p:cNvPr id="19" name="Picture 18"/>
          <p:cNvPicPr>
            <a:picLocks noChangeAspect="1"/>
          </p:cNvPicPr>
          <p:nvPr userDrawn="1"/>
        </p:nvPicPr>
        <p:blipFill>
          <a:blip r:embed="rId6"/>
          <a:stretch>
            <a:fillRect/>
          </a:stretch>
        </p:blipFill>
        <p:spPr bwMode="ltGray">
          <a:xfrm>
            <a:off x="4405792" y="2708563"/>
            <a:ext cx="5818818" cy="1925239"/>
          </a:xfrm>
          <a:prstGeom prst="rect">
            <a:avLst/>
          </a:prstGeom>
        </p:spPr>
      </p:pic>
      <p:sp>
        <p:nvSpPr>
          <p:cNvPr id="10" name="Document type" hidden="1"/>
          <p:cNvSpPr txBox="1">
            <a:spLocks noChangeArrowheads="1"/>
          </p:cNvSpPr>
          <p:nvPr userDrawn="1"/>
        </p:nvSpPr>
        <p:spPr bwMode="auto">
          <a:xfrm>
            <a:off x="972274" y="7337640"/>
            <a:ext cx="1268585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spAutoFit/>
          </a:bodyPr>
          <a:lstStyle>
            <a:defPPr>
              <a:defRPr lang="en-US"/>
            </a:defPPr>
            <a:lvl1pPr eaLnBrk="1" hangingPunct="1">
              <a:defRPr sz="1400" baseline="0">
                <a:solidFill>
                  <a:schemeClr val="accent6"/>
                </a:solidFill>
                <a:latin typeface="+mn-lt"/>
              </a:defRPr>
            </a:lvl1pPr>
            <a:lvl2pPr marL="742950" indent="-285750" eaLnBrk="0" hangingPunct="0">
              <a:defRPr sz="1600"/>
            </a:lvl2pPr>
            <a:lvl3pPr marL="1143000" indent="-228600" eaLnBrk="0" hangingPunct="0">
              <a:defRPr sz="1600"/>
            </a:lvl3pPr>
            <a:lvl4pPr marL="1600200" indent="-228600" eaLnBrk="0" hangingPunct="0">
              <a:defRPr sz="1600"/>
            </a:lvl4pPr>
            <a:lvl5pPr marL="2057400" indent="-228600" eaLnBrk="0" hangingPunct="0">
              <a:defRPr sz="1600"/>
            </a:lvl5pPr>
            <a:lvl6pPr marL="2514600" indent="-228600" eaLnBrk="0" fontAlgn="base" hangingPunct="0">
              <a:spcBef>
                <a:spcPct val="0"/>
              </a:spcBef>
              <a:spcAft>
                <a:spcPct val="0"/>
              </a:spcAft>
              <a:defRPr sz="1600"/>
            </a:lvl6pPr>
            <a:lvl7pPr marL="2971800" indent="-228600" eaLnBrk="0" fontAlgn="base" hangingPunct="0">
              <a:spcBef>
                <a:spcPct val="0"/>
              </a:spcBef>
              <a:spcAft>
                <a:spcPct val="0"/>
              </a:spcAft>
              <a:defRPr sz="1600"/>
            </a:lvl7pPr>
            <a:lvl8pPr marL="3429000" indent="-228600" eaLnBrk="0" fontAlgn="base" hangingPunct="0">
              <a:spcBef>
                <a:spcPct val="0"/>
              </a:spcBef>
              <a:spcAft>
                <a:spcPct val="0"/>
              </a:spcAft>
              <a:defRPr sz="1600"/>
            </a:lvl8pPr>
            <a:lvl9pPr marL="3886200" indent="-228600" eaLnBrk="0" fontAlgn="base" hangingPunct="0">
              <a:spcBef>
                <a:spcPct val="0"/>
              </a:spcBef>
              <a:spcAft>
                <a:spcPct val="0"/>
              </a:spcAft>
              <a:defRPr sz="1600"/>
            </a:lvl9pPr>
          </a:lstStyle>
          <a:p>
            <a:pPr algn="ctr"/>
            <a:r>
              <a:rPr lang="en-US" sz="2400" b="1" dirty="0">
                <a:solidFill>
                  <a:schemeClr val="accent1"/>
                </a:solidFill>
              </a:rPr>
              <a:t>Document type | Date</a:t>
            </a: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Table of Contents">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2543" y="1906"/>
          <a:ext cx="2539" cy="1904"/>
        </p:xfrm>
        <a:graphic>
          <a:graphicData uri="http://schemas.openxmlformats.org/presentationml/2006/ole">
            <mc:AlternateContent xmlns:mc="http://schemas.openxmlformats.org/markup-compatibility/2006">
              <mc:Choice xmlns:v="urn:schemas-microsoft-com:vml" Requires="v">
                <p:oleObj name="think-cell 幻灯片" r:id="rId4" imgW="9525" imgH="9525" progId="TCLayout.ActiveDocument.1">
                  <p:embed/>
                </p:oleObj>
              </mc:Choice>
              <mc:Fallback>
                <p:oleObj name="think-cell 幻灯片" r:id="rId4" imgW="9525" imgH="9525" progId="TCLayout.ActiveDocument.1">
                  <p:embed/>
                  <p:pic>
                    <p:nvPicPr>
                      <p:cNvPr id="0" name="Object 2" hidden="1"/>
                      <p:cNvPicPr/>
                      <p:nvPr/>
                    </p:nvPicPr>
                    <p:blipFill>
                      <a:blip r:embed="rId5"/>
                      <a:stretch>
                        <a:fillRect/>
                      </a:stretch>
                    </p:blipFill>
                    <p:spPr>
                      <a:xfrm>
                        <a:off x="2543" y="1906"/>
                        <a:ext cx="2539" cy="1904"/>
                      </a:xfrm>
                      <a:prstGeom prst="rect">
                        <a:avLst/>
                      </a:prstGeom>
                    </p:spPr>
                  </p:pic>
                </p:oleObj>
              </mc:Fallback>
            </mc:AlternateContent>
          </a:graphicData>
        </a:graphic>
      </p:graphicFrame>
      <p:sp>
        <p:nvSpPr>
          <p:cNvPr id="4" name="Rectangle 3" hidden="1"/>
          <p:cNvSpPr/>
          <p:nvPr userDrawn="1">
            <p:custDataLst>
              <p:tags r:id="rId2"/>
            </p:custDataLst>
          </p:nvPr>
        </p:nvSpPr>
        <p:spPr>
          <a:xfrm>
            <a:off x="0" y="0"/>
            <a:ext cx="158750" cy="15875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noAutofit/>
          </a:bodyPr>
          <a:lstStyle/>
          <a:p>
            <a:pPr marL="0" lvl="0" indent="0" algn="ctr"/>
            <a:endParaRPr lang="en-US" sz="2400" b="1" i="0" baseline="0" dirty="0">
              <a:solidFill>
                <a:schemeClr val="bg1"/>
              </a:solidFill>
              <a:latin typeface="Franklin Gothic Medium Cond" panose="020B0606030402020204" pitchFamily="34" charset="0"/>
              <a:ea typeface="+mj-ea"/>
              <a:cs typeface="+mj-cs"/>
              <a:sym typeface="Franklin Gothic Medium Cond" panose="020B0606030402020204" pitchFamily="34" charset="0"/>
            </a:endParaRPr>
          </a:p>
        </p:txBody>
      </p:sp>
      <p:cxnSp>
        <p:nvCxnSpPr>
          <p:cNvPr id="7" name="Straight Connector 6"/>
          <p:cNvCxnSpPr/>
          <p:nvPr userDrawn="1"/>
        </p:nvCxnSpPr>
        <p:spPr bwMode="ltGray">
          <a:xfrm>
            <a:off x="564946" y="821418"/>
            <a:ext cx="13500511" cy="0"/>
          </a:xfrm>
          <a:prstGeom prst="line">
            <a:avLst/>
          </a:prstGeom>
          <a:noFill/>
          <a:ln w="12700" cap="flat" cmpd="sng" algn="ctr">
            <a:solidFill>
              <a:srgbClr val="F36419"/>
            </a:solidFill>
            <a:prstDash val="solid"/>
            <a:round/>
            <a:headEnd type="none" w="med" len="med"/>
            <a:tailEnd type="none"/>
          </a:ln>
          <a:effectLst/>
        </p:spPr>
      </p:cxnSp>
      <p:sp>
        <p:nvSpPr>
          <p:cNvPr id="5" name="Title 1"/>
          <p:cNvSpPr>
            <a:spLocks noGrp="1"/>
          </p:cNvSpPr>
          <p:nvPr>
            <p:ph type="title"/>
          </p:nvPr>
        </p:nvSpPr>
        <p:spPr/>
        <p:txBody>
          <a:bodyPr/>
          <a:lstStyle/>
          <a:p>
            <a:r>
              <a:rPr lang="en-US" dirty="0"/>
              <a:t>Click to edit Master title style</a:t>
            </a:r>
          </a:p>
        </p:txBody>
      </p:sp>
      <p:pic>
        <p:nvPicPr>
          <p:cNvPr id="8" name="Picture 7"/>
          <p:cNvPicPr>
            <a:picLocks noChangeAspect="1"/>
          </p:cNvPicPr>
          <p:nvPr userDrawn="1"/>
        </p:nvPicPr>
        <p:blipFill rotWithShape="1">
          <a:blip r:embed="rId6"/>
          <a:srcRect b="24180"/>
          <a:stretch>
            <a:fillRect/>
          </a:stretch>
        </p:blipFill>
        <p:spPr bwMode="ltGray">
          <a:xfrm>
            <a:off x="0" y="6455382"/>
            <a:ext cx="12603480" cy="1773682"/>
          </a:xfrm>
          <a:prstGeom prst="rect">
            <a:avLst/>
          </a:prstGeom>
        </p:spPr>
      </p:pic>
      <p:pic>
        <p:nvPicPr>
          <p:cNvPr id="9" name="Picture 8"/>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bwMode="ltGray">
          <a:xfrm>
            <a:off x="11827271" y="7208821"/>
            <a:ext cx="2256677" cy="746653"/>
          </a:xfrm>
          <a:prstGeom prst="rect">
            <a:avLst/>
          </a:prstGeom>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2543" y="1906"/>
          <a:ext cx="2539" cy="1904"/>
        </p:xfrm>
        <a:graphic>
          <a:graphicData uri="http://schemas.openxmlformats.org/presentationml/2006/ole">
            <mc:AlternateContent xmlns:mc="http://schemas.openxmlformats.org/markup-compatibility/2006">
              <mc:Choice xmlns:v="urn:schemas-microsoft-com:vml" Requires="v">
                <p:oleObj name="think-cell 幻灯片" r:id="rId3" imgW="9525" imgH="9525" progId="TCLayout.ActiveDocument.1">
                  <p:embed/>
                </p:oleObj>
              </mc:Choice>
              <mc:Fallback>
                <p:oleObj name="think-cell 幻灯片" r:id="rId3" imgW="9525" imgH="9525" progId="TCLayout.ActiveDocument.1">
                  <p:embed/>
                  <p:pic>
                    <p:nvPicPr>
                      <p:cNvPr id="0" name="Object 2" hidden="1"/>
                      <p:cNvPicPr/>
                      <p:nvPr/>
                    </p:nvPicPr>
                    <p:blipFill>
                      <a:blip r:embed="rId4"/>
                      <a:stretch>
                        <a:fillRect/>
                      </a:stretch>
                    </p:blipFill>
                    <p:spPr>
                      <a:xfrm>
                        <a:off x="2543" y="1906"/>
                        <a:ext cx="2539" cy="1904"/>
                      </a:xfrm>
                      <a:prstGeom prst="rect">
                        <a:avLst/>
                      </a:prstGeom>
                    </p:spPr>
                  </p:pic>
                </p:oleObj>
              </mc:Fallback>
            </mc:AlternateContent>
          </a:graphicData>
        </a:graphic>
      </p:graphicFrame>
      <p:cxnSp>
        <p:nvCxnSpPr>
          <p:cNvPr id="7" name="Straight Connector 6"/>
          <p:cNvCxnSpPr/>
          <p:nvPr userDrawn="1"/>
        </p:nvCxnSpPr>
        <p:spPr bwMode="ltGray">
          <a:xfrm>
            <a:off x="564946" y="821418"/>
            <a:ext cx="13500511" cy="0"/>
          </a:xfrm>
          <a:prstGeom prst="line">
            <a:avLst/>
          </a:prstGeom>
          <a:noFill/>
          <a:ln w="12700" cap="flat" cmpd="sng" algn="ctr">
            <a:solidFill>
              <a:srgbClr val="F36419"/>
            </a:solidFill>
            <a:prstDash val="solid"/>
            <a:round/>
            <a:headEnd type="none" w="med" len="med"/>
            <a:tailEnd type="none"/>
          </a:ln>
          <a:effectLst/>
        </p:spPr>
      </p:cxnSp>
      <p:sp>
        <p:nvSpPr>
          <p:cNvPr id="5" name="Title Placeholder 2"/>
          <p:cNvSpPr>
            <a:spLocks noGrp="1" noChangeArrowheads="1"/>
          </p:cNvSpPr>
          <p:nvPr>
            <p:ph type="title"/>
          </p:nvPr>
        </p:nvSpPr>
        <p:spPr bwMode="gray">
          <a:xfrm>
            <a:off x="564946" y="433028"/>
            <a:ext cx="1350051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noAutofit/>
          </a:bodyPr>
          <a:lstStyle/>
          <a:p>
            <a:pPr lvl="0"/>
            <a:endParaRPr lang="en-US" noProof="0" dirty="0"/>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Agenda layout">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2543" y="1906"/>
          <a:ext cx="2539" cy="1904"/>
        </p:xfrm>
        <a:graphic>
          <a:graphicData uri="http://schemas.openxmlformats.org/presentationml/2006/ole">
            <mc:AlternateContent xmlns:mc="http://schemas.openxmlformats.org/markup-compatibility/2006">
              <mc:Choice xmlns:v="urn:schemas-microsoft-com:vml" Requires="v">
                <p:oleObj name="think-cell 幻灯片" r:id="rId4" imgW="9525" imgH="9525" progId="TCLayout.ActiveDocument.1">
                  <p:embed/>
                </p:oleObj>
              </mc:Choice>
              <mc:Fallback>
                <p:oleObj name="think-cell 幻灯片" r:id="rId4" imgW="9525" imgH="9525" progId="TCLayout.ActiveDocument.1">
                  <p:embed/>
                  <p:pic>
                    <p:nvPicPr>
                      <p:cNvPr id="0" name="Object 2" hidden="1"/>
                      <p:cNvPicPr/>
                      <p:nvPr/>
                    </p:nvPicPr>
                    <p:blipFill>
                      <a:blip r:embed="rId5"/>
                      <a:stretch>
                        <a:fillRect/>
                      </a:stretch>
                    </p:blipFill>
                    <p:spPr>
                      <a:xfrm>
                        <a:off x="2543" y="1906"/>
                        <a:ext cx="2539" cy="1904"/>
                      </a:xfrm>
                      <a:prstGeom prst="rect">
                        <a:avLst/>
                      </a:prstGeom>
                    </p:spPr>
                  </p:pic>
                </p:oleObj>
              </mc:Fallback>
            </mc:AlternateContent>
          </a:graphicData>
        </a:graphic>
      </p:graphicFrame>
      <p:sp>
        <p:nvSpPr>
          <p:cNvPr id="4" name="Rectangle 3" hidden="1"/>
          <p:cNvSpPr/>
          <p:nvPr userDrawn="1">
            <p:custDataLst>
              <p:tags r:id="rId2"/>
            </p:custDataLst>
          </p:nvPr>
        </p:nvSpPr>
        <p:spPr>
          <a:xfrm>
            <a:off x="0" y="0"/>
            <a:ext cx="158750" cy="15875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noAutofit/>
          </a:bodyPr>
          <a:lstStyle/>
          <a:p>
            <a:pPr marL="0" lvl="0" indent="0" algn="ctr"/>
            <a:endParaRPr lang="en-US" sz="5000" b="0" i="0" baseline="0" dirty="0">
              <a:solidFill>
                <a:schemeClr val="bg1"/>
              </a:solidFill>
              <a:latin typeface="Franklin Gothic Medium Cond" panose="020B0606030402020204" pitchFamily="34" charset="0"/>
              <a:ea typeface="+mj-ea"/>
              <a:cs typeface="+mj-cs"/>
              <a:sym typeface="Franklin Gothic Medium Cond" panose="020B0606030402020204" pitchFamily="34" charset="0"/>
            </a:endParaRPr>
          </a:p>
        </p:txBody>
      </p:sp>
      <p:pic>
        <p:nvPicPr>
          <p:cNvPr id="15" name="Picture 14"/>
          <p:cNvPicPr>
            <a:picLocks noChangeAspect="1"/>
          </p:cNvPicPr>
          <p:nvPr userDrawn="1"/>
        </p:nvPicPr>
        <p:blipFill>
          <a:blip r:embed="rId6">
            <a:alphaModFix amt="50000"/>
          </a:blip>
          <a:stretch>
            <a:fillRect/>
          </a:stretch>
        </p:blipFill>
        <p:spPr bwMode="ltGray">
          <a:xfrm>
            <a:off x="0" y="0"/>
            <a:ext cx="14630400" cy="8229600"/>
          </a:xfrm>
          <a:prstGeom prst="rect">
            <a:avLst/>
          </a:prstGeom>
        </p:spPr>
      </p:pic>
      <p:sp>
        <p:nvSpPr>
          <p:cNvPr id="16" name="Rectangle 15"/>
          <p:cNvSpPr/>
          <p:nvPr userDrawn="1"/>
        </p:nvSpPr>
        <p:spPr bwMode="auto">
          <a:xfrm>
            <a:off x="0" y="0"/>
            <a:ext cx="14630400" cy="8229600"/>
          </a:xfrm>
          <a:prstGeom prst="rect">
            <a:avLst/>
          </a:prstGeom>
          <a:solidFill>
            <a:srgbClr val="32658B">
              <a:alpha val="60000"/>
            </a:srgbClr>
          </a:solidFill>
          <a:ln w="9525" cap="flat" cmpd="sng" algn="ctr">
            <a:noFill/>
            <a:prstDash val="solid"/>
            <a:round/>
            <a:headEnd type="none" w="med" len="med"/>
            <a:tailEnd type="none" w="med" len="med"/>
          </a:ln>
          <a:effectLst/>
        </p:spPr>
        <p:txBody>
          <a:bodyPr vert="horz" wrap="square" lIns="91440" tIns="18000" rIns="91440" bIns="18000" numCol="1" rtlCol="0" anchor="ctr" anchorCtr="0" compatLnSpc="1"/>
          <a:lstStyle/>
          <a:p>
            <a:pPr algn="ctr"/>
            <a:endParaRPr lang="en-US" sz="1800" b="1" dirty="0">
              <a:solidFill>
                <a:schemeClr val="bg1"/>
              </a:solidFill>
              <a:latin typeface="Arial" panose="020B0604020202020204" pitchFamily="34" charset="0"/>
            </a:endParaRPr>
          </a:p>
        </p:txBody>
      </p:sp>
      <p:pic>
        <p:nvPicPr>
          <p:cNvPr id="14" name="Picture 13"/>
          <p:cNvPicPr/>
          <p:nvPr userDrawn="1"/>
        </p:nvPicPr>
        <p:blipFill>
          <a:blip r:embed="rId7" cstate="print">
            <a:extLst>
              <a:ext uri="{28A0092B-C50C-407E-A947-70E740481C1C}">
                <a14:useLocalDpi xmlns:a14="http://schemas.microsoft.com/office/drawing/2010/main" val="0"/>
              </a:ext>
            </a:extLst>
          </a:blip>
          <a:stretch>
            <a:fillRect/>
          </a:stretch>
        </p:blipFill>
        <p:spPr bwMode="ltGray">
          <a:xfrm>
            <a:off x="12043300" y="7139137"/>
            <a:ext cx="2256677" cy="746653"/>
          </a:xfrm>
          <a:prstGeom prst="rect">
            <a:avLst/>
          </a:prstGeom>
        </p:spPr>
      </p:pic>
      <p:sp>
        <p:nvSpPr>
          <p:cNvPr id="17" name="Rectangle 16"/>
          <p:cNvSpPr/>
          <p:nvPr userDrawn="1"/>
        </p:nvSpPr>
        <p:spPr bwMode="auto">
          <a:xfrm>
            <a:off x="2264010" y="3033574"/>
            <a:ext cx="82633" cy="1371600"/>
          </a:xfrm>
          <a:prstGeom prst="rect">
            <a:avLst/>
          </a:prstGeom>
          <a:solidFill>
            <a:schemeClr val="accent1"/>
          </a:solidFill>
          <a:ln w="9525" cap="flat" cmpd="sng" algn="ctr">
            <a:solidFill>
              <a:schemeClr val="accent1"/>
            </a:solidFill>
            <a:prstDash val="solid"/>
            <a:round/>
            <a:headEnd type="none" w="med" len="med"/>
            <a:tailEnd type="none" w="med" len="med"/>
          </a:ln>
          <a:effectLst/>
        </p:spPr>
        <p:txBody>
          <a:bodyPr vert="horz" wrap="square" lIns="91440" tIns="18000" rIns="91440" bIns="18000" numCol="1" rtlCol="0" anchor="ctr" anchorCtr="0" compatLnSpc="1"/>
          <a:lstStyle/>
          <a:p>
            <a:pPr algn="ctr"/>
            <a:endParaRPr lang="en-US" sz="1800" b="1" dirty="0">
              <a:solidFill>
                <a:schemeClr val="bg1"/>
              </a:solidFill>
              <a:latin typeface="Arial" panose="020B0604020202020204" pitchFamily="34" charset="0"/>
            </a:endParaRPr>
          </a:p>
        </p:txBody>
      </p:sp>
      <p:sp>
        <p:nvSpPr>
          <p:cNvPr id="24" name="Title Placeholder 2"/>
          <p:cNvSpPr>
            <a:spLocks noGrp="1" noChangeArrowheads="1"/>
          </p:cNvSpPr>
          <p:nvPr>
            <p:ph type="title"/>
          </p:nvPr>
        </p:nvSpPr>
        <p:spPr bwMode="gray">
          <a:xfrm>
            <a:off x="2600116" y="3334656"/>
            <a:ext cx="10894356"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a:defRPr lang="en-US" sz="5000" b="0" cap="none" noProof="0" dirty="0">
                <a:solidFill>
                  <a:schemeClr val="bg1"/>
                </a:solidFill>
              </a:defRPr>
            </a:lvl1pPr>
          </a:lstStyle>
          <a:p>
            <a:pPr lvl="0"/>
            <a:r>
              <a:rPr lang="en-US" altLang="zh-CN" dirty="0"/>
              <a:t>Click to edit Master title style</a:t>
            </a:r>
            <a:endParaRPr lang="en-US" noProof="0" dirty="0"/>
          </a:p>
        </p:txBody>
      </p:sp>
      <p:sp>
        <p:nvSpPr>
          <p:cNvPr id="10" name="矩形 2"/>
          <p:cNvSpPr/>
          <p:nvPr userDrawn="1"/>
        </p:nvSpPr>
        <p:spPr bwMode="auto">
          <a:xfrm>
            <a:off x="7225433" y="7809207"/>
            <a:ext cx="179536" cy="184666"/>
          </a:xfrm>
          <a:prstGeom prst="rect">
            <a:avLst/>
          </a:prstGeom>
          <a:noFill/>
          <a:ln w="9525" cap="flat" cmpd="sng" algn="ctr">
            <a:noFill/>
            <a:prstDash val="solid"/>
            <a:round/>
            <a:headEnd type="none" w="med" len="med"/>
            <a:tailEnd type="none" w="med" len="med"/>
          </a:ln>
          <a:effectLst/>
        </p:spPr>
        <p:txBody>
          <a:bodyPr vert="horz" wrap="none" lIns="0" tIns="0" rIns="0" bIns="0" numCol="1" rtlCol="0" anchor="ctr" anchorCtr="0" compatLnSpc="1">
            <a:spAutoFit/>
          </a:bodyPr>
          <a:lstStyle/>
          <a:p>
            <a:pPr algn="ctr"/>
            <a:fld id="{6EAC8AF0-966C-4FC5-AFC0-BA4E2758CD2C}" type="slidenum">
              <a:rPr lang="en-US" sz="1200" b="0" smtClean="0">
                <a:solidFill>
                  <a:schemeClr val="bg1"/>
                </a:solidFill>
                <a:latin typeface="+mn-lt"/>
                <a:ea typeface="Helvetica Neue Condensed" panose="02000503000000020004" pitchFamily="2" charset="0"/>
                <a:cs typeface="Arial" panose="020B0604020202020204" pitchFamily="34" charset="0"/>
              </a:rPr>
              <a:t>‹#›</a:t>
            </a:fld>
            <a:endParaRPr lang="en-US" sz="1200" b="0" dirty="0">
              <a:solidFill>
                <a:schemeClr val="bg1"/>
              </a:solidFill>
              <a:latin typeface="+mn-lt"/>
              <a:ea typeface="Helvetica Neue Condensed" panose="02000503000000020004" pitchFamily="2" charset="0"/>
              <a:cs typeface="Arial" panose="020B0604020202020204" pitchFamily="34" charset="0"/>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200" b="0" i="0" u="sng">
                <a:solidFill>
                  <a:srgbClr val="31648A"/>
                </a:solidFill>
                <a:latin typeface="微软雅黑" panose="020B0503020204020204" charset="-122"/>
                <a:cs typeface="微软雅黑" panose="020B0503020204020204" charset="-122"/>
              </a:defRPr>
            </a:lvl1pPr>
          </a:lstStyle>
          <a:p>
            <a:endParaRPr/>
          </a:p>
        </p:txBody>
      </p:sp>
      <p:sp>
        <p:nvSpPr>
          <p:cNvPr id="3" name="Holder 3"/>
          <p:cNvSpPr>
            <a:spLocks noGrp="1"/>
          </p:cNvSpPr>
          <p:nvPr>
            <p:ph sz="half" idx="2"/>
          </p:nvPr>
        </p:nvSpPr>
        <p:spPr>
          <a:xfrm>
            <a:off x="731520" y="1892808"/>
            <a:ext cx="6364224" cy="5431536"/>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7534656" y="1892808"/>
            <a:ext cx="6364224" cy="5431536"/>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BAD2FDD8-2EBC-41B9-834F-216694B644A3}" type="datetime1">
              <a:rPr lang="en-US" smtClean="0"/>
              <a:t>1/8/2026</a:t>
            </a:fld>
            <a:endParaRPr lang="en-US"/>
          </a:p>
        </p:txBody>
      </p:sp>
      <p:sp>
        <p:nvSpPr>
          <p:cNvPr id="7" name="Holder 7"/>
          <p:cNvSpPr>
            <a:spLocks noGrp="1"/>
          </p:cNvSpPr>
          <p:nvPr>
            <p:ph type="sldNum" sz="quarter" idx="7"/>
          </p:nvPr>
        </p:nvSpPr>
        <p:spPr/>
        <p:txBody>
          <a:bodyPr lIns="0" tIns="0" rIns="0" bIns="0"/>
          <a:lstStyle>
            <a:lvl1pPr>
              <a:defRPr sz="1200" b="0" i="0">
                <a:solidFill>
                  <a:schemeClr val="tx1"/>
                </a:solidFill>
                <a:latin typeface="Calibri Light" panose="020F0302020204030204"/>
                <a:cs typeface="Calibri Light" panose="020F0302020204030204"/>
              </a:defRPr>
            </a:lvl1pPr>
          </a:lstStyle>
          <a:p>
            <a:pPr marL="25400">
              <a:lnSpc>
                <a:spcPts val="1240"/>
              </a:lnSpc>
            </a:pPr>
            <a:fld id="{81D60167-4931-47E6-BA6A-407CBD079E47}" type="slidenum">
              <a:rPr dirty="0"/>
              <a:t>‹#›</a:t>
            </a:fld>
            <a:endParaRPr dirty="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Highlight">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2543" y="1906"/>
          <a:ext cx="2539" cy="1904"/>
        </p:xfrm>
        <a:graphic>
          <a:graphicData uri="http://schemas.openxmlformats.org/presentationml/2006/ole">
            <mc:AlternateContent xmlns:mc="http://schemas.openxmlformats.org/markup-compatibility/2006">
              <mc:Choice xmlns:v="urn:schemas-microsoft-com:vml" Requires="v">
                <p:oleObj name="think-cell 幻灯片" r:id="rId4" imgW="9525" imgH="9525" progId="TCLayout.ActiveDocument.1">
                  <p:embed/>
                </p:oleObj>
              </mc:Choice>
              <mc:Fallback>
                <p:oleObj name="think-cell 幻灯片" r:id="rId4" imgW="9525" imgH="9525" progId="TCLayout.ActiveDocument.1">
                  <p:embed/>
                  <p:pic>
                    <p:nvPicPr>
                      <p:cNvPr id="0" name="Object 2" hidden="1"/>
                      <p:cNvPicPr/>
                      <p:nvPr/>
                    </p:nvPicPr>
                    <p:blipFill>
                      <a:blip r:embed="rId5"/>
                      <a:stretch>
                        <a:fillRect/>
                      </a:stretch>
                    </p:blipFill>
                    <p:spPr>
                      <a:xfrm>
                        <a:off x="2543" y="1906"/>
                        <a:ext cx="2539" cy="1904"/>
                      </a:xfrm>
                      <a:prstGeom prst="rect">
                        <a:avLst/>
                      </a:prstGeom>
                    </p:spPr>
                  </p:pic>
                </p:oleObj>
              </mc:Fallback>
            </mc:AlternateContent>
          </a:graphicData>
        </a:graphic>
      </p:graphicFrame>
      <p:sp>
        <p:nvSpPr>
          <p:cNvPr id="4" name="Rectangle 3" hidden="1"/>
          <p:cNvSpPr/>
          <p:nvPr userDrawn="1">
            <p:custDataLst>
              <p:tags r:id="rId2"/>
            </p:custDataLst>
          </p:nvPr>
        </p:nvSpPr>
        <p:spPr>
          <a:xfrm>
            <a:off x="0" y="0"/>
            <a:ext cx="158750" cy="15875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noAutofit/>
          </a:bodyPr>
          <a:lstStyle/>
          <a:p>
            <a:pPr marL="0" lvl="0" indent="0" algn="ctr"/>
            <a:endParaRPr lang="en-US" sz="5000" b="0" i="0" baseline="0" dirty="0">
              <a:solidFill>
                <a:schemeClr val="bg1"/>
              </a:solidFill>
              <a:latin typeface="Franklin Gothic Medium Cond" panose="020B0606030402020204" pitchFamily="34" charset="0"/>
              <a:ea typeface="+mj-ea"/>
              <a:cs typeface="+mj-cs"/>
              <a:sym typeface="Franklin Gothic Medium Cond" panose="020B0606030402020204" pitchFamily="34" charset="0"/>
            </a:endParaRPr>
          </a:p>
        </p:txBody>
      </p:sp>
      <p:pic>
        <p:nvPicPr>
          <p:cNvPr id="12" name="Picture 11"/>
          <p:cNvPicPr>
            <a:picLocks noChangeAspect="1"/>
          </p:cNvPicPr>
          <p:nvPr userDrawn="1"/>
        </p:nvPicPr>
        <p:blipFill rotWithShape="1">
          <a:blip r:embed="rId6"/>
          <a:srcRect b="24180"/>
          <a:stretch>
            <a:fillRect/>
          </a:stretch>
        </p:blipFill>
        <p:spPr bwMode="ltGray">
          <a:xfrm>
            <a:off x="0" y="6455382"/>
            <a:ext cx="12603480" cy="1773682"/>
          </a:xfrm>
          <a:prstGeom prst="rect">
            <a:avLst/>
          </a:prstGeom>
        </p:spPr>
      </p:pic>
      <p:sp>
        <p:nvSpPr>
          <p:cNvPr id="10" name="Title Placeholder 2"/>
          <p:cNvSpPr>
            <a:spLocks noGrp="1" noChangeArrowheads="1"/>
          </p:cNvSpPr>
          <p:nvPr>
            <p:ph type="title"/>
          </p:nvPr>
        </p:nvSpPr>
        <p:spPr bwMode="gray">
          <a:xfrm>
            <a:off x="2600116" y="3334656"/>
            <a:ext cx="10894356"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a:defRPr sz="5000" b="0" cap="none" baseline="0"/>
            </a:lvl1pPr>
          </a:lstStyle>
          <a:p>
            <a:pPr lvl="0"/>
            <a:r>
              <a:rPr lang="en-US" altLang="zh-CN" dirty="0"/>
              <a:t>Click to edit Master title style</a:t>
            </a:r>
            <a:endParaRPr lang="en-US" noProof="0" dirty="0"/>
          </a:p>
        </p:txBody>
      </p:sp>
      <p:sp>
        <p:nvSpPr>
          <p:cNvPr id="5" name="Rectangle 4"/>
          <p:cNvSpPr/>
          <p:nvPr userDrawn="1"/>
        </p:nvSpPr>
        <p:spPr bwMode="auto">
          <a:xfrm>
            <a:off x="2264010" y="3033574"/>
            <a:ext cx="82633" cy="1371600"/>
          </a:xfrm>
          <a:prstGeom prst="rect">
            <a:avLst/>
          </a:prstGeom>
          <a:solidFill>
            <a:schemeClr val="accent1"/>
          </a:solidFill>
          <a:ln w="9525" cap="flat" cmpd="sng" algn="ctr">
            <a:solidFill>
              <a:schemeClr val="accent1"/>
            </a:solidFill>
            <a:prstDash val="solid"/>
            <a:round/>
            <a:headEnd type="none" w="med" len="med"/>
            <a:tailEnd type="none" w="med" len="med"/>
          </a:ln>
          <a:effectLst/>
        </p:spPr>
        <p:txBody>
          <a:bodyPr vert="horz" wrap="square" lIns="91440" tIns="18000" rIns="91440" bIns="18000" numCol="1" rtlCol="0" anchor="ctr" anchorCtr="0" compatLnSpc="1"/>
          <a:lstStyle/>
          <a:p>
            <a:pPr algn="ctr"/>
            <a:endParaRPr lang="en-US" sz="1800" b="1" dirty="0">
              <a:solidFill>
                <a:schemeClr val="bg1"/>
              </a:solidFill>
              <a:latin typeface="Arial" panose="020B0604020202020204" pitchFamily="34" charset="0"/>
            </a:endParaRPr>
          </a:p>
        </p:txBody>
      </p:sp>
      <p:pic>
        <p:nvPicPr>
          <p:cNvPr id="14" name="Picture 13"/>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bwMode="ltGray">
          <a:xfrm>
            <a:off x="11827271" y="7208821"/>
            <a:ext cx="2256677" cy="746653"/>
          </a:xfrm>
          <a:prstGeom prst="rect">
            <a:avLst/>
          </a:prstGeom>
        </p:spPr>
      </p:pic>
      <p:sp>
        <p:nvSpPr>
          <p:cNvPr id="15" name="Slide Number Placeholder 1"/>
          <p:cNvSpPr txBox="1"/>
          <p:nvPr userDrawn="1"/>
        </p:nvSpPr>
        <p:spPr>
          <a:xfrm>
            <a:off x="14198400" y="7832513"/>
            <a:ext cx="266400" cy="151200"/>
          </a:xfrm>
          <a:prstGeom prst="rect">
            <a:avLst/>
          </a:prstGeom>
        </p:spPr>
        <p:txBody>
          <a:bodyPr vert="horz" lIns="0" tIns="0" rIns="0" bIns="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597E933-748C-423A-8FD7-FA7B3ACA4E96}" type="slidenum">
              <a:rPr lang="en-GB" sz="1200" baseline="0" smtClean="0">
                <a:solidFill>
                  <a:schemeClr val="tx1"/>
                </a:solidFill>
              </a:rPr>
              <a:t>‹#›</a:t>
            </a:fld>
            <a:endParaRPr lang="en-GB" sz="1200" baseline="0" dirty="0">
              <a:solidFill>
                <a:schemeClr val="tx1"/>
              </a:solidFil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Mission">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2543" y="1906"/>
          <a:ext cx="2539" cy="1904"/>
        </p:xfrm>
        <a:graphic>
          <a:graphicData uri="http://schemas.openxmlformats.org/presentationml/2006/ole">
            <mc:AlternateContent xmlns:mc="http://schemas.openxmlformats.org/markup-compatibility/2006">
              <mc:Choice xmlns:v="urn:schemas-microsoft-com:vml" Requires="v">
                <p:oleObj name="think-cell 幻灯片" r:id="rId4" imgW="9525" imgH="9525" progId="TCLayout.ActiveDocument.1">
                  <p:embed/>
                </p:oleObj>
              </mc:Choice>
              <mc:Fallback>
                <p:oleObj name="think-cell 幻灯片" r:id="rId4" imgW="9525" imgH="9525" progId="TCLayout.ActiveDocument.1">
                  <p:embed/>
                  <p:pic>
                    <p:nvPicPr>
                      <p:cNvPr id="0" name="Object 2" hidden="1"/>
                      <p:cNvPicPr/>
                      <p:nvPr/>
                    </p:nvPicPr>
                    <p:blipFill>
                      <a:blip r:embed="rId5"/>
                      <a:stretch>
                        <a:fillRect/>
                      </a:stretch>
                    </p:blipFill>
                    <p:spPr>
                      <a:xfrm>
                        <a:off x="2543" y="1906"/>
                        <a:ext cx="2539" cy="1904"/>
                      </a:xfrm>
                      <a:prstGeom prst="rect">
                        <a:avLst/>
                      </a:prstGeom>
                    </p:spPr>
                  </p:pic>
                </p:oleObj>
              </mc:Fallback>
            </mc:AlternateContent>
          </a:graphicData>
        </a:graphic>
      </p:graphicFrame>
      <p:sp>
        <p:nvSpPr>
          <p:cNvPr id="5" name="Rectangle 4" hidden="1"/>
          <p:cNvSpPr/>
          <p:nvPr userDrawn="1">
            <p:custDataLst>
              <p:tags r:id="rId2"/>
            </p:custDataLst>
          </p:nvPr>
        </p:nvSpPr>
        <p:spPr>
          <a:xfrm>
            <a:off x="0" y="0"/>
            <a:ext cx="158750" cy="15875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noAutofit/>
          </a:bodyPr>
          <a:lstStyle/>
          <a:p>
            <a:pPr marL="0" lvl="0" indent="0" algn="ctr"/>
            <a:endParaRPr lang="en-US" sz="2800" b="0" i="0" baseline="0" dirty="0">
              <a:solidFill>
                <a:schemeClr val="bg1"/>
              </a:solidFill>
              <a:latin typeface="Franklin Gothic Medium Cond" panose="020B0606030402020204" pitchFamily="34" charset="0"/>
              <a:ea typeface="+mj-ea"/>
              <a:cs typeface="+mj-cs"/>
              <a:sym typeface="Franklin Gothic Medium Cond" panose="020B0606030402020204" pitchFamily="34" charset="0"/>
            </a:endParaRPr>
          </a:p>
        </p:txBody>
      </p:sp>
      <p:pic>
        <p:nvPicPr>
          <p:cNvPr id="18" name="Picture 17"/>
          <p:cNvPicPr>
            <a:picLocks noChangeAspect="1"/>
          </p:cNvPicPr>
          <p:nvPr userDrawn="1"/>
        </p:nvPicPr>
        <p:blipFill rotWithShape="1">
          <a:blip r:embed="rId6">
            <a:alphaModFix amt="70000"/>
            <a:extLst>
              <a:ext uri="{28A0092B-C50C-407E-A947-70E740481C1C}">
                <a14:useLocalDpi xmlns:a14="http://schemas.microsoft.com/office/drawing/2010/main" val="0"/>
              </a:ext>
            </a:extLst>
          </a:blip>
          <a:srcRect b="4751"/>
          <a:stretch>
            <a:fillRect/>
          </a:stretch>
        </p:blipFill>
        <p:spPr>
          <a:xfrm>
            <a:off x="1" y="4951924"/>
            <a:ext cx="14630401" cy="3277676"/>
          </a:xfrm>
          <a:prstGeom prst="rect">
            <a:avLst/>
          </a:prstGeom>
        </p:spPr>
      </p:pic>
      <p:sp>
        <p:nvSpPr>
          <p:cNvPr id="10" name="Title Placeholder 2"/>
          <p:cNvSpPr>
            <a:spLocks noGrp="1" noChangeArrowheads="1"/>
          </p:cNvSpPr>
          <p:nvPr>
            <p:ph type="title"/>
          </p:nvPr>
        </p:nvSpPr>
        <p:spPr bwMode="gray">
          <a:xfrm>
            <a:off x="1412968" y="2544717"/>
            <a:ext cx="11233248" cy="430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noAutofit/>
          </a:bodyPr>
          <a:lstStyle>
            <a:lvl1pPr algn="ctr">
              <a:defRPr sz="2800" b="0" cap="none" baseline="0"/>
            </a:lvl1pPr>
          </a:lstStyle>
          <a:p>
            <a:pPr lvl="0"/>
            <a:r>
              <a:rPr lang="en-US" altLang="zh-CN" dirty="0"/>
              <a:t>Click to edit Master title style</a:t>
            </a:r>
            <a:endParaRPr lang="en-US" noProof="0" dirty="0"/>
          </a:p>
        </p:txBody>
      </p:sp>
      <p:pic>
        <p:nvPicPr>
          <p:cNvPr id="12" name="Picture 11"/>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5765679" y="658417"/>
            <a:ext cx="2829272" cy="936104"/>
          </a:xfrm>
          <a:prstGeom prst="rect">
            <a:avLst/>
          </a:prstGeom>
        </p:spPr>
      </p:pic>
      <p:sp>
        <p:nvSpPr>
          <p:cNvPr id="13" name="矩形 2"/>
          <p:cNvSpPr/>
          <p:nvPr userDrawn="1"/>
        </p:nvSpPr>
        <p:spPr bwMode="auto">
          <a:xfrm>
            <a:off x="5765678" y="1942181"/>
            <a:ext cx="2546088" cy="588878"/>
          </a:xfrm>
          <a:prstGeom prst="rect">
            <a:avLst/>
          </a:prstGeom>
          <a:noFill/>
          <a:ln w="9525" cap="flat" cmpd="sng" algn="ctr">
            <a:noFill/>
            <a:prstDash val="solid"/>
            <a:round/>
            <a:headEnd type="none" w="med" len="med"/>
            <a:tailEnd type="none" w="med" len="med"/>
          </a:ln>
          <a:effectLst/>
        </p:spPr>
        <p:txBody>
          <a:bodyPr vert="horz" wrap="square" lIns="109728" tIns="21600" rIns="109728" bIns="21600" numCol="1" rtlCol="0" anchor="ctr" anchorCtr="0" compatLnSpc="1"/>
          <a:lstStyle/>
          <a:p>
            <a:pPr algn="ctr"/>
            <a:r>
              <a:rPr lang="en-US" sz="2400" b="1" dirty="0">
                <a:solidFill>
                  <a:srgbClr val="F36419"/>
                </a:solidFill>
                <a:latin typeface="Franklin Gothic Medium Cond" panose="020B0606030402020204" pitchFamily="34" charset="0"/>
                <a:ea typeface="Helvetica Neue Condensed" panose="02000503000000020004" pitchFamily="2" charset="0"/>
                <a:cs typeface="Calibri" panose="020F0502020204030204" pitchFamily="34" charset="0"/>
              </a:rPr>
              <a:t>OUR MISSION</a:t>
            </a:r>
          </a:p>
        </p:txBody>
      </p:sp>
      <p:grpSp>
        <p:nvGrpSpPr>
          <p:cNvPr id="4" name="Group 3"/>
          <p:cNvGrpSpPr/>
          <p:nvPr userDrawn="1"/>
        </p:nvGrpSpPr>
        <p:grpSpPr>
          <a:xfrm>
            <a:off x="1412968" y="2236620"/>
            <a:ext cx="11233248" cy="0"/>
            <a:chOff x="1412968" y="2236620"/>
            <a:chExt cx="11233248" cy="0"/>
          </a:xfrm>
        </p:grpSpPr>
        <p:cxnSp>
          <p:nvCxnSpPr>
            <p:cNvPr id="14" name="Straight Connector 13"/>
            <p:cNvCxnSpPr/>
            <p:nvPr userDrawn="1"/>
          </p:nvCxnSpPr>
          <p:spPr bwMode="auto">
            <a:xfrm>
              <a:off x="1412968" y="2236620"/>
              <a:ext cx="4608512" cy="0"/>
            </a:xfrm>
            <a:prstGeom prst="line">
              <a:avLst/>
            </a:prstGeom>
            <a:noFill/>
            <a:ln w="12700" cap="flat" cmpd="sng" algn="ctr">
              <a:solidFill>
                <a:srgbClr val="F36419"/>
              </a:solidFill>
              <a:prstDash val="solid"/>
              <a:round/>
              <a:headEnd type="none" w="med" len="med"/>
              <a:tailEnd type="none"/>
            </a:ln>
            <a:effectLst/>
          </p:spPr>
        </p:cxnSp>
        <p:cxnSp>
          <p:nvCxnSpPr>
            <p:cNvPr id="15" name="Straight Connector 14"/>
            <p:cNvCxnSpPr/>
            <p:nvPr userDrawn="1"/>
          </p:nvCxnSpPr>
          <p:spPr bwMode="auto">
            <a:xfrm>
              <a:off x="8037704" y="2236620"/>
              <a:ext cx="4608512" cy="0"/>
            </a:xfrm>
            <a:prstGeom prst="line">
              <a:avLst/>
            </a:prstGeom>
            <a:noFill/>
            <a:ln w="12700" cap="flat" cmpd="sng" algn="ctr">
              <a:solidFill>
                <a:srgbClr val="F36419"/>
              </a:solidFill>
              <a:prstDash val="solid"/>
              <a:round/>
              <a:headEnd type="none" w="med" len="med"/>
              <a:tailEnd type="none"/>
            </a:ln>
            <a:effectLst/>
          </p:spPr>
        </p:cxnSp>
      </p:grpSp>
      <p:sp>
        <p:nvSpPr>
          <p:cNvPr id="19" name="矩形 2"/>
          <p:cNvSpPr/>
          <p:nvPr userDrawn="1"/>
        </p:nvSpPr>
        <p:spPr bwMode="auto">
          <a:xfrm>
            <a:off x="7225433" y="7809207"/>
            <a:ext cx="179536" cy="184666"/>
          </a:xfrm>
          <a:prstGeom prst="rect">
            <a:avLst/>
          </a:prstGeom>
          <a:noFill/>
          <a:ln w="9525" cap="flat" cmpd="sng" algn="ctr">
            <a:noFill/>
            <a:prstDash val="solid"/>
            <a:round/>
            <a:headEnd type="none" w="med" len="med"/>
            <a:tailEnd type="none" w="med" len="med"/>
          </a:ln>
          <a:effectLst/>
        </p:spPr>
        <p:txBody>
          <a:bodyPr vert="horz" wrap="none" lIns="0" tIns="0" rIns="0" bIns="0" numCol="1" rtlCol="0" anchor="ctr" anchorCtr="0" compatLnSpc="1">
            <a:spAutoFit/>
          </a:bodyPr>
          <a:lstStyle/>
          <a:p>
            <a:pPr algn="ctr"/>
            <a:fld id="{6EAC8AF0-966C-4FC5-AFC0-BA4E2758CD2C}" type="slidenum">
              <a:rPr lang="en-US" sz="1200" b="0" smtClean="0">
                <a:solidFill>
                  <a:schemeClr val="tx1"/>
                </a:solidFill>
                <a:latin typeface="+mn-lt"/>
                <a:ea typeface="Helvetica Neue Condensed" panose="02000503000000020004" pitchFamily="2" charset="0"/>
                <a:cs typeface="Arial" panose="020B0604020202020204" pitchFamily="34" charset="0"/>
              </a:rPr>
              <a:t>‹#›</a:t>
            </a:fld>
            <a:endParaRPr lang="en-US" sz="1200" b="0" dirty="0">
              <a:solidFill>
                <a:schemeClr val="tx1"/>
              </a:solidFill>
              <a:latin typeface="+mn-lt"/>
              <a:ea typeface="Helvetica Neue Condensed" panose="02000503000000020004" pitchFamily="2" charset="0"/>
              <a:cs typeface="Arial" panose="020B0604020202020204" pitchFamily="34" charset="0"/>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741400" y="1930216"/>
            <a:ext cx="6217920" cy="1509772"/>
          </a:xfrm>
        </p:spPr>
        <p:txBody>
          <a:bodyPr/>
          <a:lstStyle>
            <a:lvl1pPr>
              <a:buClr>
                <a:srgbClr val="C30F1E"/>
              </a:buClr>
              <a:defRPr sz="1920"/>
            </a:lvl1pPr>
            <a:lvl2pPr>
              <a:buClr>
                <a:srgbClr val="C30F1E"/>
              </a:buClr>
              <a:defRPr/>
            </a:lvl2pPr>
            <a:lvl3pPr>
              <a:buClr>
                <a:srgbClr val="C30F1E"/>
              </a:buClr>
              <a:defRPr/>
            </a:lvl3pPr>
            <a:lvl4pPr>
              <a:buClr>
                <a:srgbClr val="C30F1E"/>
              </a:buClr>
              <a:defRPr/>
            </a:lvl4pPr>
            <a:lvl5pPr>
              <a:buClr>
                <a:srgbClr val="C30F1E"/>
              </a:buCl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7142200" y="1927755"/>
            <a:ext cx="6217920" cy="1509772"/>
          </a:xfrm>
        </p:spPr>
        <p:txBody>
          <a:bodyPr/>
          <a:lstStyle>
            <a:lvl1pPr marL="411480" indent="-411480">
              <a:buClr>
                <a:srgbClr val="C30F1E"/>
              </a:buClr>
              <a:buFont typeface="Arial" panose="020B0604020202020204" pitchFamily="34" charset="0"/>
              <a:buChar char="•"/>
              <a:defRPr sz="1920"/>
            </a:lvl1pPr>
            <a:lvl2pPr marL="960120" indent="-411480">
              <a:buClr>
                <a:srgbClr val="C30F1E"/>
              </a:buClr>
              <a:buFont typeface="Arial" panose="020B0604020202020204" pitchFamily="34" charset="0"/>
              <a:buChar char="•"/>
              <a:defRPr/>
            </a:lvl2pPr>
            <a:lvl3pPr marL="1440180" indent="-342900">
              <a:buClr>
                <a:srgbClr val="C30F1E"/>
              </a:buClr>
              <a:buFont typeface="Arial" panose="020B0604020202020204" pitchFamily="34" charset="0"/>
              <a:buChar char="•"/>
              <a:defRPr/>
            </a:lvl3pPr>
            <a:lvl4pPr marL="1988820" indent="-342900">
              <a:buClr>
                <a:srgbClr val="C30F1E"/>
              </a:buClr>
              <a:buFont typeface="Arial" panose="020B0604020202020204" pitchFamily="34" charset="0"/>
              <a:buChar char="•"/>
              <a:defRPr/>
            </a:lvl4pPr>
            <a:lvl5pPr marL="2537460" indent="-342900">
              <a:buClr>
                <a:srgbClr val="C30F1E"/>
              </a:buClr>
              <a:buFont typeface="Arial" panose="020B0604020202020204" pitchFamily="34" charset="0"/>
              <a:buChar cha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Slide Number Placeholder 5"/>
          <p:cNvSpPr>
            <a:spLocks noGrp="1"/>
          </p:cNvSpPr>
          <p:nvPr>
            <p:ph type="sldNum" sz="quarter" idx="12"/>
          </p:nvPr>
        </p:nvSpPr>
        <p:spPr>
          <a:xfrm>
            <a:off x="13599976" y="7627625"/>
            <a:ext cx="549584" cy="277012"/>
          </a:xfrm>
        </p:spPr>
        <p:txBody>
          <a:bodyPr/>
          <a:lstStyle/>
          <a:p>
            <a:fld id="{5F68880D-600E-4861-B622-442275FD0F25}" type="slidenum">
              <a:rPr lang="en-US" smtClean="0"/>
              <a:t>‹#›</a:t>
            </a:fld>
            <a:endParaRPr lang="en-US"/>
          </a:p>
        </p:txBody>
      </p:sp>
      <p:sp>
        <p:nvSpPr>
          <p:cNvPr id="10" name="Title 1"/>
          <p:cNvSpPr>
            <a:spLocks noGrp="1"/>
          </p:cNvSpPr>
          <p:nvPr>
            <p:ph type="title"/>
          </p:nvPr>
        </p:nvSpPr>
        <p:spPr>
          <a:xfrm>
            <a:off x="741404" y="632753"/>
            <a:ext cx="6226895" cy="598122"/>
          </a:xfrm>
          <a:noFill/>
        </p:spPr>
        <p:txBody>
          <a:bodyPr anchor="ctr">
            <a:normAutofit/>
          </a:bodyPr>
          <a:lstStyle>
            <a:lvl1pPr>
              <a:defRPr sz="2880">
                <a:solidFill>
                  <a:srgbClr val="0000FF"/>
                </a:solidFill>
              </a:defRPr>
            </a:lvl1pPr>
          </a:lstStyle>
          <a:p>
            <a:r>
              <a:rPr lang="en-US" dirty="0"/>
              <a:t>Click to edit Master title style</a:t>
            </a: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itle">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477799" y="2237417"/>
            <a:ext cx="5846012" cy="4842653"/>
          </a:xfrm>
        </p:spPr>
        <p:txBody>
          <a:bodyPr anchor="t">
            <a:normAutofit/>
          </a:bodyPr>
          <a:lstStyle>
            <a:lvl1pPr algn="l">
              <a:defRPr sz="5280" i="1">
                <a:solidFill>
                  <a:schemeClr val="bg1"/>
                </a:solidFill>
              </a:defRPr>
            </a:lvl1pPr>
          </a:lstStyle>
          <a:p>
            <a:r>
              <a:rPr lang="en-US"/>
              <a:t>Click to edit Master title style</a:t>
            </a:r>
          </a:p>
        </p:txBody>
      </p:sp>
      <p:sp>
        <p:nvSpPr>
          <p:cNvPr id="3" name="Subtitle 2"/>
          <p:cNvSpPr>
            <a:spLocks noGrp="1"/>
          </p:cNvSpPr>
          <p:nvPr>
            <p:ph type="subTitle" idx="1"/>
          </p:nvPr>
        </p:nvSpPr>
        <p:spPr>
          <a:xfrm>
            <a:off x="8503923" y="5421179"/>
            <a:ext cx="5819888" cy="483850"/>
          </a:xfrm>
        </p:spPr>
        <p:txBody>
          <a:bodyPr/>
          <a:lstStyle>
            <a:lvl1pPr marL="0" indent="0" algn="l">
              <a:buNone/>
              <a:defRPr sz="2880">
                <a:solidFill>
                  <a:schemeClr val="bg1"/>
                </a:solidFill>
              </a:defRPr>
            </a:lvl1pPr>
            <a:lvl2pPr marL="548005" indent="0" algn="ctr">
              <a:buNone/>
              <a:defRPr sz="2400"/>
            </a:lvl2pPr>
            <a:lvl3pPr marL="1096645" indent="0" algn="ctr">
              <a:buNone/>
              <a:defRPr sz="2280"/>
            </a:lvl3pPr>
            <a:lvl4pPr marL="1644650" indent="0" algn="ctr">
              <a:buNone/>
              <a:defRPr sz="1920"/>
            </a:lvl4pPr>
            <a:lvl5pPr marL="2193290" indent="0" algn="ctr">
              <a:buNone/>
              <a:defRPr sz="1920"/>
            </a:lvl5pPr>
            <a:lvl6pPr marL="2741295" indent="0" algn="ctr">
              <a:buNone/>
              <a:defRPr sz="1920"/>
            </a:lvl6pPr>
            <a:lvl7pPr marL="3289935" indent="0" algn="ctr">
              <a:buNone/>
              <a:defRPr sz="1920"/>
            </a:lvl7pPr>
            <a:lvl8pPr marL="3837940" indent="0" algn="ctr">
              <a:buNone/>
              <a:defRPr sz="1920"/>
            </a:lvl8pPr>
            <a:lvl9pPr marL="4386580" indent="0" algn="ctr">
              <a:buNone/>
              <a:defRPr sz="1920"/>
            </a:lvl9pPr>
          </a:lstStyle>
          <a:p>
            <a:r>
              <a:rPr lang="en-US"/>
              <a:t>Click to edit Master subtitle style</a:t>
            </a: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cSld name="3_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551230" y="286893"/>
            <a:ext cx="13527938" cy="513715"/>
          </a:xfrm>
          <a:prstGeom prst="rect">
            <a:avLst/>
          </a:prstGeom>
        </p:spPr>
        <p:txBody>
          <a:bodyPr wrap="square" lIns="0" tIns="0" rIns="0" bIns="0">
            <a:spAutoFit/>
          </a:bodyPr>
          <a:lstStyle>
            <a:lvl1pPr>
              <a:defRPr sz="3200" b="0" i="0" u="sng">
                <a:solidFill>
                  <a:srgbClr val="31648A"/>
                </a:solidFill>
                <a:latin typeface="微软雅黑" panose="020B0503020204020204" charset="-122"/>
                <a:cs typeface="微软雅黑" panose="020B0503020204020204" charset="-122"/>
              </a:defRPr>
            </a:lvl1pPr>
          </a:lstStyle>
          <a:p>
            <a:endParaRPr/>
          </a:p>
        </p:txBody>
      </p:sp>
      <p:sp>
        <p:nvSpPr>
          <p:cNvPr id="3" name="Holder 3"/>
          <p:cNvSpPr>
            <a:spLocks noGrp="1"/>
          </p:cNvSpPr>
          <p:nvPr>
            <p:ph type="subTitle" idx="4"/>
          </p:nvPr>
        </p:nvSpPr>
        <p:spPr>
          <a:xfrm>
            <a:off x="2194560" y="4608576"/>
            <a:ext cx="10241280" cy="20574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endParaRPr lang="en-US" dirty="0"/>
          </a:p>
        </p:txBody>
      </p:sp>
      <p:sp>
        <p:nvSpPr>
          <p:cNvPr id="6" name="Holder 6"/>
          <p:cNvSpPr>
            <a:spLocks noGrp="1"/>
          </p:cNvSpPr>
          <p:nvPr>
            <p:ph type="sldNum" sz="quarter" idx="7"/>
          </p:nvPr>
        </p:nvSpPr>
        <p:spPr/>
        <p:txBody>
          <a:bodyPr lIns="0" tIns="0" rIns="0" bIns="0"/>
          <a:lstStyle>
            <a:lvl1pPr>
              <a:defRPr sz="1200" b="0" i="0">
                <a:solidFill>
                  <a:schemeClr val="tx1"/>
                </a:solidFill>
                <a:latin typeface="Calibri Light" panose="020F0302020204030204"/>
                <a:cs typeface="Calibri Light" panose="020F0302020204030204"/>
              </a:defRPr>
            </a:lvl1pPr>
          </a:lstStyle>
          <a:p>
            <a:pPr marL="25400">
              <a:lnSpc>
                <a:spcPts val="1240"/>
              </a:lnSpc>
            </a:pPr>
            <a:fld id="{81D60167-4931-47E6-BA6A-407CBD079E47}" type="slidenum">
              <a:rPr dirty="0"/>
              <a:t>‹#›</a:t>
            </a:fld>
            <a:endParaRPr dirty="0"/>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10" name="Content Placeholder 2"/>
          <p:cNvSpPr>
            <a:spLocks noGrp="1"/>
          </p:cNvSpPr>
          <p:nvPr>
            <p:ph sz="half" idx="1"/>
          </p:nvPr>
        </p:nvSpPr>
        <p:spPr>
          <a:xfrm>
            <a:off x="741400" y="1508760"/>
            <a:ext cx="6217920" cy="1509772"/>
          </a:xfrm>
        </p:spPr>
        <p:txBody>
          <a:bodyPr/>
          <a:lstStyle>
            <a:lvl1pPr>
              <a:buClr>
                <a:srgbClr val="C30F1E"/>
              </a:buClr>
              <a:defRPr sz="1920"/>
            </a:lvl1pPr>
            <a:lvl2pPr>
              <a:buClr>
                <a:srgbClr val="C30F1E"/>
              </a:buClr>
              <a:defRPr/>
            </a:lvl2pPr>
            <a:lvl3pPr>
              <a:buClr>
                <a:srgbClr val="C30F1E"/>
              </a:buClr>
              <a:defRPr/>
            </a:lvl3pPr>
            <a:lvl4pPr>
              <a:buClr>
                <a:srgbClr val="C30F1E"/>
              </a:buClr>
              <a:defRPr/>
            </a:lvl4pPr>
            <a:lvl5pPr>
              <a:buClr>
                <a:srgbClr val="C30F1E"/>
              </a:buCl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itle 1"/>
          <p:cNvSpPr>
            <a:spLocks noGrp="1"/>
          </p:cNvSpPr>
          <p:nvPr>
            <p:ph type="title"/>
          </p:nvPr>
        </p:nvSpPr>
        <p:spPr>
          <a:xfrm>
            <a:off x="741399" y="632751"/>
            <a:ext cx="6226894" cy="598122"/>
          </a:xfrm>
          <a:noFill/>
        </p:spPr>
        <p:txBody>
          <a:bodyPr anchor="ctr">
            <a:normAutofit/>
          </a:bodyPr>
          <a:lstStyle>
            <a:lvl1pPr>
              <a:defRPr sz="2880">
                <a:solidFill>
                  <a:srgbClr val="C30F1E"/>
                </a:solidFill>
              </a:defRPr>
            </a:lvl1pPr>
          </a:lstStyle>
          <a:p>
            <a:r>
              <a:rPr lang="en-US" dirty="0"/>
              <a:t>Click to edit Master title style</a:t>
            </a: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2595" y="1947"/>
          <a:ext cx="2590" cy="1943"/>
        </p:xfrm>
        <a:graphic>
          <a:graphicData uri="http://schemas.openxmlformats.org/presentationml/2006/ole">
            <mc:AlternateContent xmlns:mc="http://schemas.openxmlformats.org/markup-compatibility/2006">
              <mc:Choice xmlns:v="urn:schemas-microsoft-com:vml" Requires="v">
                <p:oleObj name="think-cell 幻灯片" r:id="rId3" imgW="12700" imgH="12700" progId="TCLayout.ActiveDocument.1">
                  <p:embed/>
                </p:oleObj>
              </mc:Choice>
              <mc:Fallback>
                <p:oleObj name="think-cell 幻灯片" r:id="rId3" imgW="12700" imgH="12700" progId="TCLayout.ActiveDocument.1">
                  <p:embed/>
                  <p:pic>
                    <p:nvPicPr>
                      <p:cNvPr id="0" name="Object 2" hidden="1"/>
                      <p:cNvPicPr/>
                      <p:nvPr/>
                    </p:nvPicPr>
                    <p:blipFill>
                      <a:blip r:embed="rId4"/>
                      <a:stretch>
                        <a:fillRect/>
                      </a:stretch>
                    </p:blipFill>
                    <p:spPr>
                      <a:xfrm>
                        <a:off x="2595" y="1947"/>
                        <a:ext cx="2590" cy="1943"/>
                      </a:xfrm>
                      <a:prstGeom prst="rect">
                        <a:avLst/>
                      </a:prstGeom>
                    </p:spPr>
                  </p:pic>
                </p:oleObj>
              </mc:Fallback>
            </mc:AlternateContent>
          </a:graphicData>
        </a:graphic>
      </p:graphicFrame>
      <p:pic>
        <p:nvPicPr>
          <p:cNvPr id="8" name="Picture 7"/>
          <p:cNvPicPr>
            <a:picLocks noChangeAspect="1"/>
          </p:cNvPicPr>
          <p:nvPr userDrawn="1"/>
        </p:nvPicPr>
        <p:blipFill>
          <a:blip r:embed="rId5"/>
          <a:srcRect/>
          <a:stretch>
            <a:fillRect/>
          </a:stretch>
        </p:blipFill>
        <p:spPr bwMode="ltGray">
          <a:xfrm>
            <a:off x="0" y="0"/>
            <a:ext cx="14630400" cy="8229600"/>
          </a:xfrm>
          <a:prstGeom prst="rect">
            <a:avLst/>
          </a:prstGeom>
        </p:spPr>
      </p:pic>
      <p:pic>
        <p:nvPicPr>
          <p:cNvPr id="19" name="Picture 18"/>
          <p:cNvPicPr>
            <a:picLocks noChangeAspect="1"/>
          </p:cNvPicPr>
          <p:nvPr userDrawn="1"/>
        </p:nvPicPr>
        <p:blipFill>
          <a:blip r:embed="rId6"/>
          <a:stretch>
            <a:fillRect/>
          </a:stretch>
        </p:blipFill>
        <p:spPr bwMode="ltGray">
          <a:xfrm>
            <a:off x="4405792" y="2189562"/>
            <a:ext cx="5818818" cy="1925239"/>
          </a:xfrm>
          <a:prstGeom prst="rect">
            <a:avLst/>
          </a:prstGeom>
        </p:spPr>
      </p:pic>
      <p:sp>
        <p:nvSpPr>
          <p:cNvPr id="10" name="Document type" hidden="1"/>
          <p:cNvSpPr txBox="1">
            <a:spLocks noChangeArrowheads="1"/>
          </p:cNvSpPr>
          <p:nvPr userDrawn="1"/>
        </p:nvSpPr>
        <p:spPr bwMode="auto">
          <a:xfrm>
            <a:off x="972274" y="7337640"/>
            <a:ext cx="1268585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spAutoFit/>
          </a:bodyPr>
          <a:lstStyle>
            <a:defPPr>
              <a:defRPr lang="en-US"/>
            </a:defPPr>
            <a:lvl1pPr eaLnBrk="1" hangingPunct="1">
              <a:defRPr sz="1400" baseline="0">
                <a:solidFill>
                  <a:schemeClr val="accent6"/>
                </a:solidFill>
                <a:latin typeface="+mn-lt"/>
              </a:defRPr>
            </a:lvl1pPr>
            <a:lvl2pPr marL="742950" indent="-285750" eaLnBrk="0" hangingPunct="0">
              <a:defRPr sz="1600"/>
            </a:lvl2pPr>
            <a:lvl3pPr marL="1143000" indent="-228600" eaLnBrk="0" hangingPunct="0">
              <a:defRPr sz="1600"/>
            </a:lvl3pPr>
            <a:lvl4pPr marL="1600200" indent="-228600" eaLnBrk="0" hangingPunct="0">
              <a:defRPr sz="1600"/>
            </a:lvl4pPr>
            <a:lvl5pPr marL="2057400" indent="-228600" eaLnBrk="0" hangingPunct="0">
              <a:defRPr sz="1600"/>
            </a:lvl5pPr>
            <a:lvl6pPr marL="2514600" indent="-228600" eaLnBrk="0" fontAlgn="base" hangingPunct="0">
              <a:spcBef>
                <a:spcPct val="0"/>
              </a:spcBef>
              <a:spcAft>
                <a:spcPct val="0"/>
              </a:spcAft>
              <a:defRPr sz="1600"/>
            </a:lvl6pPr>
            <a:lvl7pPr marL="2971800" indent="-228600" eaLnBrk="0" fontAlgn="base" hangingPunct="0">
              <a:spcBef>
                <a:spcPct val="0"/>
              </a:spcBef>
              <a:spcAft>
                <a:spcPct val="0"/>
              </a:spcAft>
              <a:defRPr sz="1600"/>
            </a:lvl7pPr>
            <a:lvl8pPr marL="3429000" indent="-228600" eaLnBrk="0" fontAlgn="base" hangingPunct="0">
              <a:spcBef>
                <a:spcPct val="0"/>
              </a:spcBef>
              <a:spcAft>
                <a:spcPct val="0"/>
              </a:spcAft>
              <a:defRPr sz="1600"/>
            </a:lvl8pPr>
            <a:lvl9pPr marL="3886200" indent="-228600" eaLnBrk="0" fontAlgn="base" hangingPunct="0">
              <a:spcBef>
                <a:spcPct val="0"/>
              </a:spcBef>
              <a:spcAft>
                <a:spcPct val="0"/>
              </a:spcAft>
              <a:defRPr sz="1600"/>
            </a:lvl9pPr>
          </a:lstStyle>
          <a:p>
            <a:pPr algn="ctr"/>
            <a:r>
              <a:rPr lang="en-US" sz="2400" b="1" dirty="0">
                <a:solidFill>
                  <a:schemeClr val="accent1"/>
                </a:solidFill>
              </a:rPr>
              <a:t>Document type | Date</a:t>
            </a: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3"/>
          <a:srcRect/>
          <a:stretch>
            <a:fillRect/>
          </a:stretch>
        </p:blipFill>
        <p:spPr bwMode="ltGray">
          <a:xfrm>
            <a:off x="0" y="0"/>
            <a:ext cx="14630400" cy="8229600"/>
          </a:xfrm>
          <a:prstGeom prst="rect">
            <a:avLst/>
          </a:prstGeom>
        </p:spPr>
      </p:pic>
      <p:sp>
        <p:nvSpPr>
          <p:cNvPr id="2" name="Rectangle 1"/>
          <p:cNvSpPr/>
          <p:nvPr userDrawn="1"/>
        </p:nvSpPr>
        <p:spPr>
          <a:xfrm>
            <a:off x="0" y="0"/>
            <a:ext cx="14630400" cy="8229600"/>
          </a:xfrm>
          <a:prstGeom prst="rect">
            <a:avLst/>
          </a:prstGeom>
          <a:solidFill>
            <a:schemeClr val="tx2">
              <a:alpha val="2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sz="1800" dirty="0">
              <a:solidFill>
                <a:schemeClr val="bg1"/>
              </a:solidFill>
            </a:endParaRPr>
          </a:p>
        </p:txBody>
      </p:sp>
      <p:graphicFrame>
        <p:nvGraphicFramePr>
          <p:cNvPr id="3" name="Object 2" hidden="1"/>
          <p:cNvGraphicFramePr>
            <a:graphicFrameLocks noChangeAspect="1"/>
          </p:cNvGraphicFramePr>
          <p:nvPr userDrawn="1">
            <p:custDataLst>
              <p:tags r:id="rId1"/>
            </p:custDataLst>
          </p:nvPr>
        </p:nvGraphicFramePr>
        <p:xfrm>
          <a:off x="2595" y="1947"/>
          <a:ext cx="2590" cy="1943"/>
        </p:xfrm>
        <a:graphic>
          <a:graphicData uri="http://schemas.openxmlformats.org/presentationml/2006/ole">
            <mc:AlternateContent xmlns:mc="http://schemas.openxmlformats.org/markup-compatibility/2006">
              <mc:Choice xmlns:v="urn:schemas-microsoft-com:vml" Requires="v">
                <p:oleObj name="think-cell 幻灯片" r:id="rId4" imgW="12700" imgH="12700" progId="TCLayout.ActiveDocument.1">
                  <p:embed/>
                </p:oleObj>
              </mc:Choice>
              <mc:Fallback>
                <p:oleObj name="think-cell 幻灯片" r:id="rId4" imgW="12700" imgH="12700" progId="TCLayout.ActiveDocument.1">
                  <p:embed/>
                  <p:pic>
                    <p:nvPicPr>
                      <p:cNvPr id="0" name="Object 2" hidden="1"/>
                      <p:cNvPicPr/>
                      <p:nvPr/>
                    </p:nvPicPr>
                    <p:blipFill>
                      <a:blip r:embed="rId5"/>
                      <a:stretch>
                        <a:fillRect/>
                      </a:stretch>
                    </p:blipFill>
                    <p:spPr>
                      <a:xfrm>
                        <a:off x="2595" y="1947"/>
                        <a:ext cx="2590" cy="1943"/>
                      </a:xfrm>
                      <a:prstGeom prst="rect">
                        <a:avLst/>
                      </a:prstGeom>
                    </p:spPr>
                  </p:pic>
                </p:oleObj>
              </mc:Fallback>
            </mc:AlternateContent>
          </a:graphicData>
        </a:graphic>
      </p:graphicFrame>
      <p:pic>
        <p:nvPicPr>
          <p:cNvPr id="19" name="Picture 18"/>
          <p:cNvPicPr>
            <a:picLocks noChangeAspect="1"/>
          </p:cNvPicPr>
          <p:nvPr userDrawn="1"/>
        </p:nvPicPr>
        <p:blipFill>
          <a:blip r:embed="rId6"/>
          <a:stretch>
            <a:fillRect/>
          </a:stretch>
        </p:blipFill>
        <p:spPr bwMode="ltGray">
          <a:xfrm>
            <a:off x="4405792" y="2708563"/>
            <a:ext cx="5818818" cy="1925239"/>
          </a:xfrm>
          <a:prstGeom prst="rect">
            <a:avLst/>
          </a:prstGeom>
        </p:spPr>
      </p:pic>
      <p:sp>
        <p:nvSpPr>
          <p:cNvPr id="10" name="Document type" hidden="1"/>
          <p:cNvSpPr txBox="1">
            <a:spLocks noChangeArrowheads="1"/>
          </p:cNvSpPr>
          <p:nvPr userDrawn="1"/>
        </p:nvSpPr>
        <p:spPr bwMode="auto">
          <a:xfrm>
            <a:off x="972274" y="7337640"/>
            <a:ext cx="1268585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spAutoFit/>
          </a:bodyPr>
          <a:lstStyle>
            <a:defPPr>
              <a:defRPr lang="en-US"/>
            </a:defPPr>
            <a:lvl1pPr eaLnBrk="1" hangingPunct="1">
              <a:defRPr sz="1400" baseline="0">
                <a:solidFill>
                  <a:schemeClr val="accent6"/>
                </a:solidFill>
                <a:latin typeface="+mn-lt"/>
              </a:defRPr>
            </a:lvl1pPr>
            <a:lvl2pPr marL="742950" indent="-285750" eaLnBrk="0" hangingPunct="0">
              <a:defRPr sz="1600"/>
            </a:lvl2pPr>
            <a:lvl3pPr marL="1143000" indent="-228600" eaLnBrk="0" hangingPunct="0">
              <a:defRPr sz="1600"/>
            </a:lvl3pPr>
            <a:lvl4pPr marL="1600200" indent="-228600" eaLnBrk="0" hangingPunct="0">
              <a:defRPr sz="1600"/>
            </a:lvl4pPr>
            <a:lvl5pPr marL="2057400" indent="-228600" eaLnBrk="0" hangingPunct="0">
              <a:defRPr sz="1600"/>
            </a:lvl5pPr>
            <a:lvl6pPr marL="2514600" indent="-228600" eaLnBrk="0" fontAlgn="base" hangingPunct="0">
              <a:spcBef>
                <a:spcPct val="0"/>
              </a:spcBef>
              <a:spcAft>
                <a:spcPct val="0"/>
              </a:spcAft>
              <a:defRPr sz="1600"/>
            </a:lvl6pPr>
            <a:lvl7pPr marL="2971800" indent="-228600" eaLnBrk="0" fontAlgn="base" hangingPunct="0">
              <a:spcBef>
                <a:spcPct val="0"/>
              </a:spcBef>
              <a:spcAft>
                <a:spcPct val="0"/>
              </a:spcAft>
              <a:defRPr sz="1600"/>
            </a:lvl7pPr>
            <a:lvl8pPr marL="3429000" indent="-228600" eaLnBrk="0" fontAlgn="base" hangingPunct="0">
              <a:spcBef>
                <a:spcPct val="0"/>
              </a:spcBef>
              <a:spcAft>
                <a:spcPct val="0"/>
              </a:spcAft>
              <a:defRPr sz="1600"/>
            </a:lvl8pPr>
            <a:lvl9pPr marL="3886200" indent="-228600" eaLnBrk="0" fontAlgn="base" hangingPunct="0">
              <a:spcBef>
                <a:spcPct val="0"/>
              </a:spcBef>
              <a:spcAft>
                <a:spcPct val="0"/>
              </a:spcAft>
              <a:defRPr sz="1600"/>
            </a:lvl9pPr>
          </a:lstStyle>
          <a:p>
            <a:pPr algn="ctr"/>
            <a:r>
              <a:rPr lang="en-US" sz="2400" b="1" dirty="0">
                <a:solidFill>
                  <a:schemeClr val="accent1"/>
                </a:solidFill>
              </a:rPr>
              <a:t>Document type | Date</a:t>
            </a: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Table of Contents">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2543" y="1906"/>
          <a:ext cx="2539" cy="1904"/>
        </p:xfrm>
        <a:graphic>
          <a:graphicData uri="http://schemas.openxmlformats.org/presentationml/2006/ole">
            <mc:AlternateContent xmlns:mc="http://schemas.openxmlformats.org/markup-compatibility/2006">
              <mc:Choice xmlns:v="urn:schemas-microsoft-com:vml" Requires="v">
                <p:oleObj name="think-cell 幻灯片" r:id="rId4" imgW="9525" imgH="9525" progId="TCLayout.ActiveDocument.1">
                  <p:embed/>
                </p:oleObj>
              </mc:Choice>
              <mc:Fallback>
                <p:oleObj name="think-cell 幻灯片" r:id="rId4" imgW="9525" imgH="9525" progId="TCLayout.ActiveDocument.1">
                  <p:embed/>
                  <p:pic>
                    <p:nvPicPr>
                      <p:cNvPr id="0" name="Object 2" hidden="1"/>
                      <p:cNvPicPr/>
                      <p:nvPr/>
                    </p:nvPicPr>
                    <p:blipFill>
                      <a:blip r:embed="rId5"/>
                      <a:stretch>
                        <a:fillRect/>
                      </a:stretch>
                    </p:blipFill>
                    <p:spPr>
                      <a:xfrm>
                        <a:off x="2543" y="1906"/>
                        <a:ext cx="2539" cy="1904"/>
                      </a:xfrm>
                      <a:prstGeom prst="rect">
                        <a:avLst/>
                      </a:prstGeom>
                    </p:spPr>
                  </p:pic>
                </p:oleObj>
              </mc:Fallback>
            </mc:AlternateContent>
          </a:graphicData>
        </a:graphic>
      </p:graphicFrame>
      <p:sp>
        <p:nvSpPr>
          <p:cNvPr id="4" name="Rectangle 3" hidden="1"/>
          <p:cNvSpPr/>
          <p:nvPr userDrawn="1">
            <p:custDataLst>
              <p:tags r:id="rId2"/>
            </p:custDataLst>
          </p:nvPr>
        </p:nvSpPr>
        <p:spPr>
          <a:xfrm>
            <a:off x="0" y="0"/>
            <a:ext cx="158750" cy="15875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noAutofit/>
          </a:bodyPr>
          <a:lstStyle/>
          <a:p>
            <a:pPr marL="0" lvl="0" indent="0" algn="ctr"/>
            <a:endParaRPr lang="en-US" sz="2400" b="1" i="0" baseline="0" dirty="0">
              <a:solidFill>
                <a:schemeClr val="bg1"/>
              </a:solidFill>
              <a:latin typeface="Franklin Gothic Medium Cond" panose="020B0606030402020204" pitchFamily="34" charset="0"/>
              <a:ea typeface="+mj-ea"/>
              <a:cs typeface="+mj-cs"/>
              <a:sym typeface="Franklin Gothic Medium Cond" panose="020B0606030402020204" pitchFamily="34" charset="0"/>
            </a:endParaRPr>
          </a:p>
        </p:txBody>
      </p:sp>
      <p:cxnSp>
        <p:nvCxnSpPr>
          <p:cNvPr id="7" name="Straight Connector 6"/>
          <p:cNvCxnSpPr/>
          <p:nvPr userDrawn="1"/>
        </p:nvCxnSpPr>
        <p:spPr bwMode="ltGray">
          <a:xfrm>
            <a:off x="564946" y="821418"/>
            <a:ext cx="13500511" cy="0"/>
          </a:xfrm>
          <a:prstGeom prst="line">
            <a:avLst/>
          </a:prstGeom>
          <a:noFill/>
          <a:ln w="12700" cap="flat" cmpd="sng" algn="ctr">
            <a:solidFill>
              <a:srgbClr val="F36419"/>
            </a:solidFill>
            <a:prstDash val="solid"/>
            <a:round/>
            <a:headEnd type="none" w="med" len="med"/>
            <a:tailEnd type="none"/>
          </a:ln>
          <a:effectLst/>
        </p:spPr>
      </p:cxnSp>
      <p:sp>
        <p:nvSpPr>
          <p:cNvPr id="5" name="Title 1"/>
          <p:cNvSpPr>
            <a:spLocks noGrp="1"/>
          </p:cNvSpPr>
          <p:nvPr>
            <p:ph type="title"/>
          </p:nvPr>
        </p:nvSpPr>
        <p:spPr/>
        <p:txBody>
          <a:bodyPr/>
          <a:lstStyle/>
          <a:p>
            <a:r>
              <a:rPr lang="en-US" dirty="0"/>
              <a:t>Click to edit Master title style</a:t>
            </a:r>
          </a:p>
        </p:txBody>
      </p:sp>
      <p:pic>
        <p:nvPicPr>
          <p:cNvPr id="8" name="Picture 7"/>
          <p:cNvPicPr>
            <a:picLocks noChangeAspect="1"/>
          </p:cNvPicPr>
          <p:nvPr userDrawn="1"/>
        </p:nvPicPr>
        <p:blipFill rotWithShape="1">
          <a:blip r:embed="rId6"/>
          <a:srcRect b="24180"/>
          <a:stretch>
            <a:fillRect/>
          </a:stretch>
        </p:blipFill>
        <p:spPr bwMode="ltGray">
          <a:xfrm>
            <a:off x="0" y="6455382"/>
            <a:ext cx="12603480" cy="1773682"/>
          </a:xfrm>
          <a:prstGeom prst="rect">
            <a:avLst/>
          </a:prstGeom>
        </p:spPr>
      </p:pic>
      <p:pic>
        <p:nvPicPr>
          <p:cNvPr id="9" name="Picture 8"/>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bwMode="ltGray">
          <a:xfrm>
            <a:off x="11827271" y="7208821"/>
            <a:ext cx="2256677" cy="746653"/>
          </a:xfrm>
          <a:prstGeom prst="rect">
            <a:avLst/>
          </a:prstGeom>
        </p:spPr>
      </p:pic>
      <p:sp>
        <p:nvSpPr>
          <p:cNvPr id="6" name="Holder 6"/>
          <p:cNvSpPr>
            <a:spLocks noGrp="1"/>
          </p:cNvSpPr>
          <p:nvPr>
            <p:ph type="sldNum" sz="quarter" idx="7"/>
          </p:nvPr>
        </p:nvSpPr>
        <p:spPr>
          <a:xfrm>
            <a:off x="14284325" y="7834376"/>
            <a:ext cx="206375" cy="177800"/>
          </a:xfrm>
          <a:prstGeom prst="rect">
            <a:avLst/>
          </a:prstGeom>
        </p:spPr>
        <p:txBody>
          <a:bodyPr lIns="0" tIns="0" rIns="0" bIns="0"/>
          <a:lstStyle>
            <a:lvl1pPr>
              <a:defRPr sz="1200" b="0" i="0">
                <a:solidFill>
                  <a:schemeClr val="tx1"/>
                </a:solidFill>
                <a:latin typeface="Calibri Light" panose="020F0302020204030204"/>
                <a:cs typeface="Calibri Light" panose="020F0302020204030204"/>
              </a:defRPr>
            </a:lvl1pPr>
          </a:lstStyle>
          <a:p>
            <a:pPr marL="25400">
              <a:lnSpc>
                <a:spcPts val="1240"/>
              </a:lnSpc>
            </a:pPr>
            <a:fld id="{81D60167-4931-47E6-BA6A-407CBD079E47}" type="slidenum">
              <a:rPr dirty="0"/>
              <a:t>‹#›</a:t>
            </a:fld>
            <a:endParaRP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6455663"/>
            <a:ext cx="12603479" cy="1773934"/>
          </a:xfrm>
          <a:prstGeom prst="rect">
            <a:avLst/>
          </a:prstGeom>
          <a:blipFill>
            <a:blip r:embed="rId2" cstate="print"/>
            <a:stretch>
              <a:fillRect/>
            </a:stretch>
          </a:blipFill>
        </p:spPr>
        <p:txBody>
          <a:bodyPr wrap="square" lIns="0" tIns="0" rIns="0" bIns="0" rtlCol="0"/>
          <a:lstStyle/>
          <a:p>
            <a:endParaRPr/>
          </a:p>
        </p:txBody>
      </p:sp>
      <p:sp>
        <p:nvSpPr>
          <p:cNvPr id="17" name="bk object 17"/>
          <p:cNvSpPr/>
          <p:nvPr/>
        </p:nvSpPr>
        <p:spPr>
          <a:xfrm>
            <a:off x="11827764" y="7208519"/>
            <a:ext cx="2255520" cy="746760"/>
          </a:xfrm>
          <a:prstGeom prst="rect">
            <a:avLst/>
          </a:prstGeom>
          <a:blipFill>
            <a:blip r:embed="rId3" cstate="print"/>
            <a:stretch>
              <a:fillRect/>
            </a:stretch>
          </a:blipFill>
        </p:spPr>
        <p:txBody>
          <a:bodyPr wrap="square" lIns="0" tIns="0" rIns="0" bIns="0" rtlCol="0"/>
          <a:lstStyle/>
          <a:p>
            <a:endParaRPr/>
          </a:p>
        </p:txBody>
      </p:sp>
      <p:sp>
        <p:nvSpPr>
          <p:cNvPr id="18" name="bk object 18"/>
          <p:cNvSpPr/>
          <p:nvPr/>
        </p:nvSpPr>
        <p:spPr>
          <a:xfrm>
            <a:off x="565404" y="1097280"/>
            <a:ext cx="12312396" cy="6035040"/>
          </a:xfrm>
          <a:prstGeom prst="rect">
            <a:avLst/>
          </a:prstGeom>
          <a:blipFill>
            <a:blip r:embed="rId4" cstate="print"/>
            <a:stretch>
              <a:fillRect/>
            </a:stretch>
          </a:blipFill>
        </p:spPr>
        <p:txBody>
          <a:bodyPr wrap="square" lIns="0" tIns="0" rIns="0" bIns="0" rtlCol="0"/>
          <a:lstStyle/>
          <a:p>
            <a:endParaRPr/>
          </a:p>
        </p:txBody>
      </p:sp>
      <p:sp>
        <p:nvSpPr>
          <p:cNvPr id="2" name="Holder 2"/>
          <p:cNvSpPr>
            <a:spLocks noGrp="1"/>
          </p:cNvSpPr>
          <p:nvPr>
            <p:ph type="title"/>
          </p:nvPr>
        </p:nvSpPr>
        <p:spPr/>
        <p:txBody>
          <a:bodyPr lIns="0" tIns="0" rIns="0" bIns="0"/>
          <a:lstStyle>
            <a:lvl1pPr>
              <a:defRPr sz="3200" b="0" i="0" u="sng">
                <a:solidFill>
                  <a:srgbClr val="31648A"/>
                </a:solidFill>
                <a:latin typeface="微软雅黑" panose="020B0503020204020204" charset="-122"/>
                <a:cs typeface="微软雅黑" panose="020B0503020204020204" charset="-122"/>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E73DF917-7F59-4ACF-8168-38DDC3676860}" type="datetime1">
              <a:rPr lang="en-US" smtClean="0"/>
              <a:t>1/8/2026</a:t>
            </a:fld>
            <a:endParaRPr lang="en-US"/>
          </a:p>
        </p:txBody>
      </p:sp>
      <p:sp>
        <p:nvSpPr>
          <p:cNvPr id="5" name="Holder 5"/>
          <p:cNvSpPr>
            <a:spLocks noGrp="1"/>
          </p:cNvSpPr>
          <p:nvPr>
            <p:ph type="sldNum" sz="quarter" idx="7"/>
          </p:nvPr>
        </p:nvSpPr>
        <p:spPr/>
        <p:txBody>
          <a:bodyPr lIns="0" tIns="0" rIns="0" bIns="0"/>
          <a:lstStyle>
            <a:lvl1pPr>
              <a:defRPr sz="1200" b="0" i="0">
                <a:solidFill>
                  <a:schemeClr val="tx1"/>
                </a:solidFill>
                <a:latin typeface="Calibri Light" panose="020F0302020204030204"/>
                <a:cs typeface="Calibri Light" panose="020F0302020204030204"/>
              </a:defRPr>
            </a:lvl1pPr>
          </a:lstStyle>
          <a:p>
            <a:pPr marL="25400">
              <a:lnSpc>
                <a:spcPts val="1240"/>
              </a:lnSpc>
            </a:pPr>
            <a:fld id="{81D60167-4931-47E6-BA6A-407CBD079E47}" type="slidenum">
              <a:rPr dirty="0"/>
              <a:t>‹#›</a:t>
            </a:fld>
            <a:endParaRPr dirty="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2543" y="1906"/>
          <a:ext cx="2539" cy="1904"/>
        </p:xfrm>
        <a:graphic>
          <a:graphicData uri="http://schemas.openxmlformats.org/presentationml/2006/ole">
            <mc:AlternateContent xmlns:mc="http://schemas.openxmlformats.org/markup-compatibility/2006">
              <mc:Choice xmlns:v="urn:schemas-microsoft-com:vml" Requires="v">
                <p:oleObj name="think-cell 幻灯片" r:id="rId3" imgW="9525" imgH="9525" progId="TCLayout.ActiveDocument.1">
                  <p:embed/>
                </p:oleObj>
              </mc:Choice>
              <mc:Fallback>
                <p:oleObj name="think-cell 幻灯片" r:id="rId3" imgW="9525" imgH="9525" progId="TCLayout.ActiveDocument.1">
                  <p:embed/>
                  <p:pic>
                    <p:nvPicPr>
                      <p:cNvPr id="0" name="Object 2" hidden="1"/>
                      <p:cNvPicPr/>
                      <p:nvPr/>
                    </p:nvPicPr>
                    <p:blipFill>
                      <a:blip r:embed="rId4"/>
                      <a:stretch>
                        <a:fillRect/>
                      </a:stretch>
                    </p:blipFill>
                    <p:spPr>
                      <a:xfrm>
                        <a:off x="2543" y="1906"/>
                        <a:ext cx="2539" cy="1904"/>
                      </a:xfrm>
                      <a:prstGeom prst="rect">
                        <a:avLst/>
                      </a:prstGeom>
                    </p:spPr>
                  </p:pic>
                </p:oleObj>
              </mc:Fallback>
            </mc:AlternateContent>
          </a:graphicData>
        </a:graphic>
      </p:graphicFrame>
      <p:cxnSp>
        <p:nvCxnSpPr>
          <p:cNvPr id="7" name="Straight Connector 6"/>
          <p:cNvCxnSpPr/>
          <p:nvPr userDrawn="1"/>
        </p:nvCxnSpPr>
        <p:spPr bwMode="ltGray">
          <a:xfrm>
            <a:off x="564946" y="821418"/>
            <a:ext cx="13500511" cy="0"/>
          </a:xfrm>
          <a:prstGeom prst="line">
            <a:avLst/>
          </a:prstGeom>
          <a:noFill/>
          <a:ln w="12700" cap="flat" cmpd="sng" algn="ctr">
            <a:solidFill>
              <a:srgbClr val="F36419"/>
            </a:solidFill>
            <a:prstDash val="solid"/>
            <a:round/>
            <a:headEnd type="none" w="med" len="med"/>
            <a:tailEnd type="none"/>
          </a:ln>
          <a:effectLst/>
        </p:spPr>
      </p:cxnSp>
      <p:sp>
        <p:nvSpPr>
          <p:cNvPr id="5" name="Title Placeholder 2"/>
          <p:cNvSpPr>
            <a:spLocks noGrp="1" noChangeArrowheads="1"/>
          </p:cNvSpPr>
          <p:nvPr>
            <p:ph type="title"/>
          </p:nvPr>
        </p:nvSpPr>
        <p:spPr bwMode="gray">
          <a:xfrm>
            <a:off x="564946" y="433028"/>
            <a:ext cx="1350051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noAutofit/>
          </a:bodyPr>
          <a:lstStyle/>
          <a:p>
            <a:pPr lvl="0"/>
            <a:endParaRPr lang="en-US" noProof="0" dirty="0"/>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Agenda layout">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2543" y="1906"/>
          <a:ext cx="2539" cy="1904"/>
        </p:xfrm>
        <a:graphic>
          <a:graphicData uri="http://schemas.openxmlformats.org/presentationml/2006/ole">
            <mc:AlternateContent xmlns:mc="http://schemas.openxmlformats.org/markup-compatibility/2006">
              <mc:Choice xmlns:v="urn:schemas-microsoft-com:vml" Requires="v">
                <p:oleObj name="think-cell 幻灯片" r:id="rId4" imgW="9525" imgH="9525" progId="TCLayout.ActiveDocument.1">
                  <p:embed/>
                </p:oleObj>
              </mc:Choice>
              <mc:Fallback>
                <p:oleObj name="think-cell 幻灯片" r:id="rId4" imgW="9525" imgH="9525" progId="TCLayout.ActiveDocument.1">
                  <p:embed/>
                  <p:pic>
                    <p:nvPicPr>
                      <p:cNvPr id="0" name="Object 2" hidden="1"/>
                      <p:cNvPicPr/>
                      <p:nvPr/>
                    </p:nvPicPr>
                    <p:blipFill>
                      <a:blip r:embed="rId5"/>
                      <a:stretch>
                        <a:fillRect/>
                      </a:stretch>
                    </p:blipFill>
                    <p:spPr>
                      <a:xfrm>
                        <a:off x="2543" y="1906"/>
                        <a:ext cx="2539" cy="1904"/>
                      </a:xfrm>
                      <a:prstGeom prst="rect">
                        <a:avLst/>
                      </a:prstGeom>
                    </p:spPr>
                  </p:pic>
                </p:oleObj>
              </mc:Fallback>
            </mc:AlternateContent>
          </a:graphicData>
        </a:graphic>
      </p:graphicFrame>
      <p:sp>
        <p:nvSpPr>
          <p:cNvPr id="4" name="Rectangle 3" hidden="1"/>
          <p:cNvSpPr/>
          <p:nvPr userDrawn="1">
            <p:custDataLst>
              <p:tags r:id="rId2"/>
            </p:custDataLst>
          </p:nvPr>
        </p:nvSpPr>
        <p:spPr>
          <a:xfrm>
            <a:off x="0" y="0"/>
            <a:ext cx="158750" cy="15875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noAutofit/>
          </a:bodyPr>
          <a:lstStyle/>
          <a:p>
            <a:pPr marL="0" lvl="0" indent="0" algn="ctr"/>
            <a:endParaRPr lang="en-US" sz="5000" b="0" i="0" baseline="0" dirty="0">
              <a:solidFill>
                <a:schemeClr val="bg1"/>
              </a:solidFill>
              <a:latin typeface="Franklin Gothic Medium Cond" panose="020B0606030402020204" pitchFamily="34" charset="0"/>
              <a:ea typeface="+mj-ea"/>
              <a:cs typeface="+mj-cs"/>
              <a:sym typeface="Franklin Gothic Medium Cond" panose="020B0606030402020204" pitchFamily="34" charset="0"/>
            </a:endParaRPr>
          </a:p>
        </p:txBody>
      </p:sp>
      <p:pic>
        <p:nvPicPr>
          <p:cNvPr id="15" name="Picture 14"/>
          <p:cNvPicPr>
            <a:picLocks noChangeAspect="1"/>
          </p:cNvPicPr>
          <p:nvPr userDrawn="1"/>
        </p:nvPicPr>
        <p:blipFill>
          <a:blip r:embed="rId6">
            <a:alphaModFix amt="50000"/>
          </a:blip>
          <a:stretch>
            <a:fillRect/>
          </a:stretch>
        </p:blipFill>
        <p:spPr bwMode="ltGray">
          <a:xfrm>
            <a:off x="0" y="0"/>
            <a:ext cx="14630400" cy="8229600"/>
          </a:xfrm>
          <a:prstGeom prst="rect">
            <a:avLst/>
          </a:prstGeom>
        </p:spPr>
      </p:pic>
      <p:sp>
        <p:nvSpPr>
          <p:cNvPr id="16" name="Rectangle 15"/>
          <p:cNvSpPr/>
          <p:nvPr userDrawn="1"/>
        </p:nvSpPr>
        <p:spPr bwMode="auto">
          <a:xfrm>
            <a:off x="0" y="0"/>
            <a:ext cx="14630400" cy="8229600"/>
          </a:xfrm>
          <a:prstGeom prst="rect">
            <a:avLst/>
          </a:prstGeom>
          <a:solidFill>
            <a:srgbClr val="32658B">
              <a:alpha val="60000"/>
            </a:srgbClr>
          </a:solidFill>
          <a:ln w="9525" cap="flat" cmpd="sng" algn="ctr">
            <a:noFill/>
            <a:prstDash val="solid"/>
            <a:round/>
            <a:headEnd type="none" w="med" len="med"/>
            <a:tailEnd type="none" w="med" len="med"/>
          </a:ln>
          <a:effectLst/>
        </p:spPr>
        <p:txBody>
          <a:bodyPr vert="horz" wrap="square" lIns="91440" tIns="18000" rIns="91440" bIns="18000" numCol="1" rtlCol="0" anchor="ctr" anchorCtr="0" compatLnSpc="1"/>
          <a:lstStyle/>
          <a:p>
            <a:pPr algn="ctr"/>
            <a:endParaRPr lang="en-US" sz="1800" b="1" dirty="0">
              <a:solidFill>
                <a:schemeClr val="bg1"/>
              </a:solidFill>
              <a:latin typeface="Arial" panose="020B0604020202020204" pitchFamily="34" charset="0"/>
            </a:endParaRPr>
          </a:p>
        </p:txBody>
      </p:sp>
      <p:pic>
        <p:nvPicPr>
          <p:cNvPr id="14" name="Picture 13"/>
          <p:cNvPicPr/>
          <p:nvPr userDrawn="1"/>
        </p:nvPicPr>
        <p:blipFill>
          <a:blip r:embed="rId7" cstate="print">
            <a:extLst>
              <a:ext uri="{28A0092B-C50C-407E-A947-70E740481C1C}">
                <a14:useLocalDpi xmlns:a14="http://schemas.microsoft.com/office/drawing/2010/main" val="0"/>
              </a:ext>
            </a:extLst>
          </a:blip>
          <a:stretch>
            <a:fillRect/>
          </a:stretch>
        </p:blipFill>
        <p:spPr bwMode="ltGray">
          <a:xfrm>
            <a:off x="12043300" y="7139137"/>
            <a:ext cx="2256677" cy="746653"/>
          </a:xfrm>
          <a:prstGeom prst="rect">
            <a:avLst/>
          </a:prstGeom>
        </p:spPr>
      </p:pic>
      <p:sp>
        <p:nvSpPr>
          <p:cNvPr id="17" name="Rectangle 16"/>
          <p:cNvSpPr/>
          <p:nvPr userDrawn="1"/>
        </p:nvSpPr>
        <p:spPr bwMode="auto">
          <a:xfrm>
            <a:off x="2264010" y="3033574"/>
            <a:ext cx="82633" cy="1371600"/>
          </a:xfrm>
          <a:prstGeom prst="rect">
            <a:avLst/>
          </a:prstGeom>
          <a:solidFill>
            <a:schemeClr val="accent1"/>
          </a:solidFill>
          <a:ln w="9525" cap="flat" cmpd="sng" algn="ctr">
            <a:solidFill>
              <a:schemeClr val="accent1"/>
            </a:solidFill>
            <a:prstDash val="solid"/>
            <a:round/>
            <a:headEnd type="none" w="med" len="med"/>
            <a:tailEnd type="none" w="med" len="med"/>
          </a:ln>
          <a:effectLst/>
        </p:spPr>
        <p:txBody>
          <a:bodyPr vert="horz" wrap="square" lIns="91440" tIns="18000" rIns="91440" bIns="18000" numCol="1" rtlCol="0" anchor="ctr" anchorCtr="0" compatLnSpc="1"/>
          <a:lstStyle/>
          <a:p>
            <a:pPr algn="ctr"/>
            <a:endParaRPr lang="en-US" sz="1800" b="1" dirty="0">
              <a:solidFill>
                <a:schemeClr val="bg1"/>
              </a:solidFill>
              <a:latin typeface="Arial" panose="020B0604020202020204" pitchFamily="34" charset="0"/>
            </a:endParaRPr>
          </a:p>
        </p:txBody>
      </p:sp>
      <p:sp>
        <p:nvSpPr>
          <p:cNvPr id="24" name="Title Placeholder 2"/>
          <p:cNvSpPr>
            <a:spLocks noGrp="1" noChangeArrowheads="1"/>
          </p:cNvSpPr>
          <p:nvPr>
            <p:ph type="title"/>
          </p:nvPr>
        </p:nvSpPr>
        <p:spPr bwMode="gray">
          <a:xfrm>
            <a:off x="2600116" y="3334656"/>
            <a:ext cx="10894356"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a:defRPr lang="en-US" sz="5000" b="0" cap="none" noProof="0" dirty="0">
                <a:solidFill>
                  <a:schemeClr val="bg1"/>
                </a:solidFill>
              </a:defRPr>
            </a:lvl1pPr>
          </a:lstStyle>
          <a:p>
            <a:pPr lvl="0"/>
            <a:r>
              <a:rPr lang="en-US" altLang="zh-CN" dirty="0"/>
              <a:t>Click to edit Master title style</a:t>
            </a:r>
            <a:endParaRPr lang="en-US" noProof="0" dirty="0"/>
          </a:p>
        </p:txBody>
      </p:sp>
      <p:sp>
        <p:nvSpPr>
          <p:cNvPr id="10" name="矩形 2"/>
          <p:cNvSpPr/>
          <p:nvPr userDrawn="1"/>
        </p:nvSpPr>
        <p:spPr bwMode="auto">
          <a:xfrm>
            <a:off x="7225433" y="7809207"/>
            <a:ext cx="179536" cy="184666"/>
          </a:xfrm>
          <a:prstGeom prst="rect">
            <a:avLst/>
          </a:prstGeom>
          <a:noFill/>
          <a:ln w="9525" cap="flat" cmpd="sng" algn="ctr">
            <a:noFill/>
            <a:prstDash val="solid"/>
            <a:round/>
            <a:headEnd type="none" w="med" len="med"/>
            <a:tailEnd type="none" w="med" len="med"/>
          </a:ln>
          <a:effectLst/>
        </p:spPr>
        <p:txBody>
          <a:bodyPr vert="horz" wrap="none" lIns="0" tIns="0" rIns="0" bIns="0" numCol="1" rtlCol="0" anchor="ctr" anchorCtr="0" compatLnSpc="1">
            <a:spAutoFit/>
          </a:bodyPr>
          <a:lstStyle/>
          <a:p>
            <a:pPr algn="ctr"/>
            <a:fld id="{6EAC8AF0-966C-4FC5-AFC0-BA4E2758CD2C}" type="slidenum">
              <a:rPr lang="en-US" sz="1200" b="0" smtClean="0">
                <a:solidFill>
                  <a:schemeClr val="bg1"/>
                </a:solidFill>
                <a:latin typeface="+mn-lt"/>
                <a:ea typeface="Helvetica Neue Condensed" panose="02000503000000020004" pitchFamily="2" charset="0"/>
                <a:cs typeface="Arial" panose="020B0604020202020204" pitchFamily="34" charset="0"/>
              </a:rPr>
              <a:t>‹#›</a:t>
            </a:fld>
            <a:endParaRPr lang="en-US" sz="1200" b="0" dirty="0">
              <a:solidFill>
                <a:schemeClr val="bg1"/>
              </a:solidFill>
              <a:latin typeface="+mn-lt"/>
              <a:ea typeface="Helvetica Neue Condensed" panose="02000503000000020004" pitchFamily="2" charset="0"/>
              <a:cs typeface="Arial" panose="020B0604020202020204" pitchFamily="34" charset="0"/>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Highlight">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2543" y="1906"/>
          <a:ext cx="2539" cy="1904"/>
        </p:xfrm>
        <a:graphic>
          <a:graphicData uri="http://schemas.openxmlformats.org/presentationml/2006/ole">
            <mc:AlternateContent xmlns:mc="http://schemas.openxmlformats.org/markup-compatibility/2006">
              <mc:Choice xmlns:v="urn:schemas-microsoft-com:vml" Requires="v">
                <p:oleObj name="think-cell 幻灯片" r:id="rId4" imgW="9525" imgH="9525" progId="TCLayout.ActiveDocument.1">
                  <p:embed/>
                </p:oleObj>
              </mc:Choice>
              <mc:Fallback>
                <p:oleObj name="think-cell 幻灯片" r:id="rId4" imgW="9525" imgH="9525" progId="TCLayout.ActiveDocument.1">
                  <p:embed/>
                  <p:pic>
                    <p:nvPicPr>
                      <p:cNvPr id="0" name="Object 2" hidden="1"/>
                      <p:cNvPicPr/>
                      <p:nvPr/>
                    </p:nvPicPr>
                    <p:blipFill>
                      <a:blip r:embed="rId5"/>
                      <a:stretch>
                        <a:fillRect/>
                      </a:stretch>
                    </p:blipFill>
                    <p:spPr>
                      <a:xfrm>
                        <a:off x="2543" y="1906"/>
                        <a:ext cx="2539" cy="1904"/>
                      </a:xfrm>
                      <a:prstGeom prst="rect">
                        <a:avLst/>
                      </a:prstGeom>
                    </p:spPr>
                  </p:pic>
                </p:oleObj>
              </mc:Fallback>
            </mc:AlternateContent>
          </a:graphicData>
        </a:graphic>
      </p:graphicFrame>
      <p:sp>
        <p:nvSpPr>
          <p:cNvPr id="4" name="Rectangle 3" hidden="1"/>
          <p:cNvSpPr/>
          <p:nvPr userDrawn="1">
            <p:custDataLst>
              <p:tags r:id="rId2"/>
            </p:custDataLst>
          </p:nvPr>
        </p:nvSpPr>
        <p:spPr>
          <a:xfrm>
            <a:off x="0" y="0"/>
            <a:ext cx="158750" cy="15875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noAutofit/>
          </a:bodyPr>
          <a:lstStyle/>
          <a:p>
            <a:pPr marL="0" lvl="0" indent="0" algn="ctr"/>
            <a:endParaRPr lang="en-US" sz="5000" b="0" i="0" baseline="0" dirty="0">
              <a:solidFill>
                <a:schemeClr val="bg1"/>
              </a:solidFill>
              <a:latin typeface="Franklin Gothic Medium Cond" panose="020B0606030402020204" pitchFamily="34" charset="0"/>
              <a:ea typeface="+mj-ea"/>
              <a:cs typeface="+mj-cs"/>
              <a:sym typeface="Franklin Gothic Medium Cond" panose="020B0606030402020204" pitchFamily="34" charset="0"/>
            </a:endParaRPr>
          </a:p>
        </p:txBody>
      </p:sp>
      <p:pic>
        <p:nvPicPr>
          <p:cNvPr id="12" name="Picture 11"/>
          <p:cNvPicPr>
            <a:picLocks noChangeAspect="1"/>
          </p:cNvPicPr>
          <p:nvPr userDrawn="1"/>
        </p:nvPicPr>
        <p:blipFill rotWithShape="1">
          <a:blip r:embed="rId6"/>
          <a:srcRect b="24180"/>
          <a:stretch>
            <a:fillRect/>
          </a:stretch>
        </p:blipFill>
        <p:spPr bwMode="ltGray">
          <a:xfrm>
            <a:off x="0" y="6455382"/>
            <a:ext cx="12603480" cy="1773682"/>
          </a:xfrm>
          <a:prstGeom prst="rect">
            <a:avLst/>
          </a:prstGeom>
        </p:spPr>
      </p:pic>
      <p:sp>
        <p:nvSpPr>
          <p:cNvPr id="10" name="Title Placeholder 2"/>
          <p:cNvSpPr>
            <a:spLocks noGrp="1" noChangeArrowheads="1"/>
          </p:cNvSpPr>
          <p:nvPr>
            <p:ph type="title"/>
          </p:nvPr>
        </p:nvSpPr>
        <p:spPr bwMode="gray">
          <a:xfrm>
            <a:off x="2600116" y="3334656"/>
            <a:ext cx="10894356"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a:defRPr sz="5000" b="0" cap="none" baseline="0"/>
            </a:lvl1pPr>
          </a:lstStyle>
          <a:p>
            <a:pPr lvl="0"/>
            <a:r>
              <a:rPr lang="en-US" altLang="zh-CN" dirty="0"/>
              <a:t>Click to edit Master title style</a:t>
            </a:r>
            <a:endParaRPr lang="en-US" noProof="0" dirty="0"/>
          </a:p>
        </p:txBody>
      </p:sp>
      <p:sp>
        <p:nvSpPr>
          <p:cNvPr id="5" name="Rectangle 4"/>
          <p:cNvSpPr/>
          <p:nvPr userDrawn="1"/>
        </p:nvSpPr>
        <p:spPr bwMode="auto">
          <a:xfrm>
            <a:off x="2264010" y="3033574"/>
            <a:ext cx="82633" cy="1371600"/>
          </a:xfrm>
          <a:prstGeom prst="rect">
            <a:avLst/>
          </a:prstGeom>
          <a:solidFill>
            <a:schemeClr val="accent1"/>
          </a:solidFill>
          <a:ln w="9525" cap="flat" cmpd="sng" algn="ctr">
            <a:solidFill>
              <a:schemeClr val="accent1"/>
            </a:solidFill>
            <a:prstDash val="solid"/>
            <a:round/>
            <a:headEnd type="none" w="med" len="med"/>
            <a:tailEnd type="none" w="med" len="med"/>
          </a:ln>
          <a:effectLst/>
        </p:spPr>
        <p:txBody>
          <a:bodyPr vert="horz" wrap="square" lIns="91440" tIns="18000" rIns="91440" bIns="18000" numCol="1" rtlCol="0" anchor="ctr" anchorCtr="0" compatLnSpc="1"/>
          <a:lstStyle/>
          <a:p>
            <a:pPr algn="ctr"/>
            <a:endParaRPr lang="en-US" sz="1800" b="1" dirty="0">
              <a:solidFill>
                <a:schemeClr val="bg1"/>
              </a:solidFill>
              <a:latin typeface="Arial" panose="020B0604020202020204" pitchFamily="34" charset="0"/>
            </a:endParaRPr>
          </a:p>
        </p:txBody>
      </p:sp>
      <p:pic>
        <p:nvPicPr>
          <p:cNvPr id="14" name="Picture 13"/>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bwMode="ltGray">
          <a:xfrm>
            <a:off x="11827271" y="7208821"/>
            <a:ext cx="2256677" cy="746653"/>
          </a:xfrm>
          <a:prstGeom prst="rect">
            <a:avLst/>
          </a:prstGeom>
        </p:spPr>
      </p:pic>
      <p:sp>
        <p:nvSpPr>
          <p:cNvPr id="15" name="Slide Number Placeholder 1"/>
          <p:cNvSpPr txBox="1"/>
          <p:nvPr userDrawn="1"/>
        </p:nvSpPr>
        <p:spPr>
          <a:xfrm>
            <a:off x="14198400" y="7832513"/>
            <a:ext cx="266400" cy="151200"/>
          </a:xfrm>
          <a:prstGeom prst="rect">
            <a:avLst/>
          </a:prstGeom>
        </p:spPr>
        <p:txBody>
          <a:bodyPr vert="horz" lIns="0" tIns="0" rIns="0" bIns="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597E933-748C-423A-8FD7-FA7B3ACA4E96}" type="slidenum">
              <a:rPr lang="en-GB" sz="1200" baseline="0" smtClean="0">
                <a:solidFill>
                  <a:schemeClr val="tx1"/>
                </a:solidFill>
              </a:rPr>
              <a:t>‹#›</a:t>
            </a:fld>
            <a:endParaRPr lang="en-GB" sz="1200" baseline="0" dirty="0">
              <a:solidFill>
                <a:schemeClr val="tx1"/>
              </a:solidFill>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Mission">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2543" y="1906"/>
          <a:ext cx="2539" cy="1904"/>
        </p:xfrm>
        <a:graphic>
          <a:graphicData uri="http://schemas.openxmlformats.org/presentationml/2006/ole">
            <mc:AlternateContent xmlns:mc="http://schemas.openxmlformats.org/markup-compatibility/2006">
              <mc:Choice xmlns:v="urn:schemas-microsoft-com:vml" Requires="v">
                <p:oleObj name="think-cell 幻灯片" r:id="rId4" imgW="9525" imgH="9525" progId="TCLayout.ActiveDocument.1">
                  <p:embed/>
                </p:oleObj>
              </mc:Choice>
              <mc:Fallback>
                <p:oleObj name="think-cell 幻灯片" r:id="rId4" imgW="9525" imgH="9525" progId="TCLayout.ActiveDocument.1">
                  <p:embed/>
                  <p:pic>
                    <p:nvPicPr>
                      <p:cNvPr id="0" name="Object 2" hidden="1"/>
                      <p:cNvPicPr/>
                      <p:nvPr/>
                    </p:nvPicPr>
                    <p:blipFill>
                      <a:blip r:embed="rId5"/>
                      <a:stretch>
                        <a:fillRect/>
                      </a:stretch>
                    </p:blipFill>
                    <p:spPr>
                      <a:xfrm>
                        <a:off x="2543" y="1906"/>
                        <a:ext cx="2539" cy="1904"/>
                      </a:xfrm>
                      <a:prstGeom prst="rect">
                        <a:avLst/>
                      </a:prstGeom>
                    </p:spPr>
                  </p:pic>
                </p:oleObj>
              </mc:Fallback>
            </mc:AlternateContent>
          </a:graphicData>
        </a:graphic>
      </p:graphicFrame>
      <p:sp>
        <p:nvSpPr>
          <p:cNvPr id="5" name="Rectangle 4" hidden="1"/>
          <p:cNvSpPr/>
          <p:nvPr userDrawn="1">
            <p:custDataLst>
              <p:tags r:id="rId2"/>
            </p:custDataLst>
          </p:nvPr>
        </p:nvSpPr>
        <p:spPr>
          <a:xfrm>
            <a:off x="0" y="0"/>
            <a:ext cx="158750" cy="15875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noAutofit/>
          </a:bodyPr>
          <a:lstStyle/>
          <a:p>
            <a:pPr marL="0" lvl="0" indent="0" algn="ctr"/>
            <a:endParaRPr lang="en-US" sz="2800" b="0" i="0" baseline="0" dirty="0">
              <a:solidFill>
                <a:schemeClr val="bg1"/>
              </a:solidFill>
              <a:latin typeface="Franklin Gothic Medium Cond" panose="020B0606030402020204" pitchFamily="34" charset="0"/>
              <a:ea typeface="+mj-ea"/>
              <a:cs typeface="+mj-cs"/>
              <a:sym typeface="Franklin Gothic Medium Cond" panose="020B0606030402020204" pitchFamily="34" charset="0"/>
            </a:endParaRPr>
          </a:p>
        </p:txBody>
      </p:sp>
      <p:pic>
        <p:nvPicPr>
          <p:cNvPr id="18" name="Picture 17"/>
          <p:cNvPicPr>
            <a:picLocks noChangeAspect="1"/>
          </p:cNvPicPr>
          <p:nvPr userDrawn="1"/>
        </p:nvPicPr>
        <p:blipFill rotWithShape="1">
          <a:blip r:embed="rId6">
            <a:alphaModFix amt="70000"/>
            <a:extLst>
              <a:ext uri="{28A0092B-C50C-407E-A947-70E740481C1C}">
                <a14:useLocalDpi xmlns:a14="http://schemas.microsoft.com/office/drawing/2010/main" val="0"/>
              </a:ext>
            </a:extLst>
          </a:blip>
          <a:srcRect b="4751"/>
          <a:stretch>
            <a:fillRect/>
          </a:stretch>
        </p:blipFill>
        <p:spPr>
          <a:xfrm>
            <a:off x="1" y="4951924"/>
            <a:ext cx="14630401" cy="3277676"/>
          </a:xfrm>
          <a:prstGeom prst="rect">
            <a:avLst/>
          </a:prstGeom>
        </p:spPr>
      </p:pic>
      <p:sp>
        <p:nvSpPr>
          <p:cNvPr id="10" name="Title Placeholder 2"/>
          <p:cNvSpPr>
            <a:spLocks noGrp="1" noChangeArrowheads="1"/>
          </p:cNvSpPr>
          <p:nvPr>
            <p:ph type="title"/>
          </p:nvPr>
        </p:nvSpPr>
        <p:spPr bwMode="gray">
          <a:xfrm>
            <a:off x="1412968" y="2544717"/>
            <a:ext cx="11233248" cy="430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noAutofit/>
          </a:bodyPr>
          <a:lstStyle>
            <a:lvl1pPr algn="ctr">
              <a:defRPr sz="2800" b="0" cap="none" baseline="0"/>
            </a:lvl1pPr>
          </a:lstStyle>
          <a:p>
            <a:pPr lvl="0"/>
            <a:r>
              <a:rPr lang="en-US" altLang="zh-CN" dirty="0"/>
              <a:t>Click to edit Master title style</a:t>
            </a:r>
            <a:endParaRPr lang="en-US" noProof="0" dirty="0"/>
          </a:p>
        </p:txBody>
      </p:sp>
      <p:pic>
        <p:nvPicPr>
          <p:cNvPr id="12" name="Picture 11"/>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5765679" y="658417"/>
            <a:ext cx="2829272" cy="936104"/>
          </a:xfrm>
          <a:prstGeom prst="rect">
            <a:avLst/>
          </a:prstGeom>
        </p:spPr>
      </p:pic>
      <p:sp>
        <p:nvSpPr>
          <p:cNvPr id="13" name="矩形 2"/>
          <p:cNvSpPr/>
          <p:nvPr userDrawn="1"/>
        </p:nvSpPr>
        <p:spPr bwMode="auto">
          <a:xfrm>
            <a:off x="5765678" y="1942181"/>
            <a:ext cx="2546088" cy="588878"/>
          </a:xfrm>
          <a:prstGeom prst="rect">
            <a:avLst/>
          </a:prstGeom>
          <a:noFill/>
          <a:ln w="9525" cap="flat" cmpd="sng" algn="ctr">
            <a:noFill/>
            <a:prstDash val="solid"/>
            <a:round/>
            <a:headEnd type="none" w="med" len="med"/>
            <a:tailEnd type="none" w="med" len="med"/>
          </a:ln>
          <a:effectLst/>
        </p:spPr>
        <p:txBody>
          <a:bodyPr vert="horz" wrap="square" lIns="109728" tIns="21600" rIns="109728" bIns="21600" numCol="1" rtlCol="0" anchor="ctr" anchorCtr="0" compatLnSpc="1"/>
          <a:lstStyle/>
          <a:p>
            <a:pPr algn="ctr"/>
            <a:r>
              <a:rPr lang="en-US" sz="2400" b="1" dirty="0">
                <a:solidFill>
                  <a:srgbClr val="F36419"/>
                </a:solidFill>
                <a:latin typeface="Franklin Gothic Medium Cond" panose="020B0606030402020204" pitchFamily="34" charset="0"/>
                <a:ea typeface="Helvetica Neue Condensed" panose="02000503000000020004" pitchFamily="2" charset="0"/>
                <a:cs typeface="Calibri" panose="020F0502020204030204" pitchFamily="34" charset="0"/>
              </a:rPr>
              <a:t>OUR MISSION</a:t>
            </a:r>
          </a:p>
        </p:txBody>
      </p:sp>
      <p:grpSp>
        <p:nvGrpSpPr>
          <p:cNvPr id="4" name="Group 3"/>
          <p:cNvGrpSpPr/>
          <p:nvPr userDrawn="1"/>
        </p:nvGrpSpPr>
        <p:grpSpPr>
          <a:xfrm>
            <a:off x="1412968" y="2236620"/>
            <a:ext cx="11233248" cy="0"/>
            <a:chOff x="1412968" y="2236620"/>
            <a:chExt cx="11233248" cy="0"/>
          </a:xfrm>
        </p:grpSpPr>
        <p:cxnSp>
          <p:nvCxnSpPr>
            <p:cNvPr id="14" name="Straight Connector 13"/>
            <p:cNvCxnSpPr/>
            <p:nvPr userDrawn="1"/>
          </p:nvCxnSpPr>
          <p:spPr bwMode="auto">
            <a:xfrm>
              <a:off x="1412968" y="2236620"/>
              <a:ext cx="4608512" cy="0"/>
            </a:xfrm>
            <a:prstGeom prst="line">
              <a:avLst/>
            </a:prstGeom>
            <a:noFill/>
            <a:ln w="12700" cap="flat" cmpd="sng" algn="ctr">
              <a:solidFill>
                <a:srgbClr val="F36419"/>
              </a:solidFill>
              <a:prstDash val="solid"/>
              <a:round/>
              <a:headEnd type="none" w="med" len="med"/>
              <a:tailEnd type="none"/>
            </a:ln>
            <a:effectLst/>
          </p:spPr>
        </p:cxnSp>
        <p:cxnSp>
          <p:nvCxnSpPr>
            <p:cNvPr id="15" name="Straight Connector 14"/>
            <p:cNvCxnSpPr/>
            <p:nvPr userDrawn="1"/>
          </p:nvCxnSpPr>
          <p:spPr bwMode="auto">
            <a:xfrm>
              <a:off x="8037704" y="2236620"/>
              <a:ext cx="4608512" cy="0"/>
            </a:xfrm>
            <a:prstGeom prst="line">
              <a:avLst/>
            </a:prstGeom>
            <a:noFill/>
            <a:ln w="12700" cap="flat" cmpd="sng" algn="ctr">
              <a:solidFill>
                <a:srgbClr val="F36419"/>
              </a:solidFill>
              <a:prstDash val="solid"/>
              <a:round/>
              <a:headEnd type="none" w="med" len="med"/>
              <a:tailEnd type="none"/>
            </a:ln>
            <a:effectLst/>
          </p:spPr>
        </p:cxnSp>
      </p:grpSp>
      <p:sp>
        <p:nvSpPr>
          <p:cNvPr id="19" name="矩形 2"/>
          <p:cNvSpPr/>
          <p:nvPr userDrawn="1"/>
        </p:nvSpPr>
        <p:spPr bwMode="auto">
          <a:xfrm>
            <a:off x="7225433" y="7809207"/>
            <a:ext cx="179536" cy="184666"/>
          </a:xfrm>
          <a:prstGeom prst="rect">
            <a:avLst/>
          </a:prstGeom>
          <a:noFill/>
          <a:ln w="9525" cap="flat" cmpd="sng" algn="ctr">
            <a:noFill/>
            <a:prstDash val="solid"/>
            <a:round/>
            <a:headEnd type="none" w="med" len="med"/>
            <a:tailEnd type="none" w="med" len="med"/>
          </a:ln>
          <a:effectLst/>
        </p:spPr>
        <p:txBody>
          <a:bodyPr vert="horz" wrap="none" lIns="0" tIns="0" rIns="0" bIns="0" numCol="1" rtlCol="0" anchor="ctr" anchorCtr="0" compatLnSpc="1">
            <a:spAutoFit/>
          </a:bodyPr>
          <a:lstStyle/>
          <a:p>
            <a:pPr algn="ctr"/>
            <a:fld id="{6EAC8AF0-966C-4FC5-AFC0-BA4E2758CD2C}" type="slidenum">
              <a:rPr lang="en-US" sz="1200" b="0" smtClean="0">
                <a:solidFill>
                  <a:schemeClr val="tx1"/>
                </a:solidFill>
                <a:latin typeface="+mn-lt"/>
                <a:ea typeface="Helvetica Neue Condensed" panose="02000503000000020004" pitchFamily="2" charset="0"/>
                <a:cs typeface="Arial" panose="020B0604020202020204" pitchFamily="34" charset="0"/>
              </a:rPr>
              <a:t>‹#›</a:t>
            </a:fld>
            <a:endParaRPr lang="en-US" sz="1200" b="0" dirty="0">
              <a:solidFill>
                <a:schemeClr val="tx1"/>
              </a:solidFill>
              <a:latin typeface="+mn-lt"/>
              <a:ea typeface="Helvetica Neue Condensed" panose="02000503000000020004" pitchFamily="2" charset="0"/>
              <a:cs typeface="Arial" panose="020B0604020202020204" pitchFamily="34" charset="0"/>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741400" y="1930216"/>
            <a:ext cx="6217920" cy="1509772"/>
          </a:xfrm>
        </p:spPr>
        <p:txBody>
          <a:bodyPr/>
          <a:lstStyle>
            <a:lvl1pPr>
              <a:buClr>
                <a:srgbClr val="C30F1E"/>
              </a:buClr>
              <a:defRPr sz="1920"/>
            </a:lvl1pPr>
            <a:lvl2pPr>
              <a:buClr>
                <a:srgbClr val="C30F1E"/>
              </a:buClr>
              <a:defRPr/>
            </a:lvl2pPr>
            <a:lvl3pPr>
              <a:buClr>
                <a:srgbClr val="C30F1E"/>
              </a:buClr>
              <a:defRPr/>
            </a:lvl3pPr>
            <a:lvl4pPr>
              <a:buClr>
                <a:srgbClr val="C30F1E"/>
              </a:buClr>
              <a:defRPr/>
            </a:lvl4pPr>
            <a:lvl5pPr>
              <a:buClr>
                <a:srgbClr val="C30F1E"/>
              </a:buCl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7142200" y="1927755"/>
            <a:ext cx="6217920" cy="1509772"/>
          </a:xfrm>
        </p:spPr>
        <p:txBody>
          <a:bodyPr/>
          <a:lstStyle>
            <a:lvl1pPr marL="411480" indent="-411480">
              <a:buClr>
                <a:srgbClr val="C30F1E"/>
              </a:buClr>
              <a:buFont typeface="Arial" panose="020B0604020202020204" pitchFamily="34" charset="0"/>
              <a:buChar char="•"/>
              <a:defRPr sz="1920"/>
            </a:lvl1pPr>
            <a:lvl2pPr marL="960120" indent="-411480">
              <a:buClr>
                <a:srgbClr val="C30F1E"/>
              </a:buClr>
              <a:buFont typeface="Arial" panose="020B0604020202020204" pitchFamily="34" charset="0"/>
              <a:buChar char="•"/>
              <a:defRPr/>
            </a:lvl2pPr>
            <a:lvl3pPr marL="1440180" indent="-342900">
              <a:buClr>
                <a:srgbClr val="C30F1E"/>
              </a:buClr>
              <a:buFont typeface="Arial" panose="020B0604020202020204" pitchFamily="34" charset="0"/>
              <a:buChar char="•"/>
              <a:defRPr/>
            </a:lvl3pPr>
            <a:lvl4pPr marL="1988820" indent="-342900">
              <a:buClr>
                <a:srgbClr val="C30F1E"/>
              </a:buClr>
              <a:buFont typeface="Arial" panose="020B0604020202020204" pitchFamily="34" charset="0"/>
              <a:buChar char="•"/>
              <a:defRPr/>
            </a:lvl4pPr>
            <a:lvl5pPr marL="2537460" indent="-342900">
              <a:buClr>
                <a:srgbClr val="C30F1E"/>
              </a:buClr>
              <a:buFont typeface="Arial" panose="020B0604020202020204" pitchFamily="34" charset="0"/>
              <a:buChar cha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Slide Number Placeholder 5"/>
          <p:cNvSpPr>
            <a:spLocks noGrp="1"/>
          </p:cNvSpPr>
          <p:nvPr>
            <p:ph type="sldNum" sz="quarter" idx="12"/>
          </p:nvPr>
        </p:nvSpPr>
        <p:spPr>
          <a:xfrm>
            <a:off x="13599976" y="7627625"/>
            <a:ext cx="549584" cy="277012"/>
          </a:xfrm>
        </p:spPr>
        <p:txBody>
          <a:bodyPr/>
          <a:lstStyle/>
          <a:p>
            <a:fld id="{5F68880D-600E-4861-B622-442275FD0F25}" type="slidenum">
              <a:rPr lang="en-US" smtClean="0"/>
              <a:t>‹#›</a:t>
            </a:fld>
            <a:endParaRPr lang="en-US"/>
          </a:p>
        </p:txBody>
      </p:sp>
      <p:sp>
        <p:nvSpPr>
          <p:cNvPr id="10" name="Title 1"/>
          <p:cNvSpPr>
            <a:spLocks noGrp="1"/>
          </p:cNvSpPr>
          <p:nvPr>
            <p:ph type="title"/>
          </p:nvPr>
        </p:nvSpPr>
        <p:spPr>
          <a:xfrm>
            <a:off x="741404" y="632753"/>
            <a:ext cx="6226895" cy="598122"/>
          </a:xfrm>
          <a:noFill/>
        </p:spPr>
        <p:txBody>
          <a:bodyPr anchor="ctr">
            <a:normAutofit/>
          </a:bodyPr>
          <a:lstStyle>
            <a:lvl1pPr>
              <a:defRPr sz="2880">
                <a:solidFill>
                  <a:srgbClr val="0000FF"/>
                </a:solidFill>
              </a:defRPr>
            </a:lvl1pPr>
          </a:lstStyle>
          <a:p>
            <a:r>
              <a:rPr lang="en-US" dirty="0"/>
              <a:t>Click to edit Master title style</a:t>
            </a: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477799" y="2237417"/>
            <a:ext cx="5846012" cy="4842653"/>
          </a:xfrm>
        </p:spPr>
        <p:txBody>
          <a:bodyPr anchor="t">
            <a:normAutofit/>
          </a:bodyPr>
          <a:lstStyle>
            <a:lvl1pPr algn="l">
              <a:defRPr sz="5280" i="1">
                <a:solidFill>
                  <a:schemeClr val="bg1"/>
                </a:solidFill>
              </a:defRPr>
            </a:lvl1pPr>
          </a:lstStyle>
          <a:p>
            <a:r>
              <a:rPr lang="en-US"/>
              <a:t>Click to edit Master title style</a:t>
            </a:r>
          </a:p>
        </p:txBody>
      </p:sp>
      <p:sp>
        <p:nvSpPr>
          <p:cNvPr id="3" name="Subtitle 2"/>
          <p:cNvSpPr>
            <a:spLocks noGrp="1"/>
          </p:cNvSpPr>
          <p:nvPr>
            <p:ph type="subTitle" idx="1"/>
          </p:nvPr>
        </p:nvSpPr>
        <p:spPr>
          <a:xfrm>
            <a:off x="8503923" y="5421179"/>
            <a:ext cx="5819888" cy="483850"/>
          </a:xfrm>
        </p:spPr>
        <p:txBody>
          <a:bodyPr/>
          <a:lstStyle>
            <a:lvl1pPr marL="0" indent="0" algn="l">
              <a:buNone/>
              <a:defRPr sz="2880">
                <a:solidFill>
                  <a:schemeClr val="bg1"/>
                </a:solidFill>
              </a:defRPr>
            </a:lvl1pPr>
            <a:lvl2pPr marL="548005" indent="0" algn="ctr">
              <a:buNone/>
              <a:defRPr sz="2400"/>
            </a:lvl2pPr>
            <a:lvl3pPr marL="1096645" indent="0" algn="ctr">
              <a:buNone/>
              <a:defRPr sz="2280"/>
            </a:lvl3pPr>
            <a:lvl4pPr marL="1644650" indent="0" algn="ctr">
              <a:buNone/>
              <a:defRPr sz="1920"/>
            </a:lvl4pPr>
            <a:lvl5pPr marL="2193290" indent="0" algn="ctr">
              <a:buNone/>
              <a:defRPr sz="1920"/>
            </a:lvl5pPr>
            <a:lvl6pPr marL="2741295" indent="0" algn="ctr">
              <a:buNone/>
              <a:defRPr sz="1920"/>
            </a:lvl6pPr>
            <a:lvl7pPr marL="3289935" indent="0" algn="ctr">
              <a:buNone/>
              <a:defRPr sz="1920"/>
            </a:lvl7pPr>
            <a:lvl8pPr marL="3837940" indent="0" algn="ctr">
              <a:buNone/>
              <a:defRPr sz="1920"/>
            </a:lvl8pPr>
            <a:lvl9pPr marL="4386580" indent="0" algn="ctr">
              <a:buNone/>
              <a:defRPr sz="1920"/>
            </a:lvl9pPr>
          </a:lstStyle>
          <a:p>
            <a:r>
              <a:rPr lang="en-US"/>
              <a:t>Click to edit Master subtitle style</a:t>
            </a: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cSld name="3_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551230" y="286893"/>
            <a:ext cx="13527938" cy="513715"/>
          </a:xfrm>
          <a:prstGeom prst="rect">
            <a:avLst/>
          </a:prstGeom>
        </p:spPr>
        <p:txBody>
          <a:bodyPr wrap="square" lIns="0" tIns="0" rIns="0" bIns="0">
            <a:spAutoFit/>
          </a:bodyPr>
          <a:lstStyle>
            <a:lvl1pPr>
              <a:defRPr sz="3200" b="0" i="0" u="sng">
                <a:solidFill>
                  <a:srgbClr val="31648A"/>
                </a:solidFill>
                <a:latin typeface="微软雅黑" panose="020B0503020204020204" charset="-122"/>
                <a:cs typeface="微软雅黑" panose="020B0503020204020204" charset="-122"/>
              </a:defRPr>
            </a:lvl1pPr>
          </a:lstStyle>
          <a:p>
            <a:endParaRPr/>
          </a:p>
        </p:txBody>
      </p:sp>
      <p:sp>
        <p:nvSpPr>
          <p:cNvPr id="3" name="Holder 3"/>
          <p:cNvSpPr>
            <a:spLocks noGrp="1"/>
          </p:cNvSpPr>
          <p:nvPr>
            <p:ph type="subTitle" idx="4"/>
          </p:nvPr>
        </p:nvSpPr>
        <p:spPr>
          <a:xfrm>
            <a:off x="2194560" y="4608576"/>
            <a:ext cx="10241280" cy="20574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dirty="0"/>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07C65409-2981-41B2-8EAB-603310736586}" type="datetime1">
              <a:rPr lang="en-US" smtClean="0"/>
              <a:t>1/8/2026</a:t>
            </a:fld>
            <a:endParaRPr lang="en-US"/>
          </a:p>
        </p:txBody>
      </p:sp>
      <p:sp>
        <p:nvSpPr>
          <p:cNvPr id="6" name="Holder 6"/>
          <p:cNvSpPr>
            <a:spLocks noGrp="1"/>
          </p:cNvSpPr>
          <p:nvPr>
            <p:ph type="sldNum" sz="quarter" idx="7"/>
          </p:nvPr>
        </p:nvSpPr>
        <p:spPr/>
        <p:txBody>
          <a:bodyPr lIns="0" tIns="0" rIns="0" bIns="0"/>
          <a:lstStyle>
            <a:lvl1pPr>
              <a:defRPr sz="1200" b="0" i="0">
                <a:solidFill>
                  <a:schemeClr val="tx1"/>
                </a:solidFill>
                <a:latin typeface="Calibri Light" panose="020F0302020204030204"/>
                <a:cs typeface="Calibri Light" panose="020F0302020204030204"/>
              </a:defRPr>
            </a:lvl1pPr>
          </a:lstStyle>
          <a:p>
            <a:pPr marL="25400">
              <a:lnSpc>
                <a:spcPts val="1240"/>
              </a:lnSpc>
            </a:pPr>
            <a:fld id="{81D60167-4931-47E6-BA6A-407CBD079E47}" type="slidenum">
              <a:rPr dirty="0"/>
              <a:t>‹#›</a:t>
            </a:fld>
            <a:endParaRPr dirty="0"/>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2595" y="1946"/>
          <a:ext cx="2590" cy="1943"/>
        </p:xfrm>
        <a:graphic>
          <a:graphicData uri="http://schemas.openxmlformats.org/presentationml/2006/ole">
            <mc:AlternateContent xmlns:mc="http://schemas.openxmlformats.org/markup-compatibility/2006">
              <mc:Choice xmlns:v="urn:schemas-microsoft-com:vml" Requires="v">
                <p:oleObj name="think-cell 幻灯片" r:id="rId3" imgW="12700" imgH="12700" progId="TCLayout.ActiveDocument.1">
                  <p:embed/>
                </p:oleObj>
              </mc:Choice>
              <mc:Fallback>
                <p:oleObj name="think-cell 幻灯片" r:id="rId3" imgW="12700" imgH="12700" progId="TCLayout.ActiveDocument.1">
                  <p:embed/>
                  <p:pic>
                    <p:nvPicPr>
                      <p:cNvPr id="0" name="Object 2" hidden="1"/>
                      <p:cNvPicPr/>
                      <p:nvPr/>
                    </p:nvPicPr>
                    <p:blipFill>
                      <a:blip r:embed="rId4"/>
                      <a:stretch>
                        <a:fillRect/>
                      </a:stretch>
                    </p:blipFill>
                    <p:spPr>
                      <a:xfrm>
                        <a:off x="2595" y="1946"/>
                        <a:ext cx="2590" cy="1943"/>
                      </a:xfrm>
                      <a:prstGeom prst="rect">
                        <a:avLst/>
                      </a:prstGeom>
                    </p:spPr>
                  </p:pic>
                </p:oleObj>
              </mc:Fallback>
            </mc:AlternateContent>
          </a:graphicData>
        </a:graphic>
      </p:graphicFrame>
      <p:pic>
        <p:nvPicPr>
          <p:cNvPr id="8" name="Picture 7"/>
          <p:cNvPicPr>
            <a:picLocks noChangeAspect="1"/>
          </p:cNvPicPr>
          <p:nvPr userDrawn="1"/>
        </p:nvPicPr>
        <p:blipFill>
          <a:blip r:embed="rId5"/>
          <a:srcRect/>
          <a:stretch>
            <a:fillRect/>
          </a:stretch>
        </p:blipFill>
        <p:spPr bwMode="ltGray">
          <a:xfrm>
            <a:off x="0" y="0"/>
            <a:ext cx="14630400" cy="8229600"/>
          </a:xfrm>
          <a:prstGeom prst="rect">
            <a:avLst/>
          </a:prstGeom>
        </p:spPr>
      </p:pic>
      <p:pic>
        <p:nvPicPr>
          <p:cNvPr id="19" name="Picture 18"/>
          <p:cNvPicPr>
            <a:picLocks noChangeAspect="1"/>
          </p:cNvPicPr>
          <p:nvPr userDrawn="1"/>
        </p:nvPicPr>
        <p:blipFill>
          <a:blip r:embed="rId6"/>
          <a:stretch>
            <a:fillRect/>
          </a:stretch>
        </p:blipFill>
        <p:spPr bwMode="ltGray">
          <a:xfrm>
            <a:off x="4405791" y="2189561"/>
            <a:ext cx="5818818" cy="1925239"/>
          </a:xfrm>
          <a:prstGeom prst="rect">
            <a:avLst/>
          </a:prstGeom>
        </p:spPr>
      </p:pic>
      <p:sp>
        <p:nvSpPr>
          <p:cNvPr id="10" name="Document type" hidden="1"/>
          <p:cNvSpPr txBox="1">
            <a:spLocks noChangeArrowheads="1"/>
          </p:cNvSpPr>
          <p:nvPr userDrawn="1"/>
        </p:nvSpPr>
        <p:spPr bwMode="auto">
          <a:xfrm>
            <a:off x="972273" y="7337640"/>
            <a:ext cx="1268585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spAutoFit/>
          </a:bodyPr>
          <a:lstStyle>
            <a:defPPr>
              <a:defRPr lang="en-US"/>
            </a:defPPr>
            <a:lvl1pPr eaLnBrk="1" hangingPunct="1">
              <a:defRPr sz="1400" baseline="0">
                <a:solidFill>
                  <a:schemeClr val="accent6"/>
                </a:solidFill>
                <a:latin typeface="+mn-lt"/>
              </a:defRPr>
            </a:lvl1pPr>
            <a:lvl2pPr marL="742950" indent="-285750" eaLnBrk="0" hangingPunct="0">
              <a:defRPr sz="1600"/>
            </a:lvl2pPr>
            <a:lvl3pPr marL="1143000" indent="-228600" eaLnBrk="0" hangingPunct="0">
              <a:defRPr sz="1600"/>
            </a:lvl3pPr>
            <a:lvl4pPr marL="1600200" indent="-228600" eaLnBrk="0" hangingPunct="0">
              <a:defRPr sz="1600"/>
            </a:lvl4pPr>
            <a:lvl5pPr marL="2057400" indent="-228600" eaLnBrk="0" hangingPunct="0">
              <a:defRPr sz="1600"/>
            </a:lvl5pPr>
            <a:lvl6pPr marL="2514600" indent="-228600" eaLnBrk="0" fontAlgn="base" hangingPunct="0">
              <a:spcBef>
                <a:spcPct val="0"/>
              </a:spcBef>
              <a:spcAft>
                <a:spcPct val="0"/>
              </a:spcAft>
              <a:defRPr sz="1600"/>
            </a:lvl6pPr>
            <a:lvl7pPr marL="2971800" indent="-228600" eaLnBrk="0" fontAlgn="base" hangingPunct="0">
              <a:spcBef>
                <a:spcPct val="0"/>
              </a:spcBef>
              <a:spcAft>
                <a:spcPct val="0"/>
              </a:spcAft>
              <a:defRPr sz="1600"/>
            </a:lvl7pPr>
            <a:lvl8pPr marL="3429000" indent="-228600" eaLnBrk="0" fontAlgn="base" hangingPunct="0">
              <a:spcBef>
                <a:spcPct val="0"/>
              </a:spcBef>
              <a:spcAft>
                <a:spcPct val="0"/>
              </a:spcAft>
              <a:defRPr sz="1600"/>
            </a:lvl8pPr>
            <a:lvl9pPr marL="3886200" indent="-228600" eaLnBrk="0" fontAlgn="base" hangingPunct="0">
              <a:spcBef>
                <a:spcPct val="0"/>
              </a:spcBef>
              <a:spcAft>
                <a:spcPct val="0"/>
              </a:spcAft>
              <a:defRPr sz="1600"/>
            </a:lvl9pPr>
          </a:lstStyle>
          <a:p>
            <a:pPr algn="ctr"/>
            <a:r>
              <a:rPr lang="en-US" sz="2400" b="1" dirty="0">
                <a:solidFill>
                  <a:schemeClr val="accent1"/>
                </a:solidFill>
              </a:rPr>
              <a:t>Document type | Date</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0"/>
            <a:ext cx="14630399" cy="8229598"/>
          </a:xfrm>
          <a:prstGeom prst="rect">
            <a:avLst/>
          </a:prstGeom>
          <a:blipFill>
            <a:blip r:embed="rId2" cstate="print"/>
            <a:stretch>
              <a:fillRect/>
            </a:stretch>
          </a:blipFill>
        </p:spPr>
        <p:txBody>
          <a:bodyPr wrap="square" lIns="0" tIns="0" rIns="0" bIns="0" rtlCol="0"/>
          <a:lstStyle/>
          <a:p>
            <a:endParaRPr/>
          </a:p>
        </p:txBody>
      </p:sp>
      <p:sp>
        <p:nvSpPr>
          <p:cNvPr id="17" name="bk object 17"/>
          <p:cNvSpPr/>
          <p:nvPr/>
        </p:nvSpPr>
        <p:spPr>
          <a:xfrm>
            <a:off x="0" y="0"/>
            <a:ext cx="14630400" cy="8229600"/>
          </a:xfrm>
          <a:custGeom>
            <a:avLst/>
            <a:gdLst/>
            <a:ahLst/>
            <a:cxnLst/>
            <a:rect l="l" t="t" r="r" b="b"/>
            <a:pathLst>
              <a:path w="14630400" h="8229600">
                <a:moveTo>
                  <a:pt x="0" y="8229600"/>
                </a:moveTo>
                <a:lnTo>
                  <a:pt x="14630400" y="8229600"/>
                </a:lnTo>
                <a:lnTo>
                  <a:pt x="14630400" y="0"/>
                </a:lnTo>
                <a:lnTo>
                  <a:pt x="0" y="0"/>
                </a:lnTo>
                <a:lnTo>
                  <a:pt x="0" y="8229600"/>
                </a:lnTo>
                <a:close/>
              </a:path>
            </a:pathLst>
          </a:custGeom>
          <a:solidFill>
            <a:srgbClr val="31648A">
              <a:alpha val="19999"/>
            </a:srgbClr>
          </a:solidFill>
        </p:spPr>
        <p:txBody>
          <a:bodyPr wrap="square" lIns="0" tIns="0" rIns="0" bIns="0" rtlCol="0"/>
          <a:lstStyle/>
          <a:p>
            <a:endParaRPr/>
          </a:p>
        </p:txBody>
      </p:sp>
      <p:sp>
        <p:nvSpPr>
          <p:cNvPr id="18" name="bk object 18"/>
          <p:cNvSpPr/>
          <p:nvPr/>
        </p:nvSpPr>
        <p:spPr>
          <a:xfrm>
            <a:off x="4405884" y="2708148"/>
            <a:ext cx="5818632" cy="1926336"/>
          </a:xfrm>
          <a:prstGeom prst="rect">
            <a:avLst/>
          </a:prstGeom>
          <a:blipFill>
            <a:blip r:embed="rId3" cstate="print"/>
            <a:stretch>
              <a:fillRect/>
            </a:stretch>
          </a:blipFill>
        </p:spPr>
        <p:txBody>
          <a:bodyPr wrap="square" lIns="0" tIns="0" rIns="0" bIns="0" rtlCol="0"/>
          <a:lstStyle/>
          <a:p>
            <a:endParaRPr/>
          </a:p>
        </p:txBody>
      </p:sp>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32F72FBA-D274-4537-9412-B891C7A38DD7}" type="datetime1">
              <a:rPr lang="en-US" smtClean="0"/>
              <a:t>1/8/2026</a:t>
            </a:fld>
            <a:endParaRPr lang="en-US"/>
          </a:p>
        </p:txBody>
      </p:sp>
      <p:sp>
        <p:nvSpPr>
          <p:cNvPr id="4" name="Holder 4"/>
          <p:cNvSpPr>
            <a:spLocks noGrp="1"/>
          </p:cNvSpPr>
          <p:nvPr>
            <p:ph type="sldNum" sz="quarter" idx="7"/>
          </p:nvPr>
        </p:nvSpPr>
        <p:spPr/>
        <p:txBody>
          <a:bodyPr lIns="0" tIns="0" rIns="0" bIns="0"/>
          <a:lstStyle>
            <a:lvl1pPr>
              <a:defRPr sz="1200" b="0" i="0">
                <a:solidFill>
                  <a:schemeClr val="tx1"/>
                </a:solidFill>
                <a:latin typeface="Calibri Light" panose="020F0302020204030204"/>
                <a:cs typeface="Calibri Light" panose="020F0302020204030204"/>
              </a:defRPr>
            </a:lvl1pPr>
          </a:lstStyle>
          <a:p>
            <a:pPr marL="25400">
              <a:lnSpc>
                <a:spcPts val="1240"/>
              </a:lnSpc>
            </a:pPr>
            <a:fld id="{81D60167-4931-47E6-BA6A-407CBD079E47}" type="slidenum">
              <a:rPr dirty="0"/>
              <a:t>‹#›</a:t>
            </a:fld>
            <a:endParaRPr dirty="0"/>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3"/>
          <a:srcRect/>
          <a:stretch>
            <a:fillRect/>
          </a:stretch>
        </p:blipFill>
        <p:spPr bwMode="ltGray">
          <a:xfrm>
            <a:off x="0" y="0"/>
            <a:ext cx="14630400" cy="8229600"/>
          </a:xfrm>
          <a:prstGeom prst="rect">
            <a:avLst/>
          </a:prstGeom>
        </p:spPr>
      </p:pic>
      <p:sp>
        <p:nvSpPr>
          <p:cNvPr id="2" name="Rectangle 1"/>
          <p:cNvSpPr/>
          <p:nvPr userDrawn="1"/>
        </p:nvSpPr>
        <p:spPr>
          <a:xfrm>
            <a:off x="0" y="0"/>
            <a:ext cx="14630400" cy="8229600"/>
          </a:xfrm>
          <a:prstGeom prst="rect">
            <a:avLst/>
          </a:prstGeom>
          <a:solidFill>
            <a:schemeClr val="tx2">
              <a:alpha val="2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sz="1800" dirty="0">
              <a:solidFill>
                <a:schemeClr val="bg1"/>
              </a:solidFill>
            </a:endParaRPr>
          </a:p>
        </p:txBody>
      </p:sp>
      <p:graphicFrame>
        <p:nvGraphicFramePr>
          <p:cNvPr id="3" name="Object 2" hidden="1"/>
          <p:cNvGraphicFramePr>
            <a:graphicFrameLocks noChangeAspect="1"/>
          </p:cNvGraphicFramePr>
          <p:nvPr userDrawn="1">
            <p:custDataLst>
              <p:tags r:id="rId1"/>
            </p:custDataLst>
          </p:nvPr>
        </p:nvGraphicFramePr>
        <p:xfrm>
          <a:off x="2595" y="1946"/>
          <a:ext cx="2590" cy="1943"/>
        </p:xfrm>
        <a:graphic>
          <a:graphicData uri="http://schemas.openxmlformats.org/presentationml/2006/ole">
            <mc:AlternateContent xmlns:mc="http://schemas.openxmlformats.org/markup-compatibility/2006">
              <mc:Choice xmlns:v="urn:schemas-microsoft-com:vml" Requires="v">
                <p:oleObj name="think-cell 幻灯片" r:id="rId4" imgW="12700" imgH="12700" progId="TCLayout.ActiveDocument.1">
                  <p:embed/>
                </p:oleObj>
              </mc:Choice>
              <mc:Fallback>
                <p:oleObj name="think-cell 幻灯片" r:id="rId4" imgW="12700" imgH="12700" progId="TCLayout.ActiveDocument.1">
                  <p:embed/>
                  <p:pic>
                    <p:nvPicPr>
                      <p:cNvPr id="0" name="Object 2" hidden="1"/>
                      <p:cNvPicPr/>
                      <p:nvPr/>
                    </p:nvPicPr>
                    <p:blipFill>
                      <a:blip r:embed="rId5"/>
                      <a:stretch>
                        <a:fillRect/>
                      </a:stretch>
                    </p:blipFill>
                    <p:spPr>
                      <a:xfrm>
                        <a:off x="2595" y="1946"/>
                        <a:ext cx="2590" cy="1943"/>
                      </a:xfrm>
                      <a:prstGeom prst="rect">
                        <a:avLst/>
                      </a:prstGeom>
                    </p:spPr>
                  </p:pic>
                </p:oleObj>
              </mc:Fallback>
            </mc:AlternateContent>
          </a:graphicData>
        </a:graphic>
      </p:graphicFrame>
      <p:pic>
        <p:nvPicPr>
          <p:cNvPr id="19" name="Picture 18"/>
          <p:cNvPicPr>
            <a:picLocks noChangeAspect="1"/>
          </p:cNvPicPr>
          <p:nvPr userDrawn="1"/>
        </p:nvPicPr>
        <p:blipFill>
          <a:blip r:embed="rId6"/>
          <a:stretch>
            <a:fillRect/>
          </a:stretch>
        </p:blipFill>
        <p:spPr bwMode="ltGray">
          <a:xfrm>
            <a:off x="4405791" y="2708563"/>
            <a:ext cx="5818818" cy="1925239"/>
          </a:xfrm>
          <a:prstGeom prst="rect">
            <a:avLst/>
          </a:prstGeom>
        </p:spPr>
      </p:pic>
      <p:sp>
        <p:nvSpPr>
          <p:cNvPr id="10" name="Document type" hidden="1"/>
          <p:cNvSpPr txBox="1">
            <a:spLocks noChangeArrowheads="1"/>
          </p:cNvSpPr>
          <p:nvPr userDrawn="1"/>
        </p:nvSpPr>
        <p:spPr bwMode="auto">
          <a:xfrm>
            <a:off x="972273" y="7337640"/>
            <a:ext cx="1268585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spAutoFit/>
          </a:bodyPr>
          <a:lstStyle>
            <a:defPPr>
              <a:defRPr lang="en-US"/>
            </a:defPPr>
            <a:lvl1pPr eaLnBrk="1" hangingPunct="1">
              <a:defRPr sz="1400" baseline="0">
                <a:solidFill>
                  <a:schemeClr val="accent6"/>
                </a:solidFill>
                <a:latin typeface="+mn-lt"/>
              </a:defRPr>
            </a:lvl1pPr>
            <a:lvl2pPr marL="742950" indent="-285750" eaLnBrk="0" hangingPunct="0">
              <a:defRPr sz="1600"/>
            </a:lvl2pPr>
            <a:lvl3pPr marL="1143000" indent="-228600" eaLnBrk="0" hangingPunct="0">
              <a:defRPr sz="1600"/>
            </a:lvl3pPr>
            <a:lvl4pPr marL="1600200" indent="-228600" eaLnBrk="0" hangingPunct="0">
              <a:defRPr sz="1600"/>
            </a:lvl4pPr>
            <a:lvl5pPr marL="2057400" indent="-228600" eaLnBrk="0" hangingPunct="0">
              <a:defRPr sz="1600"/>
            </a:lvl5pPr>
            <a:lvl6pPr marL="2514600" indent="-228600" eaLnBrk="0" fontAlgn="base" hangingPunct="0">
              <a:spcBef>
                <a:spcPct val="0"/>
              </a:spcBef>
              <a:spcAft>
                <a:spcPct val="0"/>
              </a:spcAft>
              <a:defRPr sz="1600"/>
            </a:lvl6pPr>
            <a:lvl7pPr marL="2971800" indent="-228600" eaLnBrk="0" fontAlgn="base" hangingPunct="0">
              <a:spcBef>
                <a:spcPct val="0"/>
              </a:spcBef>
              <a:spcAft>
                <a:spcPct val="0"/>
              </a:spcAft>
              <a:defRPr sz="1600"/>
            </a:lvl7pPr>
            <a:lvl8pPr marL="3429000" indent="-228600" eaLnBrk="0" fontAlgn="base" hangingPunct="0">
              <a:spcBef>
                <a:spcPct val="0"/>
              </a:spcBef>
              <a:spcAft>
                <a:spcPct val="0"/>
              </a:spcAft>
              <a:defRPr sz="1600"/>
            </a:lvl8pPr>
            <a:lvl9pPr marL="3886200" indent="-228600" eaLnBrk="0" fontAlgn="base" hangingPunct="0">
              <a:spcBef>
                <a:spcPct val="0"/>
              </a:spcBef>
              <a:spcAft>
                <a:spcPct val="0"/>
              </a:spcAft>
              <a:defRPr sz="1600"/>
            </a:lvl9pPr>
          </a:lstStyle>
          <a:p>
            <a:pPr algn="ctr"/>
            <a:r>
              <a:rPr lang="en-US" sz="2400" b="1" dirty="0">
                <a:solidFill>
                  <a:schemeClr val="accent1"/>
                </a:solidFill>
              </a:rPr>
              <a:t>Document type | Date</a:t>
            </a: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Table of Contents">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2542" y="1906"/>
          <a:ext cx="2539" cy="1904"/>
        </p:xfrm>
        <a:graphic>
          <a:graphicData uri="http://schemas.openxmlformats.org/presentationml/2006/ole">
            <mc:AlternateContent xmlns:mc="http://schemas.openxmlformats.org/markup-compatibility/2006">
              <mc:Choice xmlns:v="urn:schemas-microsoft-com:vml" Requires="v">
                <p:oleObj name="think-cell 幻灯片" r:id="rId4" imgW="9525" imgH="9525" progId="TCLayout.ActiveDocument.1">
                  <p:embed/>
                </p:oleObj>
              </mc:Choice>
              <mc:Fallback>
                <p:oleObj name="think-cell 幻灯片" r:id="rId4" imgW="9525" imgH="9525" progId="TCLayout.ActiveDocument.1">
                  <p:embed/>
                  <p:pic>
                    <p:nvPicPr>
                      <p:cNvPr id="0" name="Object 2" hidden="1"/>
                      <p:cNvPicPr/>
                      <p:nvPr/>
                    </p:nvPicPr>
                    <p:blipFill>
                      <a:blip r:embed="rId5"/>
                      <a:stretch>
                        <a:fillRect/>
                      </a:stretch>
                    </p:blipFill>
                    <p:spPr>
                      <a:xfrm>
                        <a:off x="2542" y="1906"/>
                        <a:ext cx="2539" cy="1904"/>
                      </a:xfrm>
                      <a:prstGeom prst="rect">
                        <a:avLst/>
                      </a:prstGeom>
                    </p:spPr>
                  </p:pic>
                </p:oleObj>
              </mc:Fallback>
            </mc:AlternateContent>
          </a:graphicData>
        </a:graphic>
      </p:graphicFrame>
      <p:sp>
        <p:nvSpPr>
          <p:cNvPr id="4" name="Rectangle 3" hidden="1"/>
          <p:cNvSpPr/>
          <p:nvPr userDrawn="1">
            <p:custDataLst>
              <p:tags r:id="rId2"/>
            </p:custDataLst>
          </p:nvPr>
        </p:nvSpPr>
        <p:spPr>
          <a:xfrm>
            <a:off x="0" y="0"/>
            <a:ext cx="158750" cy="15875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noAutofit/>
          </a:bodyPr>
          <a:lstStyle/>
          <a:p>
            <a:pPr marL="0" lvl="0" indent="0" algn="ctr"/>
            <a:endParaRPr lang="en-US" sz="2400" b="1" i="0" baseline="0" dirty="0">
              <a:solidFill>
                <a:schemeClr val="bg1"/>
              </a:solidFill>
              <a:latin typeface="Franklin Gothic Medium Cond" panose="020B0606030402020204" pitchFamily="34" charset="0"/>
              <a:ea typeface="+mj-ea"/>
              <a:cs typeface="+mj-cs"/>
              <a:sym typeface="Franklin Gothic Medium Cond" panose="020B0606030402020204" pitchFamily="34" charset="0"/>
            </a:endParaRPr>
          </a:p>
        </p:txBody>
      </p:sp>
      <p:cxnSp>
        <p:nvCxnSpPr>
          <p:cNvPr id="7" name="Straight Connector 6"/>
          <p:cNvCxnSpPr/>
          <p:nvPr userDrawn="1"/>
        </p:nvCxnSpPr>
        <p:spPr bwMode="ltGray">
          <a:xfrm>
            <a:off x="564945" y="821418"/>
            <a:ext cx="13500511" cy="0"/>
          </a:xfrm>
          <a:prstGeom prst="line">
            <a:avLst/>
          </a:prstGeom>
          <a:noFill/>
          <a:ln w="12700" cap="flat" cmpd="sng" algn="ctr">
            <a:solidFill>
              <a:srgbClr val="F36419"/>
            </a:solidFill>
            <a:prstDash val="solid"/>
            <a:round/>
            <a:headEnd type="none" w="med" len="med"/>
            <a:tailEnd type="none"/>
          </a:ln>
          <a:effectLst/>
        </p:spPr>
      </p:cxnSp>
      <p:sp>
        <p:nvSpPr>
          <p:cNvPr id="5" name="Title 1"/>
          <p:cNvSpPr>
            <a:spLocks noGrp="1"/>
          </p:cNvSpPr>
          <p:nvPr>
            <p:ph type="title"/>
          </p:nvPr>
        </p:nvSpPr>
        <p:spPr/>
        <p:txBody>
          <a:bodyPr/>
          <a:lstStyle/>
          <a:p>
            <a:r>
              <a:rPr lang="en-US" dirty="0"/>
              <a:t>Click to edit Master title style</a:t>
            </a:r>
          </a:p>
        </p:txBody>
      </p:sp>
      <p:pic>
        <p:nvPicPr>
          <p:cNvPr id="8" name="Picture 7"/>
          <p:cNvPicPr>
            <a:picLocks noChangeAspect="1"/>
          </p:cNvPicPr>
          <p:nvPr userDrawn="1"/>
        </p:nvPicPr>
        <p:blipFill rotWithShape="1">
          <a:blip r:embed="rId6"/>
          <a:srcRect b="24180"/>
          <a:stretch>
            <a:fillRect/>
          </a:stretch>
        </p:blipFill>
        <p:spPr bwMode="ltGray">
          <a:xfrm>
            <a:off x="0" y="6455382"/>
            <a:ext cx="12603480" cy="1773682"/>
          </a:xfrm>
          <a:prstGeom prst="rect">
            <a:avLst/>
          </a:prstGeom>
        </p:spPr>
      </p:pic>
      <p:pic>
        <p:nvPicPr>
          <p:cNvPr id="9" name="Picture 8"/>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bwMode="ltGray">
          <a:xfrm>
            <a:off x="11827270" y="7208819"/>
            <a:ext cx="2256677" cy="746653"/>
          </a:xfrm>
          <a:prstGeom prst="rect">
            <a:avLst/>
          </a:prstGeom>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2542" y="1906"/>
          <a:ext cx="2539" cy="1904"/>
        </p:xfrm>
        <a:graphic>
          <a:graphicData uri="http://schemas.openxmlformats.org/presentationml/2006/ole">
            <mc:AlternateContent xmlns:mc="http://schemas.openxmlformats.org/markup-compatibility/2006">
              <mc:Choice xmlns:v="urn:schemas-microsoft-com:vml" Requires="v">
                <p:oleObj name="think-cell 幻灯片" r:id="rId3" imgW="9525" imgH="9525" progId="TCLayout.ActiveDocument.1">
                  <p:embed/>
                </p:oleObj>
              </mc:Choice>
              <mc:Fallback>
                <p:oleObj name="think-cell 幻灯片" r:id="rId3" imgW="9525" imgH="9525" progId="TCLayout.ActiveDocument.1">
                  <p:embed/>
                  <p:pic>
                    <p:nvPicPr>
                      <p:cNvPr id="0" name="Object 2" hidden="1"/>
                      <p:cNvPicPr/>
                      <p:nvPr/>
                    </p:nvPicPr>
                    <p:blipFill>
                      <a:blip r:embed="rId4"/>
                      <a:stretch>
                        <a:fillRect/>
                      </a:stretch>
                    </p:blipFill>
                    <p:spPr>
                      <a:xfrm>
                        <a:off x="2542" y="1906"/>
                        <a:ext cx="2539" cy="1904"/>
                      </a:xfrm>
                      <a:prstGeom prst="rect">
                        <a:avLst/>
                      </a:prstGeom>
                    </p:spPr>
                  </p:pic>
                </p:oleObj>
              </mc:Fallback>
            </mc:AlternateContent>
          </a:graphicData>
        </a:graphic>
      </p:graphicFrame>
      <p:cxnSp>
        <p:nvCxnSpPr>
          <p:cNvPr id="7" name="Straight Connector 6"/>
          <p:cNvCxnSpPr/>
          <p:nvPr userDrawn="1"/>
        </p:nvCxnSpPr>
        <p:spPr bwMode="ltGray">
          <a:xfrm>
            <a:off x="564945" y="821418"/>
            <a:ext cx="13500511" cy="0"/>
          </a:xfrm>
          <a:prstGeom prst="line">
            <a:avLst/>
          </a:prstGeom>
          <a:noFill/>
          <a:ln w="12700" cap="flat" cmpd="sng" algn="ctr">
            <a:solidFill>
              <a:srgbClr val="F36419"/>
            </a:solidFill>
            <a:prstDash val="solid"/>
            <a:round/>
            <a:headEnd type="none" w="med" len="med"/>
            <a:tailEnd type="none"/>
          </a:ln>
          <a:effectLst/>
        </p:spPr>
      </p:cxnSp>
      <p:sp>
        <p:nvSpPr>
          <p:cNvPr id="5" name="Title Placeholder 2"/>
          <p:cNvSpPr>
            <a:spLocks noGrp="1" noChangeArrowheads="1"/>
          </p:cNvSpPr>
          <p:nvPr>
            <p:ph type="title"/>
          </p:nvPr>
        </p:nvSpPr>
        <p:spPr bwMode="gray">
          <a:xfrm>
            <a:off x="564945" y="433028"/>
            <a:ext cx="1350051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noAutofit/>
          </a:bodyPr>
          <a:lstStyle/>
          <a:p>
            <a:pPr lvl="0"/>
            <a:endParaRPr lang="en-US" noProof="0" dirty="0"/>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Agenda layout">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2542" y="1906"/>
          <a:ext cx="2539" cy="1904"/>
        </p:xfrm>
        <a:graphic>
          <a:graphicData uri="http://schemas.openxmlformats.org/presentationml/2006/ole">
            <mc:AlternateContent xmlns:mc="http://schemas.openxmlformats.org/markup-compatibility/2006">
              <mc:Choice xmlns:v="urn:schemas-microsoft-com:vml" Requires="v">
                <p:oleObj name="think-cell 幻灯片" r:id="rId4" imgW="9525" imgH="9525" progId="TCLayout.ActiveDocument.1">
                  <p:embed/>
                </p:oleObj>
              </mc:Choice>
              <mc:Fallback>
                <p:oleObj name="think-cell 幻灯片" r:id="rId4" imgW="9525" imgH="9525" progId="TCLayout.ActiveDocument.1">
                  <p:embed/>
                  <p:pic>
                    <p:nvPicPr>
                      <p:cNvPr id="0" name="Object 2" hidden="1"/>
                      <p:cNvPicPr/>
                      <p:nvPr/>
                    </p:nvPicPr>
                    <p:blipFill>
                      <a:blip r:embed="rId5"/>
                      <a:stretch>
                        <a:fillRect/>
                      </a:stretch>
                    </p:blipFill>
                    <p:spPr>
                      <a:xfrm>
                        <a:off x="2542" y="1906"/>
                        <a:ext cx="2539" cy="1904"/>
                      </a:xfrm>
                      <a:prstGeom prst="rect">
                        <a:avLst/>
                      </a:prstGeom>
                    </p:spPr>
                  </p:pic>
                </p:oleObj>
              </mc:Fallback>
            </mc:AlternateContent>
          </a:graphicData>
        </a:graphic>
      </p:graphicFrame>
      <p:sp>
        <p:nvSpPr>
          <p:cNvPr id="4" name="Rectangle 3" hidden="1"/>
          <p:cNvSpPr/>
          <p:nvPr userDrawn="1">
            <p:custDataLst>
              <p:tags r:id="rId2"/>
            </p:custDataLst>
          </p:nvPr>
        </p:nvSpPr>
        <p:spPr>
          <a:xfrm>
            <a:off x="0" y="0"/>
            <a:ext cx="158750" cy="15875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noAutofit/>
          </a:bodyPr>
          <a:lstStyle/>
          <a:p>
            <a:pPr marL="0" lvl="0" indent="0" algn="ctr"/>
            <a:endParaRPr lang="en-US" sz="5000" b="0" i="0" baseline="0" dirty="0">
              <a:solidFill>
                <a:schemeClr val="bg1"/>
              </a:solidFill>
              <a:latin typeface="Franklin Gothic Medium Cond" panose="020B0606030402020204" pitchFamily="34" charset="0"/>
              <a:ea typeface="+mj-ea"/>
              <a:cs typeface="+mj-cs"/>
              <a:sym typeface="Franklin Gothic Medium Cond" panose="020B0606030402020204" pitchFamily="34" charset="0"/>
            </a:endParaRPr>
          </a:p>
        </p:txBody>
      </p:sp>
      <p:pic>
        <p:nvPicPr>
          <p:cNvPr id="15" name="Picture 14"/>
          <p:cNvPicPr>
            <a:picLocks noChangeAspect="1"/>
          </p:cNvPicPr>
          <p:nvPr userDrawn="1"/>
        </p:nvPicPr>
        <p:blipFill>
          <a:blip r:embed="rId6">
            <a:alphaModFix amt="50000"/>
          </a:blip>
          <a:stretch>
            <a:fillRect/>
          </a:stretch>
        </p:blipFill>
        <p:spPr bwMode="ltGray">
          <a:xfrm>
            <a:off x="0" y="0"/>
            <a:ext cx="14630400" cy="8229600"/>
          </a:xfrm>
          <a:prstGeom prst="rect">
            <a:avLst/>
          </a:prstGeom>
        </p:spPr>
      </p:pic>
      <p:sp>
        <p:nvSpPr>
          <p:cNvPr id="16" name="Rectangle 15"/>
          <p:cNvSpPr/>
          <p:nvPr userDrawn="1"/>
        </p:nvSpPr>
        <p:spPr bwMode="auto">
          <a:xfrm>
            <a:off x="0" y="0"/>
            <a:ext cx="14630400" cy="8229600"/>
          </a:xfrm>
          <a:prstGeom prst="rect">
            <a:avLst/>
          </a:prstGeom>
          <a:solidFill>
            <a:srgbClr val="32658B">
              <a:alpha val="60000"/>
            </a:srgbClr>
          </a:solidFill>
          <a:ln w="9525" cap="flat" cmpd="sng" algn="ctr">
            <a:noFill/>
            <a:prstDash val="solid"/>
            <a:round/>
            <a:headEnd type="none" w="med" len="med"/>
            <a:tailEnd type="none" w="med" len="med"/>
          </a:ln>
          <a:effectLst/>
        </p:spPr>
        <p:txBody>
          <a:bodyPr vert="horz" wrap="square" lIns="91440" tIns="18000" rIns="91440" bIns="18000" numCol="1" rtlCol="0" anchor="ctr" anchorCtr="0" compatLnSpc="1"/>
          <a:lstStyle/>
          <a:p>
            <a:pPr algn="ctr"/>
            <a:endParaRPr lang="en-US" b="1" dirty="0">
              <a:solidFill>
                <a:schemeClr val="bg1"/>
              </a:solidFill>
              <a:latin typeface="Arial" panose="020B0604020202020204" pitchFamily="34" charset="0"/>
            </a:endParaRPr>
          </a:p>
        </p:txBody>
      </p:sp>
      <p:pic>
        <p:nvPicPr>
          <p:cNvPr id="14" name="Picture 13"/>
          <p:cNvPicPr/>
          <p:nvPr userDrawn="1"/>
        </p:nvPicPr>
        <p:blipFill>
          <a:blip r:embed="rId7" cstate="print">
            <a:extLst>
              <a:ext uri="{28A0092B-C50C-407E-A947-70E740481C1C}">
                <a14:useLocalDpi xmlns:a14="http://schemas.microsoft.com/office/drawing/2010/main" val="0"/>
              </a:ext>
            </a:extLst>
          </a:blip>
          <a:stretch>
            <a:fillRect/>
          </a:stretch>
        </p:blipFill>
        <p:spPr bwMode="ltGray">
          <a:xfrm>
            <a:off x="12043299" y="7139136"/>
            <a:ext cx="2256677" cy="746653"/>
          </a:xfrm>
          <a:prstGeom prst="rect">
            <a:avLst/>
          </a:prstGeom>
        </p:spPr>
      </p:pic>
      <p:sp>
        <p:nvSpPr>
          <p:cNvPr id="17" name="Rectangle 16"/>
          <p:cNvSpPr/>
          <p:nvPr userDrawn="1"/>
        </p:nvSpPr>
        <p:spPr bwMode="auto">
          <a:xfrm>
            <a:off x="2264008" y="3033574"/>
            <a:ext cx="82633" cy="1371600"/>
          </a:xfrm>
          <a:prstGeom prst="rect">
            <a:avLst/>
          </a:prstGeom>
          <a:solidFill>
            <a:schemeClr val="accent1"/>
          </a:solidFill>
          <a:ln w="9525" cap="flat" cmpd="sng" algn="ctr">
            <a:solidFill>
              <a:schemeClr val="accent1"/>
            </a:solidFill>
            <a:prstDash val="solid"/>
            <a:round/>
            <a:headEnd type="none" w="med" len="med"/>
            <a:tailEnd type="none" w="med" len="med"/>
          </a:ln>
          <a:effectLst/>
        </p:spPr>
        <p:txBody>
          <a:bodyPr vert="horz" wrap="square" lIns="91440" tIns="18000" rIns="91440" bIns="18000" numCol="1" rtlCol="0" anchor="ctr" anchorCtr="0" compatLnSpc="1"/>
          <a:lstStyle/>
          <a:p>
            <a:pPr algn="ctr"/>
            <a:endParaRPr lang="en-US" b="1" dirty="0">
              <a:solidFill>
                <a:schemeClr val="bg1"/>
              </a:solidFill>
              <a:latin typeface="Arial" panose="020B0604020202020204" pitchFamily="34" charset="0"/>
            </a:endParaRPr>
          </a:p>
        </p:txBody>
      </p:sp>
      <p:sp>
        <p:nvSpPr>
          <p:cNvPr id="24" name="Title Placeholder 2"/>
          <p:cNvSpPr>
            <a:spLocks noGrp="1" noChangeArrowheads="1"/>
          </p:cNvSpPr>
          <p:nvPr>
            <p:ph type="title"/>
          </p:nvPr>
        </p:nvSpPr>
        <p:spPr bwMode="gray">
          <a:xfrm>
            <a:off x="2600115" y="3334654"/>
            <a:ext cx="10894356"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a:defRPr lang="en-US" sz="5000" b="0" cap="none" noProof="0" dirty="0">
                <a:solidFill>
                  <a:schemeClr val="bg1"/>
                </a:solidFill>
              </a:defRPr>
            </a:lvl1pPr>
          </a:lstStyle>
          <a:p>
            <a:pPr lvl="0"/>
            <a:r>
              <a:rPr lang="en-US" altLang="zh-CN" dirty="0"/>
              <a:t>Click to edit Master title style</a:t>
            </a:r>
            <a:endParaRPr lang="en-US" noProof="0" dirty="0"/>
          </a:p>
        </p:txBody>
      </p:sp>
      <p:sp>
        <p:nvSpPr>
          <p:cNvPr id="10" name="矩形 2"/>
          <p:cNvSpPr/>
          <p:nvPr userDrawn="1"/>
        </p:nvSpPr>
        <p:spPr bwMode="auto">
          <a:xfrm>
            <a:off x="7225432" y="7809207"/>
            <a:ext cx="179536" cy="184666"/>
          </a:xfrm>
          <a:prstGeom prst="rect">
            <a:avLst/>
          </a:prstGeom>
          <a:noFill/>
          <a:ln w="9525" cap="flat" cmpd="sng" algn="ctr">
            <a:noFill/>
            <a:prstDash val="solid"/>
            <a:round/>
            <a:headEnd type="none" w="med" len="med"/>
            <a:tailEnd type="none" w="med" len="med"/>
          </a:ln>
          <a:effectLst/>
        </p:spPr>
        <p:txBody>
          <a:bodyPr vert="horz" wrap="none" lIns="0" tIns="0" rIns="0" bIns="0" numCol="1" rtlCol="0" anchor="ctr" anchorCtr="0" compatLnSpc="1">
            <a:spAutoFit/>
          </a:bodyPr>
          <a:lstStyle/>
          <a:p>
            <a:pPr algn="ctr"/>
            <a:fld id="{6EAC8AF0-966C-4FC5-AFC0-BA4E2758CD2C}" type="slidenum">
              <a:rPr lang="en-US" sz="1200" b="0" smtClean="0">
                <a:solidFill>
                  <a:schemeClr val="bg1"/>
                </a:solidFill>
                <a:latin typeface="+mn-lt"/>
                <a:ea typeface="Helvetica Neue Condensed" panose="02000503000000020004" pitchFamily="2" charset="0"/>
                <a:cs typeface="Arial" panose="020B0604020202020204" pitchFamily="34" charset="0"/>
              </a:rPr>
              <a:t>‹#›</a:t>
            </a:fld>
            <a:endParaRPr lang="en-US" sz="1200" b="0" dirty="0">
              <a:solidFill>
                <a:schemeClr val="bg1"/>
              </a:solidFill>
              <a:latin typeface="+mn-lt"/>
              <a:ea typeface="Helvetica Neue Condensed" panose="02000503000000020004" pitchFamily="2" charset="0"/>
              <a:cs typeface="Arial" panose="020B0604020202020204" pitchFamily="34" charset="0"/>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Highlight">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2542" y="1906"/>
          <a:ext cx="2539" cy="1904"/>
        </p:xfrm>
        <a:graphic>
          <a:graphicData uri="http://schemas.openxmlformats.org/presentationml/2006/ole">
            <mc:AlternateContent xmlns:mc="http://schemas.openxmlformats.org/markup-compatibility/2006">
              <mc:Choice xmlns:v="urn:schemas-microsoft-com:vml" Requires="v">
                <p:oleObj name="think-cell 幻灯片" r:id="rId4" imgW="9525" imgH="9525" progId="TCLayout.ActiveDocument.1">
                  <p:embed/>
                </p:oleObj>
              </mc:Choice>
              <mc:Fallback>
                <p:oleObj name="think-cell 幻灯片" r:id="rId4" imgW="9525" imgH="9525" progId="TCLayout.ActiveDocument.1">
                  <p:embed/>
                  <p:pic>
                    <p:nvPicPr>
                      <p:cNvPr id="0" name="Object 2" hidden="1"/>
                      <p:cNvPicPr/>
                      <p:nvPr/>
                    </p:nvPicPr>
                    <p:blipFill>
                      <a:blip r:embed="rId5"/>
                      <a:stretch>
                        <a:fillRect/>
                      </a:stretch>
                    </p:blipFill>
                    <p:spPr>
                      <a:xfrm>
                        <a:off x="2542" y="1906"/>
                        <a:ext cx="2539" cy="1904"/>
                      </a:xfrm>
                      <a:prstGeom prst="rect">
                        <a:avLst/>
                      </a:prstGeom>
                    </p:spPr>
                  </p:pic>
                </p:oleObj>
              </mc:Fallback>
            </mc:AlternateContent>
          </a:graphicData>
        </a:graphic>
      </p:graphicFrame>
      <p:sp>
        <p:nvSpPr>
          <p:cNvPr id="4" name="Rectangle 3" hidden="1"/>
          <p:cNvSpPr/>
          <p:nvPr userDrawn="1">
            <p:custDataLst>
              <p:tags r:id="rId2"/>
            </p:custDataLst>
          </p:nvPr>
        </p:nvSpPr>
        <p:spPr>
          <a:xfrm>
            <a:off x="0" y="0"/>
            <a:ext cx="158750" cy="15875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noAutofit/>
          </a:bodyPr>
          <a:lstStyle/>
          <a:p>
            <a:pPr marL="0" lvl="0" indent="0" algn="ctr"/>
            <a:endParaRPr lang="en-US" sz="5000" b="0" i="0" baseline="0" dirty="0">
              <a:solidFill>
                <a:schemeClr val="bg1"/>
              </a:solidFill>
              <a:latin typeface="Franklin Gothic Medium Cond" panose="020B0606030402020204" pitchFamily="34" charset="0"/>
              <a:ea typeface="+mj-ea"/>
              <a:cs typeface="+mj-cs"/>
              <a:sym typeface="Franklin Gothic Medium Cond" panose="020B0606030402020204" pitchFamily="34" charset="0"/>
            </a:endParaRPr>
          </a:p>
        </p:txBody>
      </p:sp>
      <p:pic>
        <p:nvPicPr>
          <p:cNvPr id="12" name="Picture 11"/>
          <p:cNvPicPr>
            <a:picLocks noChangeAspect="1"/>
          </p:cNvPicPr>
          <p:nvPr userDrawn="1"/>
        </p:nvPicPr>
        <p:blipFill rotWithShape="1">
          <a:blip r:embed="rId6"/>
          <a:srcRect b="24180"/>
          <a:stretch>
            <a:fillRect/>
          </a:stretch>
        </p:blipFill>
        <p:spPr bwMode="ltGray">
          <a:xfrm>
            <a:off x="0" y="6455382"/>
            <a:ext cx="12603480" cy="1773682"/>
          </a:xfrm>
          <a:prstGeom prst="rect">
            <a:avLst/>
          </a:prstGeom>
        </p:spPr>
      </p:pic>
      <p:sp>
        <p:nvSpPr>
          <p:cNvPr id="10" name="Title Placeholder 2"/>
          <p:cNvSpPr>
            <a:spLocks noGrp="1" noChangeArrowheads="1"/>
          </p:cNvSpPr>
          <p:nvPr>
            <p:ph type="title"/>
          </p:nvPr>
        </p:nvSpPr>
        <p:spPr bwMode="gray">
          <a:xfrm>
            <a:off x="2600115" y="3334654"/>
            <a:ext cx="10894356"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a:defRPr sz="5000" b="0" cap="none" baseline="0"/>
            </a:lvl1pPr>
          </a:lstStyle>
          <a:p>
            <a:pPr lvl="0"/>
            <a:r>
              <a:rPr lang="en-US" altLang="zh-CN" dirty="0"/>
              <a:t>Click to edit Master title style</a:t>
            </a:r>
            <a:endParaRPr lang="en-US" noProof="0" dirty="0"/>
          </a:p>
        </p:txBody>
      </p:sp>
      <p:sp>
        <p:nvSpPr>
          <p:cNvPr id="5" name="Rectangle 4"/>
          <p:cNvSpPr/>
          <p:nvPr userDrawn="1"/>
        </p:nvSpPr>
        <p:spPr bwMode="auto">
          <a:xfrm>
            <a:off x="2264008" y="3033574"/>
            <a:ext cx="82633" cy="1371600"/>
          </a:xfrm>
          <a:prstGeom prst="rect">
            <a:avLst/>
          </a:prstGeom>
          <a:solidFill>
            <a:schemeClr val="accent1"/>
          </a:solidFill>
          <a:ln w="9525" cap="flat" cmpd="sng" algn="ctr">
            <a:solidFill>
              <a:schemeClr val="accent1"/>
            </a:solidFill>
            <a:prstDash val="solid"/>
            <a:round/>
            <a:headEnd type="none" w="med" len="med"/>
            <a:tailEnd type="none" w="med" len="med"/>
          </a:ln>
          <a:effectLst/>
        </p:spPr>
        <p:txBody>
          <a:bodyPr vert="horz" wrap="square" lIns="91440" tIns="18000" rIns="91440" bIns="18000" numCol="1" rtlCol="0" anchor="ctr" anchorCtr="0" compatLnSpc="1"/>
          <a:lstStyle/>
          <a:p>
            <a:pPr algn="ctr"/>
            <a:endParaRPr lang="en-US" b="1" dirty="0">
              <a:solidFill>
                <a:schemeClr val="bg1"/>
              </a:solidFill>
              <a:latin typeface="Arial" panose="020B0604020202020204" pitchFamily="34" charset="0"/>
            </a:endParaRPr>
          </a:p>
        </p:txBody>
      </p:sp>
      <p:pic>
        <p:nvPicPr>
          <p:cNvPr id="14" name="Picture 13"/>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bwMode="ltGray">
          <a:xfrm>
            <a:off x="11827270" y="7208819"/>
            <a:ext cx="2256677" cy="746653"/>
          </a:xfrm>
          <a:prstGeom prst="rect">
            <a:avLst/>
          </a:prstGeom>
        </p:spPr>
      </p:pic>
      <p:sp>
        <p:nvSpPr>
          <p:cNvPr id="15" name="Slide Number Placeholder 1"/>
          <p:cNvSpPr txBox="1"/>
          <p:nvPr userDrawn="1"/>
        </p:nvSpPr>
        <p:spPr>
          <a:xfrm>
            <a:off x="14198400" y="7832513"/>
            <a:ext cx="266400" cy="151200"/>
          </a:xfrm>
          <a:prstGeom prst="rect">
            <a:avLst/>
          </a:prstGeom>
        </p:spPr>
        <p:txBody>
          <a:bodyPr vert="horz" lIns="0" tIns="0" rIns="0" bIns="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597E933-748C-423A-8FD7-FA7B3ACA4E96}" type="slidenum">
              <a:rPr lang="en-GB" sz="1200" baseline="0" smtClean="0">
                <a:solidFill>
                  <a:schemeClr val="tx1"/>
                </a:solidFill>
              </a:rPr>
              <a:t>‹#›</a:t>
            </a:fld>
            <a:endParaRPr lang="en-GB" sz="1200" baseline="0" dirty="0">
              <a:solidFill>
                <a:schemeClr val="tx1"/>
              </a:solidFill>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Mission">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2542" y="1906"/>
          <a:ext cx="2539" cy="1904"/>
        </p:xfrm>
        <a:graphic>
          <a:graphicData uri="http://schemas.openxmlformats.org/presentationml/2006/ole">
            <mc:AlternateContent xmlns:mc="http://schemas.openxmlformats.org/markup-compatibility/2006">
              <mc:Choice xmlns:v="urn:schemas-microsoft-com:vml" Requires="v">
                <p:oleObj name="think-cell 幻灯片" r:id="rId4" imgW="9525" imgH="9525" progId="TCLayout.ActiveDocument.1">
                  <p:embed/>
                </p:oleObj>
              </mc:Choice>
              <mc:Fallback>
                <p:oleObj name="think-cell 幻灯片" r:id="rId4" imgW="9525" imgH="9525" progId="TCLayout.ActiveDocument.1">
                  <p:embed/>
                  <p:pic>
                    <p:nvPicPr>
                      <p:cNvPr id="0" name="Object 2" hidden="1"/>
                      <p:cNvPicPr/>
                      <p:nvPr/>
                    </p:nvPicPr>
                    <p:blipFill>
                      <a:blip r:embed="rId5"/>
                      <a:stretch>
                        <a:fillRect/>
                      </a:stretch>
                    </p:blipFill>
                    <p:spPr>
                      <a:xfrm>
                        <a:off x="2542" y="1906"/>
                        <a:ext cx="2539" cy="1904"/>
                      </a:xfrm>
                      <a:prstGeom prst="rect">
                        <a:avLst/>
                      </a:prstGeom>
                    </p:spPr>
                  </p:pic>
                </p:oleObj>
              </mc:Fallback>
            </mc:AlternateContent>
          </a:graphicData>
        </a:graphic>
      </p:graphicFrame>
      <p:sp>
        <p:nvSpPr>
          <p:cNvPr id="5" name="Rectangle 4" hidden="1"/>
          <p:cNvSpPr/>
          <p:nvPr userDrawn="1">
            <p:custDataLst>
              <p:tags r:id="rId2"/>
            </p:custDataLst>
          </p:nvPr>
        </p:nvSpPr>
        <p:spPr>
          <a:xfrm>
            <a:off x="0" y="0"/>
            <a:ext cx="158750" cy="15875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noAutofit/>
          </a:bodyPr>
          <a:lstStyle/>
          <a:p>
            <a:pPr marL="0" lvl="0" indent="0" algn="ctr"/>
            <a:endParaRPr lang="en-US" sz="2800" b="0" i="0" baseline="0" dirty="0">
              <a:solidFill>
                <a:schemeClr val="bg1"/>
              </a:solidFill>
              <a:latin typeface="Franklin Gothic Medium Cond" panose="020B0606030402020204" pitchFamily="34" charset="0"/>
              <a:ea typeface="+mj-ea"/>
              <a:cs typeface="+mj-cs"/>
              <a:sym typeface="Franklin Gothic Medium Cond" panose="020B0606030402020204" pitchFamily="34" charset="0"/>
            </a:endParaRPr>
          </a:p>
        </p:txBody>
      </p:sp>
      <p:pic>
        <p:nvPicPr>
          <p:cNvPr id="18" name="Picture 17"/>
          <p:cNvPicPr>
            <a:picLocks noChangeAspect="1"/>
          </p:cNvPicPr>
          <p:nvPr userDrawn="1"/>
        </p:nvPicPr>
        <p:blipFill rotWithShape="1">
          <a:blip r:embed="rId6">
            <a:alphaModFix amt="70000"/>
            <a:extLst>
              <a:ext uri="{28A0092B-C50C-407E-A947-70E740481C1C}">
                <a14:useLocalDpi xmlns:a14="http://schemas.microsoft.com/office/drawing/2010/main" val="0"/>
              </a:ext>
            </a:extLst>
          </a:blip>
          <a:srcRect b="4751"/>
          <a:stretch>
            <a:fillRect/>
          </a:stretch>
        </p:blipFill>
        <p:spPr>
          <a:xfrm>
            <a:off x="0" y="4951924"/>
            <a:ext cx="14630401" cy="3277676"/>
          </a:xfrm>
          <a:prstGeom prst="rect">
            <a:avLst/>
          </a:prstGeom>
        </p:spPr>
      </p:pic>
      <p:sp>
        <p:nvSpPr>
          <p:cNvPr id="10" name="Title Placeholder 2"/>
          <p:cNvSpPr>
            <a:spLocks noGrp="1" noChangeArrowheads="1"/>
          </p:cNvSpPr>
          <p:nvPr>
            <p:ph type="title"/>
          </p:nvPr>
        </p:nvSpPr>
        <p:spPr bwMode="gray">
          <a:xfrm>
            <a:off x="1412968" y="2544716"/>
            <a:ext cx="11233248"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noAutofit/>
          </a:bodyPr>
          <a:lstStyle>
            <a:lvl1pPr algn="ctr">
              <a:defRPr sz="2800" b="0" cap="none" baseline="0"/>
            </a:lvl1pPr>
          </a:lstStyle>
          <a:p>
            <a:pPr lvl="0"/>
            <a:r>
              <a:rPr lang="en-US" altLang="zh-CN" dirty="0"/>
              <a:t>Click to edit Master title style</a:t>
            </a:r>
            <a:endParaRPr lang="en-US" noProof="0" dirty="0"/>
          </a:p>
        </p:txBody>
      </p:sp>
      <p:pic>
        <p:nvPicPr>
          <p:cNvPr id="12" name="Picture 11"/>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5765678" y="658416"/>
            <a:ext cx="2829272" cy="936104"/>
          </a:xfrm>
          <a:prstGeom prst="rect">
            <a:avLst/>
          </a:prstGeom>
        </p:spPr>
      </p:pic>
      <p:sp>
        <p:nvSpPr>
          <p:cNvPr id="13" name="矩形 2"/>
          <p:cNvSpPr/>
          <p:nvPr userDrawn="1"/>
        </p:nvSpPr>
        <p:spPr bwMode="auto">
          <a:xfrm>
            <a:off x="5765678" y="1942181"/>
            <a:ext cx="2546088" cy="588878"/>
          </a:xfrm>
          <a:prstGeom prst="rect">
            <a:avLst/>
          </a:prstGeom>
          <a:noFill/>
          <a:ln w="9525" cap="flat" cmpd="sng" algn="ctr">
            <a:noFill/>
            <a:prstDash val="solid"/>
            <a:round/>
            <a:headEnd type="none" w="med" len="med"/>
            <a:tailEnd type="none" w="med" len="med"/>
          </a:ln>
          <a:effectLst/>
        </p:spPr>
        <p:txBody>
          <a:bodyPr vert="horz" wrap="square" lIns="109728" tIns="21600" rIns="109728" bIns="21600" numCol="1" rtlCol="0" anchor="ctr" anchorCtr="0" compatLnSpc="1"/>
          <a:lstStyle/>
          <a:p>
            <a:pPr algn="ctr"/>
            <a:r>
              <a:rPr lang="en-US" sz="2400" b="1" dirty="0">
                <a:solidFill>
                  <a:srgbClr val="F36419"/>
                </a:solidFill>
                <a:latin typeface="Franklin Gothic Medium Cond" panose="020B0606030402020204" pitchFamily="34" charset="0"/>
                <a:ea typeface="Helvetica Neue Condensed" panose="02000503000000020004" pitchFamily="2" charset="0"/>
                <a:cs typeface="Calibri" panose="020F0502020204030204" pitchFamily="34" charset="0"/>
              </a:rPr>
              <a:t>OUR MISSION</a:t>
            </a:r>
          </a:p>
        </p:txBody>
      </p:sp>
      <p:grpSp>
        <p:nvGrpSpPr>
          <p:cNvPr id="4" name="Group 3"/>
          <p:cNvGrpSpPr/>
          <p:nvPr userDrawn="1"/>
        </p:nvGrpSpPr>
        <p:grpSpPr>
          <a:xfrm>
            <a:off x="1412968" y="2236620"/>
            <a:ext cx="11233248" cy="0"/>
            <a:chOff x="1412968" y="2236620"/>
            <a:chExt cx="11233248" cy="0"/>
          </a:xfrm>
        </p:grpSpPr>
        <p:cxnSp>
          <p:nvCxnSpPr>
            <p:cNvPr id="14" name="Straight Connector 13"/>
            <p:cNvCxnSpPr/>
            <p:nvPr userDrawn="1"/>
          </p:nvCxnSpPr>
          <p:spPr bwMode="auto">
            <a:xfrm>
              <a:off x="1412968" y="2236620"/>
              <a:ext cx="4608512" cy="0"/>
            </a:xfrm>
            <a:prstGeom prst="line">
              <a:avLst/>
            </a:prstGeom>
            <a:noFill/>
            <a:ln w="12700" cap="flat" cmpd="sng" algn="ctr">
              <a:solidFill>
                <a:srgbClr val="F36419"/>
              </a:solidFill>
              <a:prstDash val="solid"/>
              <a:round/>
              <a:headEnd type="none" w="med" len="med"/>
              <a:tailEnd type="none"/>
            </a:ln>
            <a:effectLst/>
          </p:spPr>
        </p:cxnSp>
        <p:cxnSp>
          <p:nvCxnSpPr>
            <p:cNvPr id="15" name="Straight Connector 14"/>
            <p:cNvCxnSpPr/>
            <p:nvPr userDrawn="1"/>
          </p:nvCxnSpPr>
          <p:spPr bwMode="auto">
            <a:xfrm>
              <a:off x="8037704" y="2236620"/>
              <a:ext cx="4608512" cy="0"/>
            </a:xfrm>
            <a:prstGeom prst="line">
              <a:avLst/>
            </a:prstGeom>
            <a:noFill/>
            <a:ln w="12700" cap="flat" cmpd="sng" algn="ctr">
              <a:solidFill>
                <a:srgbClr val="F36419"/>
              </a:solidFill>
              <a:prstDash val="solid"/>
              <a:round/>
              <a:headEnd type="none" w="med" len="med"/>
              <a:tailEnd type="none"/>
            </a:ln>
            <a:effectLst/>
          </p:spPr>
        </p:cxnSp>
      </p:grpSp>
      <p:sp>
        <p:nvSpPr>
          <p:cNvPr id="19" name="矩形 2"/>
          <p:cNvSpPr/>
          <p:nvPr userDrawn="1"/>
        </p:nvSpPr>
        <p:spPr bwMode="auto">
          <a:xfrm>
            <a:off x="7225432" y="7809207"/>
            <a:ext cx="179536" cy="184666"/>
          </a:xfrm>
          <a:prstGeom prst="rect">
            <a:avLst/>
          </a:prstGeom>
          <a:noFill/>
          <a:ln w="9525" cap="flat" cmpd="sng" algn="ctr">
            <a:noFill/>
            <a:prstDash val="solid"/>
            <a:round/>
            <a:headEnd type="none" w="med" len="med"/>
            <a:tailEnd type="none" w="med" len="med"/>
          </a:ln>
          <a:effectLst/>
        </p:spPr>
        <p:txBody>
          <a:bodyPr vert="horz" wrap="none" lIns="0" tIns="0" rIns="0" bIns="0" numCol="1" rtlCol="0" anchor="ctr" anchorCtr="0" compatLnSpc="1">
            <a:spAutoFit/>
          </a:bodyPr>
          <a:lstStyle/>
          <a:p>
            <a:pPr algn="ctr"/>
            <a:fld id="{6EAC8AF0-966C-4FC5-AFC0-BA4E2758CD2C}" type="slidenum">
              <a:rPr lang="en-US" sz="1200" b="0" smtClean="0">
                <a:solidFill>
                  <a:schemeClr val="tx1"/>
                </a:solidFill>
                <a:latin typeface="+mn-lt"/>
                <a:ea typeface="Helvetica Neue Condensed" panose="02000503000000020004" pitchFamily="2" charset="0"/>
                <a:cs typeface="Arial" panose="020B0604020202020204" pitchFamily="34" charset="0"/>
              </a:rPr>
              <a:t>‹#›</a:t>
            </a:fld>
            <a:endParaRPr lang="en-US" sz="1200" b="0" dirty="0">
              <a:solidFill>
                <a:schemeClr val="tx1"/>
              </a:solidFill>
              <a:latin typeface="+mn-lt"/>
              <a:ea typeface="Helvetica Neue Condensed" panose="02000503000000020004" pitchFamily="2" charset="0"/>
              <a:cs typeface="Arial" panose="020B0604020202020204" pitchFamily="34" charset="0"/>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itle">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477799" y="2237416"/>
            <a:ext cx="5846012" cy="4842653"/>
          </a:xfrm>
        </p:spPr>
        <p:txBody>
          <a:bodyPr anchor="t">
            <a:normAutofit/>
          </a:bodyPr>
          <a:lstStyle>
            <a:lvl1pPr algn="l">
              <a:defRPr sz="5280" i="1">
                <a:solidFill>
                  <a:schemeClr val="bg1"/>
                </a:solidFill>
              </a:defRPr>
            </a:lvl1pPr>
          </a:lstStyle>
          <a:p>
            <a:r>
              <a:rPr lang="en-US"/>
              <a:t>Click to edit Master title style</a:t>
            </a:r>
          </a:p>
        </p:txBody>
      </p:sp>
      <p:sp>
        <p:nvSpPr>
          <p:cNvPr id="3" name="Subtitle 2"/>
          <p:cNvSpPr>
            <a:spLocks noGrp="1"/>
          </p:cNvSpPr>
          <p:nvPr>
            <p:ph type="subTitle" idx="1"/>
          </p:nvPr>
        </p:nvSpPr>
        <p:spPr>
          <a:xfrm>
            <a:off x="8503922" y="5421178"/>
            <a:ext cx="5819888" cy="483850"/>
          </a:xfrm>
        </p:spPr>
        <p:txBody>
          <a:bodyPr/>
          <a:lstStyle>
            <a:lvl1pPr marL="0" indent="0" algn="l">
              <a:buNone/>
              <a:defRPr sz="2880">
                <a:solidFill>
                  <a:schemeClr val="bg1"/>
                </a:solidFill>
              </a:defRPr>
            </a:lvl1pPr>
            <a:lvl2pPr marL="548640" indent="0" algn="ctr">
              <a:buNone/>
              <a:defRPr sz="2400"/>
            </a:lvl2pPr>
            <a:lvl3pPr marL="1096645" indent="0" algn="ctr">
              <a:buNone/>
              <a:defRPr sz="2280"/>
            </a:lvl3pPr>
            <a:lvl4pPr marL="1645285" indent="0" algn="ctr">
              <a:buNone/>
              <a:defRPr sz="1920"/>
            </a:lvl4pPr>
            <a:lvl5pPr marL="2193290" indent="0" algn="ctr">
              <a:buNone/>
              <a:defRPr sz="1920"/>
            </a:lvl5pPr>
            <a:lvl6pPr marL="2741930" indent="0" algn="ctr">
              <a:buNone/>
              <a:defRPr sz="1920"/>
            </a:lvl6pPr>
            <a:lvl7pPr marL="3289935" indent="0" algn="ctr">
              <a:buNone/>
              <a:defRPr sz="1920"/>
            </a:lvl7pPr>
            <a:lvl8pPr marL="3838575" indent="0" algn="ctr">
              <a:buNone/>
              <a:defRPr sz="1920"/>
            </a:lvl8pPr>
            <a:lvl9pPr marL="4386580" indent="0" algn="ctr">
              <a:buNone/>
              <a:defRPr sz="1920"/>
            </a:lvl9pPr>
          </a:lstStyle>
          <a:p>
            <a:r>
              <a:rPr lang="en-US"/>
              <a:t>Click to edit Master subtitle style</a:t>
            </a: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2543" y="1906"/>
          <a:ext cx="2539" cy="1904"/>
        </p:xfrm>
        <a:graphic>
          <a:graphicData uri="http://schemas.openxmlformats.org/presentationml/2006/ole">
            <mc:AlternateContent xmlns:mc="http://schemas.openxmlformats.org/markup-compatibility/2006">
              <mc:Choice xmlns:v="urn:schemas-microsoft-com:vml" Requires="v">
                <p:oleObj name="think-cell 幻灯片" r:id="rId3" imgW="9525" imgH="9525" progId="TCLayout.ActiveDocument.1">
                  <p:embed/>
                </p:oleObj>
              </mc:Choice>
              <mc:Fallback>
                <p:oleObj name="think-cell 幻灯片" r:id="rId3" imgW="9525" imgH="9525" progId="TCLayout.ActiveDocument.1">
                  <p:embed/>
                  <p:pic>
                    <p:nvPicPr>
                      <p:cNvPr id="0" name="Object 2" hidden="1"/>
                      <p:cNvPicPr/>
                      <p:nvPr/>
                    </p:nvPicPr>
                    <p:blipFill>
                      <a:blip r:embed="rId4"/>
                      <a:stretch>
                        <a:fillRect/>
                      </a:stretch>
                    </p:blipFill>
                    <p:spPr>
                      <a:xfrm>
                        <a:off x="2543" y="1906"/>
                        <a:ext cx="2539" cy="1904"/>
                      </a:xfrm>
                      <a:prstGeom prst="rect">
                        <a:avLst/>
                      </a:prstGeom>
                    </p:spPr>
                  </p:pic>
                </p:oleObj>
              </mc:Fallback>
            </mc:AlternateContent>
          </a:graphicData>
        </a:graphic>
      </p:graphicFrame>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Пустой">
    <p:spTree>
      <p:nvGrpSpPr>
        <p:cNvPr id="1" name=""/>
        <p:cNvGrpSpPr/>
        <p:nvPr/>
      </p:nvGrpSpPr>
      <p:grpSpPr>
        <a:xfrm>
          <a:off x="0" y="0"/>
          <a:ext cx="0" cy="0"/>
          <a:chOff x="0" y="0"/>
          <a:chExt cx="0" cy="0"/>
        </a:xfrm>
      </p:grpSpPr>
      <p:sp>
        <p:nvSpPr>
          <p:cNvPr id="20" name="Slide Number"/>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2595" y="1947"/>
          <a:ext cx="2590" cy="1943"/>
        </p:xfrm>
        <a:graphic>
          <a:graphicData uri="http://schemas.openxmlformats.org/presentationml/2006/ole">
            <mc:AlternateContent xmlns:mc="http://schemas.openxmlformats.org/markup-compatibility/2006">
              <mc:Choice xmlns:v="urn:schemas-microsoft-com:vml" Requires="v">
                <p:oleObj name="think-cell 幻灯片" r:id="rId3" imgW="12700" imgH="12700" progId="TCLayout.ActiveDocument.1">
                  <p:embed/>
                </p:oleObj>
              </mc:Choice>
              <mc:Fallback>
                <p:oleObj name="think-cell 幻灯片" r:id="rId3" imgW="12700" imgH="12700" progId="TCLayout.ActiveDocument.1">
                  <p:embed/>
                  <p:pic>
                    <p:nvPicPr>
                      <p:cNvPr id="0" name="Object 2" hidden="1"/>
                      <p:cNvPicPr/>
                      <p:nvPr/>
                    </p:nvPicPr>
                    <p:blipFill>
                      <a:blip r:embed="rId4"/>
                      <a:stretch>
                        <a:fillRect/>
                      </a:stretch>
                    </p:blipFill>
                    <p:spPr>
                      <a:xfrm>
                        <a:off x="2595" y="1947"/>
                        <a:ext cx="2590" cy="1943"/>
                      </a:xfrm>
                      <a:prstGeom prst="rect">
                        <a:avLst/>
                      </a:prstGeom>
                    </p:spPr>
                  </p:pic>
                </p:oleObj>
              </mc:Fallback>
            </mc:AlternateContent>
          </a:graphicData>
        </a:graphic>
      </p:graphicFrame>
      <p:pic>
        <p:nvPicPr>
          <p:cNvPr id="8" name="Picture 7"/>
          <p:cNvPicPr>
            <a:picLocks noChangeAspect="1"/>
          </p:cNvPicPr>
          <p:nvPr userDrawn="1"/>
        </p:nvPicPr>
        <p:blipFill>
          <a:blip r:embed="rId5"/>
          <a:srcRect/>
          <a:stretch>
            <a:fillRect/>
          </a:stretch>
        </p:blipFill>
        <p:spPr bwMode="ltGray">
          <a:xfrm>
            <a:off x="0" y="0"/>
            <a:ext cx="14630400" cy="8229600"/>
          </a:xfrm>
          <a:prstGeom prst="rect">
            <a:avLst/>
          </a:prstGeom>
        </p:spPr>
      </p:pic>
      <p:pic>
        <p:nvPicPr>
          <p:cNvPr id="19" name="Picture 18"/>
          <p:cNvPicPr>
            <a:picLocks noChangeAspect="1"/>
          </p:cNvPicPr>
          <p:nvPr userDrawn="1"/>
        </p:nvPicPr>
        <p:blipFill>
          <a:blip r:embed="rId6"/>
          <a:stretch>
            <a:fillRect/>
          </a:stretch>
        </p:blipFill>
        <p:spPr bwMode="ltGray">
          <a:xfrm>
            <a:off x="4405792" y="2189562"/>
            <a:ext cx="5818818" cy="1925239"/>
          </a:xfrm>
          <a:prstGeom prst="rect">
            <a:avLst/>
          </a:prstGeom>
        </p:spPr>
      </p:pic>
      <p:sp>
        <p:nvSpPr>
          <p:cNvPr id="10" name="Document type" hidden="1"/>
          <p:cNvSpPr txBox="1">
            <a:spLocks noChangeArrowheads="1"/>
          </p:cNvSpPr>
          <p:nvPr userDrawn="1"/>
        </p:nvSpPr>
        <p:spPr bwMode="auto">
          <a:xfrm>
            <a:off x="972274" y="7337640"/>
            <a:ext cx="1268585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spAutoFit/>
          </a:bodyPr>
          <a:lstStyle>
            <a:defPPr>
              <a:defRPr lang="en-US"/>
            </a:defPPr>
            <a:lvl1pPr eaLnBrk="1" hangingPunct="1">
              <a:defRPr sz="1400" baseline="0">
                <a:solidFill>
                  <a:schemeClr val="accent6"/>
                </a:solidFill>
                <a:latin typeface="+mn-lt"/>
              </a:defRPr>
            </a:lvl1pPr>
            <a:lvl2pPr marL="742950" indent="-285750" eaLnBrk="0" hangingPunct="0">
              <a:defRPr sz="1600"/>
            </a:lvl2pPr>
            <a:lvl3pPr marL="1143000" indent="-228600" eaLnBrk="0" hangingPunct="0">
              <a:defRPr sz="1600"/>
            </a:lvl3pPr>
            <a:lvl4pPr marL="1600200" indent="-228600" eaLnBrk="0" hangingPunct="0">
              <a:defRPr sz="1600"/>
            </a:lvl4pPr>
            <a:lvl5pPr marL="2057400" indent="-228600" eaLnBrk="0" hangingPunct="0">
              <a:defRPr sz="1600"/>
            </a:lvl5pPr>
            <a:lvl6pPr marL="2514600" indent="-228600" eaLnBrk="0" fontAlgn="base" hangingPunct="0">
              <a:spcBef>
                <a:spcPct val="0"/>
              </a:spcBef>
              <a:spcAft>
                <a:spcPct val="0"/>
              </a:spcAft>
              <a:defRPr sz="1600"/>
            </a:lvl6pPr>
            <a:lvl7pPr marL="2971800" indent="-228600" eaLnBrk="0" fontAlgn="base" hangingPunct="0">
              <a:spcBef>
                <a:spcPct val="0"/>
              </a:spcBef>
              <a:spcAft>
                <a:spcPct val="0"/>
              </a:spcAft>
              <a:defRPr sz="1600"/>
            </a:lvl7pPr>
            <a:lvl8pPr marL="3429000" indent="-228600" eaLnBrk="0" fontAlgn="base" hangingPunct="0">
              <a:spcBef>
                <a:spcPct val="0"/>
              </a:spcBef>
              <a:spcAft>
                <a:spcPct val="0"/>
              </a:spcAft>
              <a:defRPr sz="1600"/>
            </a:lvl8pPr>
            <a:lvl9pPr marL="3886200" indent="-228600" eaLnBrk="0" fontAlgn="base" hangingPunct="0">
              <a:spcBef>
                <a:spcPct val="0"/>
              </a:spcBef>
              <a:spcAft>
                <a:spcPct val="0"/>
              </a:spcAft>
              <a:defRPr sz="1600"/>
            </a:lvl9pPr>
          </a:lstStyle>
          <a:p>
            <a:pPr algn="ctr"/>
            <a:r>
              <a:rPr lang="en-US" sz="2400" b="1">
                <a:solidFill>
                  <a:schemeClr val="accent1"/>
                </a:solidFill>
              </a:rPr>
              <a:t>Document type | Date</a:t>
            </a: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3"/>
          <a:srcRect/>
          <a:stretch>
            <a:fillRect/>
          </a:stretch>
        </p:blipFill>
        <p:spPr bwMode="ltGray">
          <a:xfrm>
            <a:off x="0" y="0"/>
            <a:ext cx="14630400" cy="8229600"/>
          </a:xfrm>
          <a:prstGeom prst="rect">
            <a:avLst/>
          </a:prstGeom>
        </p:spPr>
      </p:pic>
      <p:sp>
        <p:nvSpPr>
          <p:cNvPr id="2" name="Rectangle 1"/>
          <p:cNvSpPr/>
          <p:nvPr userDrawn="1"/>
        </p:nvSpPr>
        <p:spPr>
          <a:xfrm>
            <a:off x="0" y="0"/>
            <a:ext cx="14630400" cy="8229600"/>
          </a:xfrm>
          <a:prstGeom prst="rect">
            <a:avLst/>
          </a:prstGeom>
          <a:solidFill>
            <a:schemeClr val="tx2">
              <a:alpha val="2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sz="1800">
              <a:solidFill>
                <a:schemeClr val="bg1"/>
              </a:solidFill>
            </a:endParaRPr>
          </a:p>
        </p:txBody>
      </p:sp>
      <p:graphicFrame>
        <p:nvGraphicFramePr>
          <p:cNvPr id="3" name="Object 2" hidden="1"/>
          <p:cNvGraphicFramePr>
            <a:graphicFrameLocks noChangeAspect="1"/>
          </p:cNvGraphicFramePr>
          <p:nvPr userDrawn="1">
            <p:custDataLst>
              <p:tags r:id="rId1"/>
            </p:custDataLst>
          </p:nvPr>
        </p:nvGraphicFramePr>
        <p:xfrm>
          <a:off x="2595" y="1947"/>
          <a:ext cx="2590" cy="1943"/>
        </p:xfrm>
        <a:graphic>
          <a:graphicData uri="http://schemas.openxmlformats.org/presentationml/2006/ole">
            <mc:AlternateContent xmlns:mc="http://schemas.openxmlformats.org/markup-compatibility/2006">
              <mc:Choice xmlns:v="urn:schemas-microsoft-com:vml" Requires="v">
                <p:oleObj name="think-cell 幻灯片" r:id="rId4" imgW="12700" imgH="12700" progId="TCLayout.ActiveDocument.1">
                  <p:embed/>
                </p:oleObj>
              </mc:Choice>
              <mc:Fallback>
                <p:oleObj name="think-cell 幻灯片" r:id="rId4" imgW="12700" imgH="12700" progId="TCLayout.ActiveDocument.1">
                  <p:embed/>
                  <p:pic>
                    <p:nvPicPr>
                      <p:cNvPr id="0" name="Object 2" hidden="1"/>
                      <p:cNvPicPr/>
                      <p:nvPr/>
                    </p:nvPicPr>
                    <p:blipFill>
                      <a:blip r:embed="rId5"/>
                      <a:stretch>
                        <a:fillRect/>
                      </a:stretch>
                    </p:blipFill>
                    <p:spPr>
                      <a:xfrm>
                        <a:off x="2595" y="1947"/>
                        <a:ext cx="2590" cy="1943"/>
                      </a:xfrm>
                      <a:prstGeom prst="rect">
                        <a:avLst/>
                      </a:prstGeom>
                    </p:spPr>
                  </p:pic>
                </p:oleObj>
              </mc:Fallback>
            </mc:AlternateContent>
          </a:graphicData>
        </a:graphic>
      </p:graphicFrame>
      <p:pic>
        <p:nvPicPr>
          <p:cNvPr id="19" name="Picture 18"/>
          <p:cNvPicPr>
            <a:picLocks noChangeAspect="1"/>
          </p:cNvPicPr>
          <p:nvPr userDrawn="1"/>
        </p:nvPicPr>
        <p:blipFill>
          <a:blip r:embed="rId6"/>
          <a:stretch>
            <a:fillRect/>
          </a:stretch>
        </p:blipFill>
        <p:spPr bwMode="ltGray">
          <a:xfrm>
            <a:off x="4405792" y="2708563"/>
            <a:ext cx="5818818" cy="1925239"/>
          </a:xfrm>
          <a:prstGeom prst="rect">
            <a:avLst/>
          </a:prstGeom>
        </p:spPr>
      </p:pic>
      <p:sp>
        <p:nvSpPr>
          <p:cNvPr id="10" name="Document type" hidden="1"/>
          <p:cNvSpPr txBox="1">
            <a:spLocks noChangeArrowheads="1"/>
          </p:cNvSpPr>
          <p:nvPr userDrawn="1"/>
        </p:nvSpPr>
        <p:spPr bwMode="auto">
          <a:xfrm>
            <a:off x="972274" y="7337640"/>
            <a:ext cx="1268585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spAutoFit/>
          </a:bodyPr>
          <a:lstStyle>
            <a:defPPr>
              <a:defRPr lang="en-US"/>
            </a:defPPr>
            <a:lvl1pPr eaLnBrk="1" hangingPunct="1">
              <a:defRPr sz="1400" baseline="0">
                <a:solidFill>
                  <a:schemeClr val="accent6"/>
                </a:solidFill>
                <a:latin typeface="+mn-lt"/>
              </a:defRPr>
            </a:lvl1pPr>
            <a:lvl2pPr marL="742950" indent="-285750" eaLnBrk="0" hangingPunct="0">
              <a:defRPr sz="1600"/>
            </a:lvl2pPr>
            <a:lvl3pPr marL="1143000" indent="-228600" eaLnBrk="0" hangingPunct="0">
              <a:defRPr sz="1600"/>
            </a:lvl3pPr>
            <a:lvl4pPr marL="1600200" indent="-228600" eaLnBrk="0" hangingPunct="0">
              <a:defRPr sz="1600"/>
            </a:lvl4pPr>
            <a:lvl5pPr marL="2057400" indent="-228600" eaLnBrk="0" hangingPunct="0">
              <a:defRPr sz="1600"/>
            </a:lvl5pPr>
            <a:lvl6pPr marL="2514600" indent="-228600" eaLnBrk="0" fontAlgn="base" hangingPunct="0">
              <a:spcBef>
                <a:spcPct val="0"/>
              </a:spcBef>
              <a:spcAft>
                <a:spcPct val="0"/>
              </a:spcAft>
              <a:defRPr sz="1600"/>
            </a:lvl6pPr>
            <a:lvl7pPr marL="2971800" indent="-228600" eaLnBrk="0" fontAlgn="base" hangingPunct="0">
              <a:spcBef>
                <a:spcPct val="0"/>
              </a:spcBef>
              <a:spcAft>
                <a:spcPct val="0"/>
              </a:spcAft>
              <a:defRPr sz="1600"/>
            </a:lvl7pPr>
            <a:lvl8pPr marL="3429000" indent="-228600" eaLnBrk="0" fontAlgn="base" hangingPunct="0">
              <a:spcBef>
                <a:spcPct val="0"/>
              </a:spcBef>
              <a:spcAft>
                <a:spcPct val="0"/>
              </a:spcAft>
              <a:defRPr sz="1600"/>
            </a:lvl8pPr>
            <a:lvl9pPr marL="3886200" indent="-228600" eaLnBrk="0" fontAlgn="base" hangingPunct="0">
              <a:spcBef>
                <a:spcPct val="0"/>
              </a:spcBef>
              <a:spcAft>
                <a:spcPct val="0"/>
              </a:spcAft>
              <a:defRPr sz="1600"/>
            </a:lvl9pPr>
          </a:lstStyle>
          <a:p>
            <a:pPr algn="ctr"/>
            <a:r>
              <a:rPr lang="en-US" sz="2400" b="1">
                <a:solidFill>
                  <a:schemeClr val="accent1"/>
                </a:solidFill>
              </a:rPr>
              <a:t>Document type | Date</a:t>
            </a: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userDrawn="1">
  <p:cSld name="Table of Contents">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2543" y="1906"/>
          <a:ext cx="2539" cy="1904"/>
        </p:xfrm>
        <a:graphic>
          <a:graphicData uri="http://schemas.openxmlformats.org/presentationml/2006/ole">
            <mc:AlternateContent xmlns:mc="http://schemas.openxmlformats.org/markup-compatibility/2006">
              <mc:Choice xmlns:v="urn:schemas-microsoft-com:vml" Requires="v">
                <p:oleObj name="think-cell 幻灯片" r:id="rId4" imgW="9525" imgH="9525" progId="TCLayout.ActiveDocument.1">
                  <p:embed/>
                </p:oleObj>
              </mc:Choice>
              <mc:Fallback>
                <p:oleObj name="think-cell 幻灯片" r:id="rId4" imgW="9525" imgH="9525" progId="TCLayout.ActiveDocument.1">
                  <p:embed/>
                  <p:pic>
                    <p:nvPicPr>
                      <p:cNvPr id="0" name="Object 2" hidden="1"/>
                      <p:cNvPicPr/>
                      <p:nvPr/>
                    </p:nvPicPr>
                    <p:blipFill>
                      <a:blip r:embed="rId5"/>
                      <a:stretch>
                        <a:fillRect/>
                      </a:stretch>
                    </p:blipFill>
                    <p:spPr>
                      <a:xfrm>
                        <a:off x="2543" y="1906"/>
                        <a:ext cx="2539" cy="1904"/>
                      </a:xfrm>
                      <a:prstGeom prst="rect">
                        <a:avLst/>
                      </a:prstGeom>
                    </p:spPr>
                  </p:pic>
                </p:oleObj>
              </mc:Fallback>
            </mc:AlternateContent>
          </a:graphicData>
        </a:graphic>
      </p:graphicFrame>
      <p:sp>
        <p:nvSpPr>
          <p:cNvPr id="4" name="Rectangle 3" hidden="1"/>
          <p:cNvSpPr/>
          <p:nvPr userDrawn="1">
            <p:custDataLst>
              <p:tags r:id="rId2"/>
            </p:custDataLst>
          </p:nvPr>
        </p:nvSpPr>
        <p:spPr>
          <a:xfrm>
            <a:off x="0" y="0"/>
            <a:ext cx="158750" cy="15875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noAutofit/>
          </a:bodyPr>
          <a:lstStyle/>
          <a:p>
            <a:pPr marL="0" lvl="0" indent="0" algn="ctr"/>
            <a:endParaRPr lang="en-US" sz="2400" b="1" i="0" baseline="0">
              <a:solidFill>
                <a:schemeClr val="bg1"/>
              </a:solidFill>
              <a:latin typeface="Franklin Gothic Medium Cond" panose="020B0606030402020204" pitchFamily="34" charset="0"/>
              <a:ea typeface="+mj-ea"/>
              <a:cs typeface="+mj-cs"/>
              <a:sym typeface="Franklin Gothic Medium Cond" panose="020B0606030402020204" pitchFamily="34" charset="0"/>
            </a:endParaRPr>
          </a:p>
        </p:txBody>
      </p:sp>
      <p:cxnSp>
        <p:nvCxnSpPr>
          <p:cNvPr id="7" name="Straight Connector 6"/>
          <p:cNvCxnSpPr/>
          <p:nvPr userDrawn="1"/>
        </p:nvCxnSpPr>
        <p:spPr bwMode="ltGray">
          <a:xfrm>
            <a:off x="564946" y="821418"/>
            <a:ext cx="13500511" cy="0"/>
          </a:xfrm>
          <a:prstGeom prst="line">
            <a:avLst/>
          </a:prstGeom>
          <a:noFill/>
          <a:ln w="12700" cap="flat" cmpd="sng" algn="ctr">
            <a:solidFill>
              <a:srgbClr val="F36419"/>
            </a:solidFill>
            <a:prstDash val="solid"/>
            <a:round/>
            <a:headEnd type="none" w="med" len="med"/>
            <a:tailEnd type="none"/>
          </a:ln>
          <a:effectLst/>
        </p:spPr>
      </p:cxnSp>
      <p:sp>
        <p:nvSpPr>
          <p:cNvPr id="5" name="Title 1"/>
          <p:cNvSpPr>
            <a:spLocks noGrp="1"/>
          </p:cNvSpPr>
          <p:nvPr>
            <p:ph type="title"/>
          </p:nvPr>
        </p:nvSpPr>
        <p:spPr/>
        <p:txBody>
          <a:bodyPr/>
          <a:lstStyle/>
          <a:p>
            <a:r>
              <a:rPr lang="en-US"/>
              <a:t>Click to edit Master title style</a:t>
            </a:r>
          </a:p>
        </p:txBody>
      </p:sp>
      <p:pic>
        <p:nvPicPr>
          <p:cNvPr id="8" name="Picture 7"/>
          <p:cNvPicPr>
            <a:picLocks noChangeAspect="1"/>
          </p:cNvPicPr>
          <p:nvPr userDrawn="1"/>
        </p:nvPicPr>
        <p:blipFill rotWithShape="1">
          <a:blip r:embed="rId6"/>
          <a:srcRect b="24180"/>
          <a:stretch>
            <a:fillRect/>
          </a:stretch>
        </p:blipFill>
        <p:spPr bwMode="ltGray">
          <a:xfrm>
            <a:off x="0" y="6455382"/>
            <a:ext cx="12603480" cy="1773682"/>
          </a:xfrm>
          <a:prstGeom prst="rect">
            <a:avLst/>
          </a:prstGeom>
        </p:spPr>
      </p:pic>
      <p:pic>
        <p:nvPicPr>
          <p:cNvPr id="9" name="Picture 8"/>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bwMode="ltGray">
          <a:xfrm>
            <a:off x="11827271" y="7208821"/>
            <a:ext cx="2256677" cy="746653"/>
          </a:xfrm>
          <a:prstGeom prst="rect">
            <a:avLst/>
          </a:prstGeom>
        </p:spPr>
      </p:pic>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2543" y="1906"/>
          <a:ext cx="2539" cy="1904"/>
        </p:xfrm>
        <a:graphic>
          <a:graphicData uri="http://schemas.openxmlformats.org/presentationml/2006/ole">
            <mc:AlternateContent xmlns:mc="http://schemas.openxmlformats.org/markup-compatibility/2006">
              <mc:Choice xmlns:v="urn:schemas-microsoft-com:vml" Requires="v">
                <p:oleObj name="think-cell 幻灯片" r:id="rId3" imgW="9525" imgH="9525" progId="TCLayout.ActiveDocument.1">
                  <p:embed/>
                </p:oleObj>
              </mc:Choice>
              <mc:Fallback>
                <p:oleObj name="think-cell 幻灯片" r:id="rId3" imgW="9525" imgH="9525" progId="TCLayout.ActiveDocument.1">
                  <p:embed/>
                  <p:pic>
                    <p:nvPicPr>
                      <p:cNvPr id="0" name="Object 2" hidden="1"/>
                      <p:cNvPicPr/>
                      <p:nvPr/>
                    </p:nvPicPr>
                    <p:blipFill>
                      <a:blip r:embed="rId4"/>
                      <a:stretch>
                        <a:fillRect/>
                      </a:stretch>
                    </p:blipFill>
                    <p:spPr>
                      <a:xfrm>
                        <a:off x="2543" y="1906"/>
                        <a:ext cx="2539" cy="1904"/>
                      </a:xfrm>
                      <a:prstGeom prst="rect">
                        <a:avLst/>
                      </a:prstGeom>
                    </p:spPr>
                  </p:pic>
                </p:oleObj>
              </mc:Fallback>
            </mc:AlternateContent>
          </a:graphicData>
        </a:graphic>
      </p:graphicFrame>
      <p:cxnSp>
        <p:nvCxnSpPr>
          <p:cNvPr id="7" name="Straight Connector 6"/>
          <p:cNvCxnSpPr/>
          <p:nvPr userDrawn="1"/>
        </p:nvCxnSpPr>
        <p:spPr bwMode="ltGray">
          <a:xfrm>
            <a:off x="564946" y="821418"/>
            <a:ext cx="13500511" cy="0"/>
          </a:xfrm>
          <a:prstGeom prst="line">
            <a:avLst/>
          </a:prstGeom>
          <a:noFill/>
          <a:ln w="12700" cap="flat" cmpd="sng" algn="ctr">
            <a:solidFill>
              <a:srgbClr val="F36419"/>
            </a:solidFill>
            <a:prstDash val="solid"/>
            <a:round/>
            <a:headEnd type="none" w="med" len="med"/>
            <a:tailEnd type="none"/>
          </a:ln>
          <a:effectLst/>
        </p:spPr>
      </p:cxnSp>
      <p:sp>
        <p:nvSpPr>
          <p:cNvPr id="5" name="Title Placeholder 2"/>
          <p:cNvSpPr>
            <a:spLocks noGrp="1" noChangeArrowheads="1"/>
          </p:cNvSpPr>
          <p:nvPr>
            <p:ph type="title"/>
          </p:nvPr>
        </p:nvSpPr>
        <p:spPr bwMode="gray">
          <a:xfrm>
            <a:off x="564946" y="433028"/>
            <a:ext cx="1350051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noAutofit/>
          </a:bodyPr>
          <a:lstStyle/>
          <a:p>
            <a:pPr lvl="0"/>
            <a:endParaRPr lang="en-US" noProof="0"/>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userDrawn="1">
  <p:cSld name="Agenda layout">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2543" y="1906"/>
          <a:ext cx="2539" cy="1904"/>
        </p:xfrm>
        <a:graphic>
          <a:graphicData uri="http://schemas.openxmlformats.org/presentationml/2006/ole">
            <mc:AlternateContent xmlns:mc="http://schemas.openxmlformats.org/markup-compatibility/2006">
              <mc:Choice xmlns:v="urn:schemas-microsoft-com:vml" Requires="v">
                <p:oleObj name="think-cell 幻灯片" r:id="rId4" imgW="9525" imgH="9525" progId="TCLayout.ActiveDocument.1">
                  <p:embed/>
                </p:oleObj>
              </mc:Choice>
              <mc:Fallback>
                <p:oleObj name="think-cell 幻灯片" r:id="rId4" imgW="9525" imgH="9525" progId="TCLayout.ActiveDocument.1">
                  <p:embed/>
                  <p:pic>
                    <p:nvPicPr>
                      <p:cNvPr id="0" name="Object 2" hidden="1"/>
                      <p:cNvPicPr/>
                      <p:nvPr/>
                    </p:nvPicPr>
                    <p:blipFill>
                      <a:blip r:embed="rId5"/>
                      <a:stretch>
                        <a:fillRect/>
                      </a:stretch>
                    </p:blipFill>
                    <p:spPr>
                      <a:xfrm>
                        <a:off x="2543" y="1906"/>
                        <a:ext cx="2539" cy="1904"/>
                      </a:xfrm>
                      <a:prstGeom prst="rect">
                        <a:avLst/>
                      </a:prstGeom>
                    </p:spPr>
                  </p:pic>
                </p:oleObj>
              </mc:Fallback>
            </mc:AlternateContent>
          </a:graphicData>
        </a:graphic>
      </p:graphicFrame>
      <p:sp>
        <p:nvSpPr>
          <p:cNvPr id="4" name="Rectangle 3" hidden="1"/>
          <p:cNvSpPr/>
          <p:nvPr userDrawn="1">
            <p:custDataLst>
              <p:tags r:id="rId2"/>
            </p:custDataLst>
          </p:nvPr>
        </p:nvSpPr>
        <p:spPr>
          <a:xfrm>
            <a:off x="0" y="0"/>
            <a:ext cx="158750" cy="15875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noAutofit/>
          </a:bodyPr>
          <a:lstStyle/>
          <a:p>
            <a:pPr marL="0" lvl="0" indent="0" algn="ctr"/>
            <a:endParaRPr lang="en-US" sz="5000" b="0" i="0" baseline="0">
              <a:solidFill>
                <a:schemeClr val="bg1"/>
              </a:solidFill>
              <a:latin typeface="Franklin Gothic Medium Cond" panose="020B0606030402020204" pitchFamily="34" charset="0"/>
              <a:ea typeface="+mj-ea"/>
              <a:cs typeface="+mj-cs"/>
              <a:sym typeface="Franklin Gothic Medium Cond" panose="020B0606030402020204" pitchFamily="34" charset="0"/>
            </a:endParaRPr>
          </a:p>
        </p:txBody>
      </p:sp>
      <p:pic>
        <p:nvPicPr>
          <p:cNvPr id="15" name="Picture 14"/>
          <p:cNvPicPr>
            <a:picLocks noChangeAspect="1"/>
          </p:cNvPicPr>
          <p:nvPr userDrawn="1"/>
        </p:nvPicPr>
        <p:blipFill>
          <a:blip r:embed="rId6">
            <a:alphaModFix amt="50000"/>
          </a:blip>
          <a:stretch>
            <a:fillRect/>
          </a:stretch>
        </p:blipFill>
        <p:spPr bwMode="ltGray">
          <a:xfrm>
            <a:off x="0" y="0"/>
            <a:ext cx="14630400" cy="8229600"/>
          </a:xfrm>
          <a:prstGeom prst="rect">
            <a:avLst/>
          </a:prstGeom>
        </p:spPr>
      </p:pic>
      <p:sp>
        <p:nvSpPr>
          <p:cNvPr id="16" name="Rectangle 15"/>
          <p:cNvSpPr/>
          <p:nvPr userDrawn="1"/>
        </p:nvSpPr>
        <p:spPr bwMode="auto">
          <a:xfrm>
            <a:off x="0" y="0"/>
            <a:ext cx="14630400" cy="8229600"/>
          </a:xfrm>
          <a:prstGeom prst="rect">
            <a:avLst/>
          </a:prstGeom>
          <a:solidFill>
            <a:srgbClr val="32658B">
              <a:alpha val="60000"/>
            </a:srgbClr>
          </a:solidFill>
          <a:ln w="9525" cap="flat" cmpd="sng" algn="ctr">
            <a:noFill/>
            <a:prstDash val="solid"/>
            <a:round/>
            <a:headEnd type="none" w="med" len="med"/>
            <a:tailEnd type="none" w="med" len="med"/>
          </a:ln>
          <a:effectLst/>
        </p:spPr>
        <p:txBody>
          <a:bodyPr vert="horz" wrap="square" lIns="91440" tIns="18000" rIns="91440" bIns="18000" numCol="1" rtlCol="0" anchor="ctr" anchorCtr="0" compatLnSpc="1"/>
          <a:lstStyle/>
          <a:p>
            <a:pPr algn="ctr"/>
            <a:endParaRPr lang="en-US" sz="1800" b="1">
              <a:solidFill>
                <a:schemeClr val="bg1"/>
              </a:solidFill>
              <a:latin typeface="Arial" panose="020B0604020202020204" pitchFamily="34" charset="0"/>
            </a:endParaRPr>
          </a:p>
        </p:txBody>
      </p:sp>
      <p:pic>
        <p:nvPicPr>
          <p:cNvPr id="14" name="Picture 13"/>
          <p:cNvPicPr/>
          <p:nvPr userDrawn="1"/>
        </p:nvPicPr>
        <p:blipFill>
          <a:blip r:embed="rId7" cstate="print">
            <a:extLst>
              <a:ext uri="{28A0092B-C50C-407E-A947-70E740481C1C}">
                <a14:useLocalDpi xmlns:a14="http://schemas.microsoft.com/office/drawing/2010/main" val="0"/>
              </a:ext>
            </a:extLst>
          </a:blip>
          <a:stretch>
            <a:fillRect/>
          </a:stretch>
        </p:blipFill>
        <p:spPr bwMode="ltGray">
          <a:xfrm>
            <a:off x="12043300" y="7139137"/>
            <a:ext cx="2256677" cy="746653"/>
          </a:xfrm>
          <a:prstGeom prst="rect">
            <a:avLst/>
          </a:prstGeom>
        </p:spPr>
      </p:pic>
      <p:sp>
        <p:nvSpPr>
          <p:cNvPr id="17" name="Rectangle 16"/>
          <p:cNvSpPr/>
          <p:nvPr userDrawn="1"/>
        </p:nvSpPr>
        <p:spPr bwMode="auto">
          <a:xfrm>
            <a:off x="2264010" y="3033574"/>
            <a:ext cx="82633" cy="1371600"/>
          </a:xfrm>
          <a:prstGeom prst="rect">
            <a:avLst/>
          </a:prstGeom>
          <a:solidFill>
            <a:schemeClr val="accent1"/>
          </a:solidFill>
          <a:ln w="9525" cap="flat" cmpd="sng" algn="ctr">
            <a:solidFill>
              <a:schemeClr val="accent1"/>
            </a:solidFill>
            <a:prstDash val="solid"/>
            <a:round/>
            <a:headEnd type="none" w="med" len="med"/>
            <a:tailEnd type="none" w="med" len="med"/>
          </a:ln>
          <a:effectLst/>
        </p:spPr>
        <p:txBody>
          <a:bodyPr vert="horz" wrap="square" lIns="91440" tIns="18000" rIns="91440" bIns="18000" numCol="1" rtlCol="0" anchor="ctr" anchorCtr="0" compatLnSpc="1"/>
          <a:lstStyle/>
          <a:p>
            <a:pPr algn="ctr"/>
            <a:endParaRPr lang="en-US" sz="1800" b="1">
              <a:solidFill>
                <a:schemeClr val="bg1"/>
              </a:solidFill>
              <a:latin typeface="Arial" panose="020B0604020202020204" pitchFamily="34" charset="0"/>
            </a:endParaRPr>
          </a:p>
        </p:txBody>
      </p:sp>
      <p:sp>
        <p:nvSpPr>
          <p:cNvPr id="24" name="Title Placeholder 2"/>
          <p:cNvSpPr>
            <a:spLocks noGrp="1" noChangeArrowheads="1"/>
          </p:cNvSpPr>
          <p:nvPr>
            <p:ph type="title"/>
          </p:nvPr>
        </p:nvSpPr>
        <p:spPr bwMode="gray">
          <a:xfrm>
            <a:off x="2600116" y="3334656"/>
            <a:ext cx="10894356"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a:defRPr lang="en-US" sz="5000" b="0" cap="none" noProof="0" dirty="0">
                <a:solidFill>
                  <a:schemeClr val="bg1"/>
                </a:solidFill>
              </a:defRPr>
            </a:lvl1pPr>
          </a:lstStyle>
          <a:p>
            <a:pPr lvl="0"/>
            <a:r>
              <a:rPr lang="en-US" altLang="zh-CN"/>
              <a:t>Click to edit Master title style</a:t>
            </a:r>
            <a:endParaRPr lang="en-US" noProof="0"/>
          </a:p>
        </p:txBody>
      </p:sp>
      <p:sp>
        <p:nvSpPr>
          <p:cNvPr id="10" name="矩形 2"/>
          <p:cNvSpPr/>
          <p:nvPr userDrawn="1"/>
        </p:nvSpPr>
        <p:spPr bwMode="auto">
          <a:xfrm>
            <a:off x="7225433" y="7809207"/>
            <a:ext cx="179536" cy="184666"/>
          </a:xfrm>
          <a:prstGeom prst="rect">
            <a:avLst/>
          </a:prstGeom>
          <a:noFill/>
          <a:ln w="9525" cap="flat" cmpd="sng" algn="ctr">
            <a:noFill/>
            <a:prstDash val="solid"/>
            <a:round/>
            <a:headEnd type="none" w="med" len="med"/>
            <a:tailEnd type="none" w="med" len="med"/>
          </a:ln>
          <a:effectLst/>
        </p:spPr>
        <p:txBody>
          <a:bodyPr vert="horz" wrap="none" lIns="0" tIns="0" rIns="0" bIns="0" numCol="1" rtlCol="0" anchor="ctr" anchorCtr="0" compatLnSpc="1">
            <a:spAutoFit/>
          </a:bodyPr>
          <a:lstStyle/>
          <a:p>
            <a:pPr algn="ctr"/>
            <a:fld id="{6EAC8AF0-966C-4FC5-AFC0-BA4E2758CD2C}" type="slidenum">
              <a:rPr lang="en-US" sz="1200" b="0" smtClean="0">
                <a:solidFill>
                  <a:schemeClr val="bg1"/>
                </a:solidFill>
                <a:latin typeface="+mn-lt"/>
                <a:ea typeface="Helvetica Neue Condensed" panose="02000503000000020004" pitchFamily="2" charset="0"/>
                <a:cs typeface="Arial" panose="020B0604020202020204" pitchFamily="34" charset="0"/>
              </a:rPr>
              <a:t>‹#›</a:t>
            </a:fld>
            <a:endParaRPr lang="en-US" sz="1200" b="0">
              <a:solidFill>
                <a:schemeClr val="bg1"/>
              </a:solidFill>
              <a:latin typeface="+mn-lt"/>
              <a:ea typeface="Helvetica Neue Condensed" panose="02000503000000020004" pitchFamily="2" charset="0"/>
              <a:cs typeface="Arial" panose="020B0604020202020204" pitchFamily="34" charset="0"/>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userDrawn="1">
  <p:cSld name="Highlight">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2543" y="1906"/>
          <a:ext cx="2539" cy="1904"/>
        </p:xfrm>
        <a:graphic>
          <a:graphicData uri="http://schemas.openxmlformats.org/presentationml/2006/ole">
            <mc:AlternateContent xmlns:mc="http://schemas.openxmlformats.org/markup-compatibility/2006">
              <mc:Choice xmlns:v="urn:schemas-microsoft-com:vml" Requires="v">
                <p:oleObj name="think-cell 幻灯片" r:id="rId4" imgW="9525" imgH="9525" progId="TCLayout.ActiveDocument.1">
                  <p:embed/>
                </p:oleObj>
              </mc:Choice>
              <mc:Fallback>
                <p:oleObj name="think-cell 幻灯片" r:id="rId4" imgW="9525" imgH="9525" progId="TCLayout.ActiveDocument.1">
                  <p:embed/>
                  <p:pic>
                    <p:nvPicPr>
                      <p:cNvPr id="0" name="Object 2" hidden="1"/>
                      <p:cNvPicPr/>
                      <p:nvPr/>
                    </p:nvPicPr>
                    <p:blipFill>
                      <a:blip r:embed="rId5"/>
                      <a:stretch>
                        <a:fillRect/>
                      </a:stretch>
                    </p:blipFill>
                    <p:spPr>
                      <a:xfrm>
                        <a:off x="2543" y="1906"/>
                        <a:ext cx="2539" cy="1904"/>
                      </a:xfrm>
                      <a:prstGeom prst="rect">
                        <a:avLst/>
                      </a:prstGeom>
                    </p:spPr>
                  </p:pic>
                </p:oleObj>
              </mc:Fallback>
            </mc:AlternateContent>
          </a:graphicData>
        </a:graphic>
      </p:graphicFrame>
      <p:sp>
        <p:nvSpPr>
          <p:cNvPr id="4" name="Rectangle 3" hidden="1"/>
          <p:cNvSpPr/>
          <p:nvPr userDrawn="1">
            <p:custDataLst>
              <p:tags r:id="rId2"/>
            </p:custDataLst>
          </p:nvPr>
        </p:nvSpPr>
        <p:spPr>
          <a:xfrm>
            <a:off x="0" y="0"/>
            <a:ext cx="158750" cy="15875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noAutofit/>
          </a:bodyPr>
          <a:lstStyle/>
          <a:p>
            <a:pPr marL="0" lvl="0" indent="0" algn="ctr"/>
            <a:endParaRPr lang="en-US" sz="5000" b="0" i="0" baseline="0">
              <a:solidFill>
                <a:schemeClr val="bg1"/>
              </a:solidFill>
              <a:latin typeface="Franklin Gothic Medium Cond" panose="020B0606030402020204" pitchFamily="34" charset="0"/>
              <a:ea typeface="+mj-ea"/>
              <a:cs typeface="+mj-cs"/>
              <a:sym typeface="Franklin Gothic Medium Cond" panose="020B0606030402020204" pitchFamily="34" charset="0"/>
            </a:endParaRPr>
          </a:p>
        </p:txBody>
      </p:sp>
      <p:pic>
        <p:nvPicPr>
          <p:cNvPr id="12" name="Picture 11"/>
          <p:cNvPicPr>
            <a:picLocks noChangeAspect="1"/>
          </p:cNvPicPr>
          <p:nvPr userDrawn="1"/>
        </p:nvPicPr>
        <p:blipFill rotWithShape="1">
          <a:blip r:embed="rId6"/>
          <a:srcRect b="24180"/>
          <a:stretch>
            <a:fillRect/>
          </a:stretch>
        </p:blipFill>
        <p:spPr bwMode="ltGray">
          <a:xfrm>
            <a:off x="0" y="6455382"/>
            <a:ext cx="12603480" cy="1773682"/>
          </a:xfrm>
          <a:prstGeom prst="rect">
            <a:avLst/>
          </a:prstGeom>
        </p:spPr>
      </p:pic>
      <p:sp>
        <p:nvSpPr>
          <p:cNvPr id="10" name="Title Placeholder 2"/>
          <p:cNvSpPr>
            <a:spLocks noGrp="1" noChangeArrowheads="1"/>
          </p:cNvSpPr>
          <p:nvPr>
            <p:ph type="title"/>
          </p:nvPr>
        </p:nvSpPr>
        <p:spPr bwMode="gray">
          <a:xfrm>
            <a:off x="2600116" y="3334656"/>
            <a:ext cx="10894356"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a:defRPr sz="5000" b="0" cap="none" baseline="0"/>
            </a:lvl1pPr>
          </a:lstStyle>
          <a:p>
            <a:pPr lvl="0"/>
            <a:r>
              <a:rPr lang="en-US" altLang="zh-CN"/>
              <a:t>Click to edit Master title style</a:t>
            </a:r>
            <a:endParaRPr lang="en-US" noProof="0"/>
          </a:p>
        </p:txBody>
      </p:sp>
      <p:sp>
        <p:nvSpPr>
          <p:cNvPr id="5" name="Rectangle 4"/>
          <p:cNvSpPr/>
          <p:nvPr userDrawn="1"/>
        </p:nvSpPr>
        <p:spPr bwMode="auto">
          <a:xfrm>
            <a:off x="2264010" y="3033574"/>
            <a:ext cx="82633" cy="1371600"/>
          </a:xfrm>
          <a:prstGeom prst="rect">
            <a:avLst/>
          </a:prstGeom>
          <a:solidFill>
            <a:schemeClr val="accent1"/>
          </a:solidFill>
          <a:ln w="9525" cap="flat" cmpd="sng" algn="ctr">
            <a:solidFill>
              <a:schemeClr val="accent1"/>
            </a:solidFill>
            <a:prstDash val="solid"/>
            <a:round/>
            <a:headEnd type="none" w="med" len="med"/>
            <a:tailEnd type="none" w="med" len="med"/>
          </a:ln>
          <a:effectLst/>
        </p:spPr>
        <p:txBody>
          <a:bodyPr vert="horz" wrap="square" lIns="91440" tIns="18000" rIns="91440" bIns="18000" numCol="1" rtlCol="0" anchor="ctr" anchorCtr="0" compatLnSpc="1"/>
          <a:lstStyle/>
          <a:p>
            <a:pPr algn="ctr"/>
            <a:endParaRPr lang="en-US" sz="1800" b="1">
              <a:solidFill>
                <a:schemeClr val="bg1"/>
              </a:solidFill>
              <a:latin typeface="Arial" panose="020B0604020202020204" pitchFamily="34" charset="0"/>
            </a:endParaRPr>
          </a:p>
        </p:txBody>
      </p:sp>
      <p:pic>
        <p:nvPicPr>
          <p:cNvPr id="14" name="Picture 13"/>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bwMode="ltGray">
          <a:xfrm>
            <a:off x="11827271" y="7208821"/>
            <a:ext cx="2256677" cy="746653"/>
          </a:xfrm>
          <a:prstGeom prst="rect">
            <a:avLst/>
          </a:prstGeom>
        </p:spPr>
      </p:pic>
      <p:sp>
        <p:nvSpPr>
          <p:cNvPr id="15" name="Slide Number Placeholder 1"/>
          <p:cNvSpPr txBox="1"/>
          <p:nvPr userDrawn="1"/>
        </p:nvSpPr>
        <p:spPr>
          <a:xfrm>
            <a:off x="14198400" y="7832513"/>
            <a:ext cx="266400" cy="151200"/>
          </a:xfrm>
          <a:prstGeom prst="rect">
            <a:avLst/>
          </a:prstGeom>
        </p:spPr>
        <p:txBody>
          <a:bodyPr vert="horz" lIns="0" tIns="0" rIns="0" bIns="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597E933-748C-423A-8FD7-FA7B3ACA4E96}" type="slidenum">
              <a:rPr lang="en-GB" sz="1200" baseline="0" smtClean="0">
                <a:solidFill>
                  <a:schemeClr val="tx1"/>
                </a:solidFill>
              </a:rPr>
              <a:t>‹#›</a:t>
            </a:fld>
            <a:endParaRPr lang="en-GB" sz="1200" baseline="0">
              <a:solidFill>
                <a:schemeClr val="tx1"/>
              </a:solidFill>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userDrawn="1">
  <p:cSld name="Mission">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2543" y="1906"/>
          <a:ext cx="2539" cy="1904"/>
        </p:xfrm>
        <a:graphic>
          <a:graphicData uri="http://schemas.openxmlformats.org/presentationml/2006/ole">
            <mc:AlternateContent xmlns:mc="http://schemas.openxmlformats.org/markup-compatibility/2006">
              <mc:Choice xmlns:v="urn:schemas-microsoft-com:vml" Requires="v">
                <p:oleObj name="think-cell 幻灯片" r:id="rId4" imgW="9525" imgH="9525" progId="TCLayout.ActiveDocument.1">
                  <p:embed/>
                </p:oleObj>
              </mc:Choice>
              <mc:Fallback>
                <p:oleObj name="think-cell 幻灯片" r:id="rId4" imgW="9525" imgH="9525" progId="TCLayout.ActiveDocument.1">
                  <p:embed/>
                  <p:pic>
                    <p:nvPicPr>
                      <p:cNvPr id="0" name="Object 2" hidden="1"/>
                      <p:cNvPicPr/>
                      <p:nvPr/>
                    </p:nvPicPr>
                    <p:blipFill>
                      <a:blip r:embed="rId5"/>
                      <a:stretch>
                        <a:fillRect/>
                      </a:stretch>
                    </p:blipFill>
                    <p:spPr>
                      <a:xfrm>
                        <a:off x="2543" y="1906"/>
                        <a:ext cx="2539" cy="1904"/>
                      </a:xfrm>
                      <a:prstGeom prst="rect">
                        <a:avLst/>
                      </a:prstGeom>
                    </p:spPr>
                  </p:pic>
                </p:oleObj>
              </mc:Fallback>
            </mc:AlternateContent>
          </a:graphicData>
        </a:graphic>
      </p:graphicFrame>
      <p:sp>
        <p:nvSpPr>
          <p:cNvPr id="5" name="Rectangle 4" hidden="1"/>
          <p:cNvSpPr/>
          <p:nvPr userDrawn="1">
            <p:custDataLst>
              <p:tags r:id="rId2"/>
            </p:custDataLst>
          </p:nvPr>
        </p:nvSpPr>
        <p:spPr>
          <a:xfrm>
            <a:off x="0" y="0"/>
            <a:ext cx="158750" cy="15875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noAutofit/>
          </a:bodyPr>
          <a:lstStyle/>
          <a:p>
            <a:pPr marL="0" lvl="0" indent="0" algn="ctr"/>
            <a:endParaRPr lang="en-US" sz="2800" b="0" i="0" baseline="0">
              <a:solidFill>
                <a:schemeClr val="bg1"/>
              </a:solidFill>
              <a:latin typeface="Franklin Gothic Medium Cond" panose="020B0606030402020204" pitchFamily="34" charset="0"/>
              <a:ea typeface="+mj-ea"/>
              <a:cs typeface="+mj-cs"/>
              <a:sym typeface="Franklin Gothic Medium Cond" panose="020B0606030402020204" pitchFamily="34" charset="0"/>
            </a:endParaRPr>
          </a:p>
        </p:txBody>
      </p:sp>
      <p:pic>
        <p:nvPicPr>
          <p:cNvPr id="18" name="Picture 17"/>
          <p:cNvPicPr>
            <a:picLocks noChangeAspect="1"/>
          </p:cNvPicPr>
          <p:nvPr userDrawn="1"/>
        </p:nvPicPr>
        <p:blipFill rotWithShape="1">
          <a:blip r:embed="rId6">
            <a:alphaModFix amt="70000"/>
            <a:extLst>
              <a:ext uri="{28A0092B-C50C-407E-A947-70E740481C1C}">
                <a14:useLocalDpi xmlns:a14="http://schemas.microsoft.com/office/drawing/2010/main" val="0"/>
              </a:ext>
            </a:extLst>
          </a:blip>
          <a:srcRect b="4751"/>
          <a:stretch>
            <a:fillRect/>
          </a:stretch>
        </p:blipFill>
        <p:spPr>
          <a:xfrm>
            <a:off x="1" y="4951924"/>
            <a:ext cx="14630401" cy="3277676"/>
          </a:xfrm>
          <a:prstGeom prst="rect">
            <a:avLst/>
          </a:prstGeom>
        </p:spPr>
      </p:pic>
      <p:sp>
        <p:nvSpPr>
          <p:cNvPr id="10" name="Title Placeholder 2"/>
          <p:cNvSpPr>
            <a:spLocks noGrp="1" noChangeArrowheads="1"/>
          </p:cNvSpPr>
          <p:nvPr>
            <p:ph type="title"/>
          </p:nvPr>
        </p:nvSpPr>
        <p:spPr bwMode="gray">
          <a:xfrm>
            <a:off x="1412968" y="2544717"/>
            <a:ext cx="11233248" cy="430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noAutofit/>
          </a:bodyPr>
          <a:lstStyle>
            <a:lvl1pPr algn="ctr">
              <a:defRPr sz="2800" b="0" cap="none" baseline="0"/>
            </a:lvl1pPr>
          </a:lstStyle>
          <a:p>
            <a:pPr lvl="0"/>
            <a:r>
              <a:rPr lang="en-US" altLang="zh-CN"/>
              <a:t>Click to edit Master title style</a:t>
            </a:r>
            <a:endParaRPr lang="en-US" noProof="0"/>
          </a:p>
        </p:txBody>
      </p:sp>
      <p:pic>
        <p:nvPicPr>
          <p:cNvPr id="12" name="Picture 11"/>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5765679" y="658417"/>
            <a:ext cx="2829272" cy="936104"/>
          </a:xfrm>
          <a:prstGeom prst="rect">
            <a:avLst/>
          </a:prstGeom>
        </p:spPr>
      </p:pic>
      <p:sp>
        <p:nvSpPr>
          <p:cNvPr id="13" name="矩形 2"/>
          <p:cNvSpPr/>
          <p:nvPr userDrawn="1"/>
        </p:nvSpPr>
        <p:spPr bwMode="auto">
          <a:xfrm>
            <a:off x="5765678" y="1942181"/>
            <a:ext cx="2546088" cy="588878"/>
          </a:xfrm>
          <a:prstGeom prst="rect">
            <a:avLst/>
          </a:prstGeom>
          <a:noFill/>
          <a:ln w="9525" cap="flat" cmpd="sng" algn="ctr">
            <a:noFill/>
            <a:prstDash val="solid"/>
            <a:round/>
            <a:headEnd type="none" w="med" len="med"/>
            <a:tailEnd type="none" w="med" len="med"/>
          </a:ln>
          <a:effectLst/>
        </p:spPr>
        <p:txBody>
          <a:bodyPr vert="horz" wrap="square" lIns="109728" tIns="21600" rIns="109728" bIns="21600" numCol="1" rtlCol="0" anchor="ctr" anchorCtr="0" compatLnSpc="1"/>
          <a:lstStyle/>
          <a:p>
            <a:pPr algn="ctr"/>
            <a:r>
              <a:rPr lang="en-US" sz="2400" b="1">
                <a:solidFill>
                  <a:srgbClr val="F36419"/>
                </a:solidFill>
                <a:latin typeface="Franklin Gothic Medium Cond" panose="020B0606030402020204" pitchFamily="34" charset="0"/>
                <a:ea typeface="Helvetica Neue Condensed" panose="02000503000000020004" pitchFamily="2" charset="0"/>
                <a:cs typeface="Calibri" panose="020F0502020204030204" pitchFamily="34" charset="0"/>
              </a:rPr>
              <a:t>OUR MISSION</a:t>
            </a:r>
          </a:p>
        </p:txBody>
      </p:sp>
      <p:grpSp>
        <p:nvGrpSpPr>
          <p:cNvPr id="4" name="Group 3"/>
          <p:cNvGrpSpPr/>
          <p:nvPr userDrawn="1"/>
        </p:nvGrpSpPr>
        <p:grpSpPr>
          <a:xfrm>
            <a:off x="1412968" y="2236620"/>
            <a:ext cx="11233248" cy="0"/>
            <a:chOff x="1412968" y="2236620"/>
            <a:chExt cx="11233248" cy="0"/>
          </a:xfrm>
        </p:grpSpPr>
        <p:cxnSp>
          <p:nvCxnSpPr>
            <p:cNvPr id="14" name="Straight Connector 13"/>
            <p:cNvCxnSpPr/>
            <p:nvPr userDrawn="1"/>
          </p:nvCxnSpPr>
          <p:spPr bwMode="auto">
            <a:xfrm>
              <a:off x="1412968" y="2236620"/>
              <a:ext cx="4608512" cy="0"/>
            </a:xfrm>
            <a:prstGeom prst="line">
              <a:avLst/>
            </a:prstGeom>
            <a:noFill/>
            <a:ln w="12700" cap="flat" cmpd="sng" algn="ctr">
              <a:solidFill>
                <a:srgbClr val="F36419"/>
              </a:solidFill>
              <a:prstDash val="solid"/>
              <a:round/>
              <a:headEnd type="none" w="med" len="med"/>
              <a:tailEnd type="none"/>
            </a:ln>
            <a:effectLst/>
          </p:spPr>
        </p:cxnSp>
        <p:cxnSp>
          <p:nvCxnSpPr>
            <p:cNvPr id="15" name="Straight Connector 14"/>
            <p:cNvCxnSpPr/>
            <p:nvPr userDrawn="1"/>
          </p:nvCxnSpPr>
          <p:spPr bwMode="auto">
            <a:xfrm>
              <a:off x="8037704" y="2236620"/>
              <a:ext cx="4608512" cy="0"/>
            </a:xfrm>
            <a:prstGeom prst="line">
              <a:avLst/>
            </a:prstGeom>
            <a:noFill/>
            <a:ln w="12700" cap="flat" cmpd="sng" algn="ctr">
              <a:solidFill>
                <a:srgbClr val="F36419"/>
              </a:solidFill>
              <a:prstDash val="solid"/>
              <a:round/>
              <a:headEnd type="none" w="med" len="med"/>
              <a:tailEnd type="none"/>
            </a:ln>
            <a:effectLst/>
          </p:spPr>
        </p:cxnSp>
      </p:grpSp>
      <p:sp>
        <p:nvSpPr>
          <p:cNvPr id="19" name="矩形 2"/>
          <p:cNvSpPr/>
          <p:nvPr userDrawn="1"/>
        </p:nvSpPr>
        <p:spPr bwMode="auto">
          <a:xfrm>
            <a:off x="7225433" y="7809207"/>
            <a:ext cx="179536" cy="184666"/>
          </a:xfrm>
          <a:prstGeom prst="rect">
            <a:avLst/>
          </a:prstGeom>
          <a:noFill/>
          <a:ln w="9525" cap="flat" cmpd="sng" algn="ctr">
            <a:noFill/>
            <a:prstDash val="solid"/>
            <a:round/>
            <a:headEnd type="none" w="med" len="med"/>
            <a:tailEnd type="none" w="med" len="med"/>
          </a:ln>
          <a:effectLst/>
        </p:spPr>
        <p:txBody>
          <a:bodyPr vert="horz" wrap="none" lIns="0" tIns="0" rIns="0" bIns="0" numCol="1" rtlCol="0" anchor="ctr" anchorCtr="0" compatLnSpc="1">
            <a:spAutoFit/>
          </a:bodyPr>
          <a:lstStyle/>
          <a:p>
            <a:pPr algn="ctr"/>
            <a:fld id="{6EAC8AF0-966C-4FC5-AFC0-BA4E2758CD2C}" type="slidenum">
              <a:rPr lang="en-US" sz="1200" b="0" smtClean="0">
                <a:solidFill>
                  <a:schemeClr val="tx1"/>
                </a:solidFill>
                <a:latin typeface="+mn-lt"/>
                <a:ea typeface="Helvetica Neue Condensed" panose="02000503000000020004" pitchFamily="2" charset="0"/>
                <a:cs typeface="Arial" panose="020B0604020202020204" pitchFamily="34" charset="0"/>
              </a:rPr>
              <a:t>‹#›</a:t>
            </a:fld>
            <a:endParaRPr lang="en-US" sz="1200" b="0">
              <a:solidFill>
                <a:schemeClr val="tx1"/>
              </a:solidFill>
              <a:latin typeface="+mn-lt"/>
              <a:ea typeface="Helvetica Neue Condensed" panose="02000503000000020004" pitchFamily="2" charset="0"/>
              <a:cs typeface="Arial" panose="020B0604020202020204" pitchFamily="34" charset="0"/>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x">
  <p:cSld name="Пустой">
    <p:spTree>
      <p:nvGrpSpPr>
        <p:cNvPr id="1" name=""/>
        <p:cNvGrpSpPr/>
        <p:nvPr/>
      </p:nvGrpSpPr>
      <p:grpSpPr>
        <a:xfrm>
          <a:off x="0" y="0"/>
          <a:ext cx="0" cy="0"/>
          <a:chOff x="0" y="0"/>
          <a:chExt cx="0" cy="0"/>
        </a:xfrm>
      </p:grpSpPr>
      <p:sp>
        <p:nvSpPr>
          <p:cNvPr id="20" name="Slide Number"/>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68.xml><?xml version="1.0" encoding="utf-8"?>
<p:sldLayout xmlns:a="http://schemas.openxmlformats.org/drawingml/2006/main" xmlns:r="http://schemas.openxmlformats.org/officeDocument/2006/relationships" xmlns:p="http://schemas.openxmlformats.org/presentationml/2006/main" type="obj">
  <p:cSld name="2_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551230" y="308090"/>
            <a:ext cx="13527938" cy="492520"/>
          </a:xfrm>
          <a:prstGeom prst="rect">
            <a:avLst/>
          </a:prstGeom>
        </p:spPr>
        <p:txBody>
          <a:bodyPr wrap="square" lIns="0" tIns="0" rIns="0" bIns="0">
            <a:spAutoFit/>
          </a:bodyPr>
          <a:lstStyle>
            <a:lvl1pPr>
              <a:defRPr sz="3200" b="0" i="0" u="sng">
                <a:solidFill>
                  <a:srgbClr val="31648A"/>
                </a:solidFill>
                <a:latin typeface="微软雅黑" panose="020B0503020204020204" charset="-122"/>
                <a:cs typeface="微软雅黑" panose="020B0503020204020204" charset="-122"/>
              </a:defRPr>
            </a:lvl1pPr>
          </a:lstStyle>
          <a:p>
            <a:endParaRPr/>
          </a:p>
        </p:txBody>
      </p:sp>
      <p:sp>
        <p:nvSpPr>
          <p:cNvPr id="3" name="Holder 3"/>
          <p:cNvSpPr>
            <a:spLocks noGrp="1"/>
          </p:cNvSpPr>
          <p:nvPr>
            <p:ph type="subTitle" idx="4"/>
          </p:nvPr>
        </p:nvSpPr>
        <p:spPr>
          <a:xfrm>
            <a:off x="2194560" y="4608576"/>
            <a:ext cx="10241280" cy="268766"/>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D21BC11F-F1AA-49CA-9747-458763285982}" type="datetime1">
              <a:rPr lang="en-US" smtClean="0"/>
              <a:t>1/8/2026</a:t>
            </a:fld>
            <a:endParaRPr lang="en-US"/>
          </a:p>
        </p:txBody>
      </p:sp>
      <p:sp>
        <p:nvSpPr>
          <p:cNvPr id="6" name="Holder 6"/>
          <p:cNvSpPr>
            <a:spLocks noGrp="1"/>
          </p:cNvSpPr>
          <p:nvPr>
            <p:ph type="sldNum" sz="quarter" idx="7"/>
          </p:nvPr>
        </p:nvSpPr>
        <p:spPr/>
        <p:txBody>
          <a:bodyPr lIns="0" tIns="0" rIns="0" bIns="0"/>
          <a:lstStyle>
            <a:lvl1pPr>
              <a:defRPr sz="1200" b="0" i="0">
                <a:solidFill>
                  <a:schemeClr val="tx1"/>
                </a:solidFill>
                <a:latin typeface="Calibri Light" panose="020F0302020204030204"/>
                <a:cs typeface="Calibri Light" panose="020F0302020204030204"/>
              </a:defRPr>
            </a:lvl1pPr>
          </a:lstStyle>
          <a:p>
            <a:pPr marL="25400">
              <a:lnSpc>
                <a:spcPts val="1240"/>
              </a:lnSpc>
            </a:pPr>
            <a:fld id="{81D60167-4931-47E6-BA6A-407CBD079E47}" type="slidenum">
              <a:rPr lang="en-US" smtClean="0"/>
              <a:t>‹#›</a:t>
            </a:fld>
            <a:endParaRPr lang="en-US"/>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itle">
  <p:cSld name="3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477799" y="2237417"/>
            <a:ext cx="5846012" cy="4842653"/>
          </a:xfrm>
        </p:spPr>
        <p:txBody>
          <a:bodyPr anchor="t">
            <a:normAutofit/>
          </a:bodyPr>
          <a:lstStyle>
            <a:lvl1pPr algn="l">
              <a:defRPr sz="5280" i="1">
                <a:solidFill>
                  <a:schemeClr val="bg1"/>
                </a:solidFill>
              </a:defRPr>
            </a:lvl1pPr>
          </a:lstStyle>
          <a:p>
            <a:r>
              <a:rPr lang="en-US"/>
              <a:t>Click to edit Master title style</a:t>
            </a:r>
          </a:p>
        </p:txBody>
      </p:sp>
      <p:sp>
        <p:nvSpPr>
          <p:cNvPr id="3" name="Subtitle 2"/>
          <p:cNvSpPr>
            <a:spLocks noGrp="1"/>
          </p:cNvSpPr>
          <p:nvPr>
            <p:ph type="subTitle" idx="1"/>
          </p:nvPr>
        </p:nvSpPr>
        <p:spPr>
          <a:xfrm>
            <a:off x="8503923" y="5421179"/>
            <a:ext cx="5819888" cy="483850"/>
          </a:xfrm>
        </p:spPr>
        <p:txBody>
          <a:bodyPr/>
          <a:lstStyle>
            <a:lvl1pPr marL="0" indent="0" algn="l">
              <a:buNone/>
              <a:defRPr sz="2880">
                <a:solidFill>
                  <a:schemeClr val="bg1"/>
                </a:solidFill>
              </a:defRPr>
            </a:lvl1pPr>
            <a:lvl2pPr marL="548005" indent="0" algn="ctr">
              <a:buNone/>
              <a:defRPr sz="2400"/>
            </a:lvl2pPr>
            <a:lvl3pPr marL="1096645" indent="0" algn="ctr">
              <a:buNone/>
              <a:defRPr sz="2280"/>
            </a:lvl3pPr>
            <a:lvl4pPr marL="1644650" indent="0" algn="ctr">
              <a:buNone/>
              <a:defRPr sz="1920"/>
            </a:lvl4pPr>
            <a:lvl5pPr marL="2193290" indent="0" algn="ctr">
              <a:buNone/>
              <a:defRPr sz="1920"/>
            </a:lvl5pPr>
            <a:lvl6pPr marL="2741295" indent="0" algn="ctr">
              <a:buNone/>
              <a:defRPr sz="1920"/>
            </a:lvl6pPr>
            <a:lvl7pPr marL="3289935" indent="0" algn="ctr">
              <a:buNone/>
              <a:defRPr sz="1920"/>
            </a:lvl7pPr>
            <a:lvl8pPr marL="3837940" indent="0" algn="ctr">
              <a:buNone/>
              <a:defRPr sz="1920"/>
            </a:lvl8pPr>
            <a:lvl9pPr marL="4386580" indent="0" algn="ctr">
              <a:buNone/>
              <a:defRPr sz="1920"/>
            </a:lvl9pPr>
          </a:lstStyle>
          <a:p>
            <a:r>
              <a:rPr lang="en-US"/>
              <a:t>Click to edit Master subtitle style</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12F0EEC-59C0-41B1-B95D-89E76C8A7342}" type="datetime1">
              <a:rPr lang="en-US" smtClean="0"/>
              <a:t>1/8/2026</a:t>
            </a:fld>
            <a:endParaRPr lang="en-US"/>
          </a:p>
        </p:txBody>
      </p:sp>
      <p:sp>
        <p:nvSpPr>
          <p:cNvPr id="3" name="页脚占位符 2"/>
          <p:cNvSpPr>
            <a:spLocks noGrp="1"/>
          </p:cNvSpPr>
          <p:nvPr>
            <p:ph type="ftr" sz="quarter" idx="11"/>
          </p:nvPr>
        </p:nvSpPr>
        <p:spPr/>
        <p:txBody>
          <a:bodyPr/>
          <a:lstStyle/>
          <a:p>
            <a:endParaRPr/>
          </a:p>
        </p:txBody>
      </p:sp>
      <p:sp>
        <p:nvSpPr>
          <p:cNvPr id="4" name="灯片编号占位符 3"/>
          <p:cNvSpPr>
            <a:spLocks noGrp="1"/>
          </p:cNvSpPr>
          <p:nvPr>
            <p:ph type="sldNum" sz="quarter" idx="12"/>
          </p:nvPr>
        </p:nvSpPr>
        <p:spPr/>
        <p:txBody>
          <a:bodyPr/>
          <a:lstStyle/>
          <a:p>
            <a:pPr marL="25400">
              <a:lnSpc>
                <a:spcPts val="1240"/>
              </a:lnSpc>
            </a:pPr>
            <a:fld id="{81D60167-4931-47E6-BA6A-407CBD079E47}" type="slidenum">
              <a:rPr dirty="0"/>
              <a:t>‹#›</a:t>
            </a:fld>
            <a:endParaRPr dirty="0"/>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defTabSz="914400">
              <a:defRPr/>
            </a:pPr>
            <a:fld id="{A72EFBDC-A62B-4A94-9860-F767806D6283}" type="datetime1">
              <a:rPr lang="en-US" smtClean="0">
                <a:solidFill>
                  <a:srgbClr val="000000"/>
                </a:solidFill>
              </a:rPr>
              <a:t>1/8/2026</a:t>
            </a:fld>
            <a:endParaRPr lang="en-US">
              <a:solidFill>
                <a:srgbClr val="000000"/>
              </a:solidFill>
            </a:endParaRPr>
          </a:p>
        </p:txBody>
      </p:sp>
      <p:sp>
        <p:nvSpPr>
          <p:cNvPr id="3" name="Footer Placeholder 2"/>
          <p:cNvSpPr>
            <a:spLocks noGrp="1"/>
          </p:cNvSpPr>
          <p:nvPr>
            <p:ph type="ftr" sz="quarter" idx="11"/>
          </p:nvPr>
        </p:nvSpPr>
        <p:spPr/>
        <p:txBody>
          <a:bodyPr/>
          <a:lstStyle/>
          <a:p>
            <a:pPr defTabSz="914400">
              <a:defRPr/>
            </a:pPr>
            <a:endParaRPr lang="en-US">
              <a:solidFill>
                <a:srgbClr val="000000"/>
              </a:solidFill>
            </a:endParaRPr>
          </a:p>
        </p:txBody>
      </p:sp>
      <p:sp>
        <p:nvSpPr>
          <p:cNvPr id="4" name="Slide Number Placeholder 3"/>
          <p:cNvSpPr>
            <a:spLocks noGrp="1"/>
          </p:cNvSpPr>
          <p:nvPr>
            <p:ph type="sldNum" sz="quarter" idx="12"/>
          </p:nvPr>
        </p:nvSpPr>
        <p:spPr/>
        <p:txBody>
          <a:bodyPr/>
          <a:lstStyle/>
          <a:p>
            <a:pPr defTabSz="914400">
              <a:defRPr/>
            </a:pPr>
            <a:fld id="{FF6319FF-1DE5-4A84-BE86-74DE60C0FF39}" type="slidenum">
              <a:rPr lang="en-US" smtClean="0">
                <a:solidFill>
                  <a:srgbClr val="000000"/>
                </a:solidFill>
              </a:rPr>
              <a:t>‹#›</a:t>
            </a:fld>
            <a:endParaRPr lang="en-US">
              <a:solidFill>
                <a:srgbClr val="000000"/>
              </a:solidFill>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741400" y="1930216"/>
            <a:ext cx="6217920" cy="1509772"/>
          </a:xfrm>
        </p:spPr>
        <p:txBody>
          <a:bodyPr/>
          <a:lstStyle>
            <a:lvl1pPr>
              <a:buClr>
                <a:srgbClr val="C30F1E"/>
              </a:buClr>
              <a:defRPr sz="1920"/>
            </a:lvl1pPr>
            <a:lvl2pPr>
              <a:buClr>
                <a:srgbClr val="C30F1E"/>
              </a:buClr>
              <a:defRPr/>
            </a:lvl2pPr>
            <a:lvl3pPr>
              <a:buClr>
                <a:srgbClr val="C30F1E"/>
              </a:buClr>
              <a:defRPr/>
            </a:lvl3pPr>
            <a:lvl4pPr>
              <a:buClr>
                <a:srgbClr val="C30F1E"/>
              </a:buClr>
              <a:defRPr/>
            </a:lvl4pPr>
            <a:lvl5pPr>
              <a:buClr>
                <a:srgbClr val="C30F1E"/>
              </a:buCl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7142200" y="1927755"/>
            <a:ext cx="6217920" cy="1509772"/>
          </a:xfrm>
        </p:spPr>
        <p:txBody>
          <a:bodyPr/>
          <a:lstStyle>
            <a:lvl1pPr marL="411480" indent="-411480">
              <a:buClr>
                <a:srgbClr val="C30F1E"/>
              </a:buClr>
              <a:buFont typeface="Arial" panose="020B0604020202020204" pitchFamily="34" charset="0"/>
              <a:buChar char="•"/>
              <a:defRPr sz="1920"/>
            </a:lvl1pPr>
            <a:lvl2pPr marL="960120" indent="-411480">
              <a:buClr>
                <a:srgbClr val="C30F1E"/>
              </a:buClr>
              <a:buFont typeface="Arial" panose="020B0604020202020204" pitchFamily="34" charset="0"/>
              <a:buChar char="•"/>
              <a:defRPr/>
            </a:lvl2pPr>
            <a:lvl3pPr marL="1440180" indent="-342900">
              <a:buClr>
                <a:srgbClr val="C30F1E"/>
              </a:buClr>
              <a:buFont typeface="Arial" panose="020B0604020202020204" pitchFamily="34" charset="0"/>
              <a:buChar char="•"/>
              <a:defRPr/>
            </a:lvl3pPr>
            <a:lvl4pPr marL="1988820" indent="-342900">
              <a:buClr>
                <a:srgbClr val="C30F1E"/>
              </a:buClr>
              <a:buFont typeface="Arial" panose="020B0604020202020204" pitchFamily="34" charset="0"/>
              <a:buChar char="•"/>
              <a:defRPr/>
            </a:lvl4pPr>
            <a:lvl5pPr marL="2537460" indent="-342900">
              <a:buClr>
                <a:srgbClr val="C30F1E"/>
              </a:buClr>
              <a:buFont typeface="Arial" panose="020B0604020202020204" pitchFamily="34" charset="0"/>
              <a:buChar cha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Slide Number Placeholder 5"/>
          <p:cNvSpPr>
            <a:spLocks noGrp="1"/>
          </p:cNvSpPr>
          <p:nvPr>
            <p:ph type="sldNum" sz="quarter" idx="12"/>
          </p:nvPr>
        </p:nvSpPr>
        <p:spPr>
          <a:xfrm>
            <a:off x="13599976" y="7627625"/>
            <a:ext cx="549584" cy="277012"/>
          </a:xfrm>
        </p:spPr>
        <p:txBody>
          <a:bodyPr/>
          <a:lstStyle/>
          <a:p>
            <a:fld id="{5F68880D-600E-4861-B622-442275FD0F25}" type="slidenum">
              <a:rPr lang="en-US" smtClean="0"/>
              <a:t>‹#›</a:t>
            </a:fld>
            <a:endParaRPr lang="en-US"/>
          </a:p>
        </p:txBody>
      </p:sp>
      <p:sp>
        <p:nvSpPr>
          <p:cNvPr id="10" name="Title 1"/>
          <p:cNvSpPr>
            <a:spLocks noGrp="1"/>
          </p:cNvSpPr>
          <p:nvPr>
            <p:ph type="title"/>
          </p:nvPr>
        </p:nvSpPr>
        <p:spPr>
          <a:xfrm>
            <a:off x="741404" y="632753"/>
            <a:ext cx="6226895" cy="598122"/>
          </a:xfrm>
          <a:noFill/>
        </p:spPr>
        <p:txBody>
          <a:bodyPr anchor="ctr">
            <a:normAutofit/>
          </a:bodyPr>
          <a:lstStyle>
            <a:lvl1pPr>
              <a:defRPr sz="2880">
                <a:solidFill>
                  <a:srgbClr val="0000FF"/>
                </a:solidFill>
              </a:defRPr>
            </a:lvl1pPr>
          </a:lstStyle>
          <a:p>
            <a:r>
              <a:rPr lang="en-US" dirty="0"/>
              <a:t>Click to edit Master title style</a:t>
            </a: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2595" y="1946"/>
          <a:ext cx="2590" cy="1943"/>
        </p:xfrm>
        <a:graphic>
          <a:graphicData uri="http://schemas.openxmlformats.org/presentationml/2006/ole">
            <mc:AlternateContent xmlns:mc="http://schemas.openxmlformats.org/markup-compatibility/2006">
              <mc:Choice xmlns:v="urn:schemas-microsoft-com:vml" Requires="v">
                <p:oleObj name="think-cell 幻灯片" r:id="rId3" imgW="12700" imgH="12700" progId="TCLayout.ActiveDocument.1">
                  <p:embed/>
                </p:oleObj>
              </mc:Choice>
              <mc:Fallback>
                <p:oleObj name="think-cell 幻灯片" r:id="rId3" imgW="12700" imgH="12700" progId="TCLayout.ActiveDocument.1">
                  <p:embed/>
                  <p:pic>
                    <p:nvPicPr>
                      <p:cNvPr id="0" name="Object 2" hidden="1"/>
                      <p:cNvPicPr/>
                      <p:nvPr/>
                    </p:nvPicPr>
                    <p:blipFill>
                      <a:blip r:embed="rId4"/>
                      <a:stretch>
                        <a:fillRect/>
                      </a:stretch>
                    </p:blipFill>
                    <p:spPr>
                      <a:xfrm>
                        <a:off x="2595" y="1946"/>
                        <a:ext cx="2590" cy="1943"/>
                      </a:xfrm>
                      <a:prstGeom prst="rect">
                        <a:avLst/>
                      </a:prstGeom>
                    </p:spPr>
                  </p:pic>
                </p:oleObj>
              </mc:Fallback>
            </mc:AlternateContent>
          </a:graphicData>
        </a:graphic>
      </p:graphicFrame>
      <p:pic>
        <p:nvPicPr>
          <p:cNvPr id="8" name="Picture 7"/>
          <p:cNvPicPr>
            <a:picLocks noChangeAspect="1"/>
          </p:cNvPicPr>
          <p:nvPr userDrawn="1"/>
        </p:nvPicPr>
        <p:blipFill>
          <a:blip r:embed="rId5"/>
          <a:srcRect/>
          <a:stretch>
            <a:fillRect/>
          </a:stretch>
        </p:blipFill>
        <p:spPr bwMode="ltGray">
          <a:xfrm>
            <a:off x="0" y="0"/>
            <a:ext cx="14630400" cy="8229600"/>
          </a:xfrm>
          <a:prstGeom prst="rect">
            <a:avLst/>
          </a:prstGeom>
        </p:spPr>
      </p:pic>
      <p:pic>
        <p:nvPicPr>
          <p:cNvPr id="19" name="Picture 18"/>
          <p:cNvPicPr>
            <a:picLocks noChangeAspect="1"/>
          </p:cNvPicPr>
          <p:nvPr userDrawn="1"/>
        </p:nvPicPr>
        <p:blipFill>
          <a:blip r:embed="rId6"/>
          <a:stretch>
            <a:fillRect/>
          </a:stretch>
        </p:blipFill>
        <p:spPr bwMode="ltGray">
          <a:xfrm>
            <a:off x="4405791" y="2189561"/>
            <a:ext cx="5818818" cy="1925239"/>
          </a:xfrm>
          <a:prstGeom prst="rect">
            <a:avLst/>
          </a:prstGeom>
        </p:spPr>
      </p:pic>
      <p:sp>
        <p:nvSpPr>
          <p:cNvPr id="10" name="Document type" hidden="1"/>
          <p:cNvSpPr txBox="1">
            <a:spLocks noChangeArrowheads="1"/>
          </p:cNvSpPr>
          <p:nvPr userDrawn="1"/>
        </p:nvSpPr>
        <p:spPr bwMode="auto">
          <a:xfrm>
            <a:off x="972273" y="7337640"/>
            <a:ext cx="1268585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spAutoFit/>
          </a:bodyPr>
          <a:lstStyle>
            <a:defPPr>
              <a:defRPr lang="en-US"/>
            </a:defPPr>
            <a:lvl1pPr eaLnBrk="1" hangingPunct="1">
              <a:defRPr sz="1400" baseline="0">
                <a:solidFill>
                  <a:schemeClr val="accent6"/>
                </a:solidFill>
                <a:latin typeface="+mn-lt"/>
              </a:defRPr>
            </a:lvl1pPr>
            <a:lvl2pPr marL="742950" indent="-285750" eaLnBrk="0" hangingPunct="0">
              <a:defRPr sz="1600"/>
            </a:lvl2pPr>
            <a:lvl3pPr marL="1143000" indent="-228600" eaLnBrk="0" hangingPunct="0">
              <a:defRPr sz="1600"/>
            </a:lvl3pPr>
            <a:lvl4pPr marL="1600200" indent="-228600" eaLnBrk="0" hangingPunct="0">
              <a:defRPr sz="1600"/>
            </a:lvl4pPr>
            <a:lvl5pPr marL="2057400" indent="-228600" eaLnBrk="0" hangingPunct="0">
              <a:defRPr sz="1600"/>
            </a:lvl5pPr>
            <a:lvl6pPr marL="2514600" indent="-228600" eaLnBrk="0" fontAlgn="base" hangingPunct="0">
              <a:spcBef>
                <a:spcPct val="0"/>
              </a:spcBef>
              <a:spcAft>
                <a:spcPct val="0"/>
              </a:spcAft>
              <a:defRPr sz="1600"/>
            </a:lvl6pPr>
            <a:lvl7pPr marL="2971800" indent="-228600" eaLnBrk="0" fontAlgn="base" hangingPunct="0">
              <a:spcBef>
                <a:spcPct val="0"/>
              </a:spcBef>
              <a:spcAft>
                <a:spcPct val="0"/>
              </a:spcAft>
              <a:defRPr sz="1600"/>
            </a:lvl7pPr>
            <a:lvl8pPr marL="3429000" indent="-228600" eaLnBrk="0" fontAlgn="base" hangingPunct="0">
              <a:spcBef>
                <a:spcPct val="0"/>
              </a:spcBef>
              <a:spcAft>
                <a:spcPct val="0"/>
              </a:spcAft>
              <a:defRPr sz="1600"/>
            </a:lvl8pPr>
            <a:lvl9pPr marL="3886200" indent="-228600" eaLnBrk="0" fontAlgn="base" hangingPunct="0">
              <a:spcBef>
                <a:spcPct val="0"/>
              </a:spcBef>
              <a:spcAft>
                <a:spcPct val="0"/>
              </a:spcAft>
              <a:defRPr sz="1600"/>
            </a:lvl9pPr>
          </a:lstStyle>
          <a:p>
            <a:pPr algn="ctr"/>
            <a:r>
              <a:rPr lang="en-US" sz="2400" b="1" dirty="0">
                <a:solidFill>
                  <a:schemeClr val="accent1"/>
                </a:solidFill>
              </a:rPr>
              <a:t>Document type | Date</a:t>
            </a: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3"/>
          <a:srcRect/>
          <a:stretch>
            <a:fillRect/>
          </a:stretch>
        </p:blipFill>
        <p:spPr bwMode="ltGray">
          <a:xfrm>
            <a:off x="0" y="0"/>
            <a:ext cx="14630400" cy="8229600"/>
          </a:xfrm>
          <a:prstGeom prst="rect">
            <a:avLst/>
          </a:prstGeom>
        </p:spPr>
      </p:pic>
      <p:sp>
        <p:nvSpPr>
          <p:cNvPr id="2" name="Rectangle 1"/>
          <p:cNvSpPr/>
          <p:nvPr userDrawn="1"/>
        </p:nvSpPr>
        <p:spPr>
          <a:xfrm>
            <a:off x="0" y="0"/>
            <a:ext cx="14630400" cy="8229600"/>
          </a:xfrm>
          <a:prstGeom prst="rect">
            <a:avLst/>
          </a:prstGeom>
          <a:solidFill>
            <a:schemeClr val="tx2">
              <a:alpha val="2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sz="1800" dirty="0">
              <a:solidFill>
                <a:schemeClr val="bg1"/>
              </a:solidFill>
            </a:endParaRPr>
          </a:p>
        </p:txBody>
      </p:sp>
      <p:graphicFrame>
        <p:nvGraphicFramePr>
          <p:cNvPr id="3" name="Object 2" hidden="1"/>
          <p:cNvGraphicFramePr>
            <a:graphicFrameLocks noChangeAspect="1"/>
          </p:cNvGraphicFramePr>
          <p:nvPr userDrawn="1">
            <p:custDataLst>
              <p:tags r:id="rId1"/>
            </p:custDataLst>
          </p:nvPr>
        </p:nvGraphicFramePr>
        <p:xfrm>
          <a:off x="2595" y="1946"/>
          <a:ext cx="2590" cy="1943"/>
        </p:xfrm>
        <a:graphic>
          <a:graphicData uri="http://schemas.openxmlformats.org/presentationml/2006/ole">
            <mc:AlternateContent xmlns:mc="http://schemas.openxmlformats.org/markup-compatibility/2006">
              <mc:Choice xmlns:v="urn:schemas-microsoft-com:vml" Requires="v">
                <p:oleObj name="think-cell 幻灯片" r:id="rId4" imgW="12700" imgH="12700" progId="TCLayout.ActiveDocument.1">
                  <p:embed/>
                </p:oleObj>
              </mc:Choice>
              <mc:Fallback>
                <p:oleObj name="think-cell 幻灯片" r:id="rId4" imgW="12700" imgH="12700" progId="TCLayout.ActiveDocument.1">
                  <p:embed/>
                  <p:pic>
                    <p:nvPicPr>
                      <p:cNvPr id="0" name="Object 2" hidden="1"/>
                      <p:cNvPicPr/>
                      <p:nvPr/>
                    </p:nvPicPr>
                    <p:blipFill>
                      <a:blip r:embed="rId5"/>
                      <a:stretch>
                        <a:fillRect/>
                      </a:stretch>
                    </p:blipFill>
                    <p:spPr>
                      <a:xfrm>
                        <a:off x="2595" y="1946"/>
                        <a:ext cx="2590" cy="1943"/>
                      </a:xfrm>
                      <a:prstGeom prst="rect">
                        <a:avLst/>
                      </a:prstGeom>
                    </p:spPr>
                  </p:pic>
                </p:oleObj>
              </mc:Fallback>
            </mc:AlternateContent>
          </a:graphicData>
        </a:graphic>
      </p:graphicFrame>
      <p:pic>
        <p:nvPicPr>
          <p:cNvPr id="19" name="Picture 18"/>
          <p:cNvPicPr>
            <a:picLocks noChangeAspect="1"/>
          </p:cNvPicPr>
          <p:nvPr userDrawn="1"/>
        </p:nvPicPr>
        <p:blipFill>
          <a:blip r:embed="rId6"/>
          <a:stretch>
            <a:fillRect/>
          </a:stretch>
        </p:blipFill>
        <p:spPr bwMode="ltGray">
          <a:xfrm>
            <a:off x="4405791" y="2708563"/>
            <a:ext cx="5818818" cy="1925239"/>
          </a:xfrm>
          <a:prstGeom prst="rect">
            <a:avLst/>
          </a:prstGeom>
        </p:spPr>
      </p:pic>
      <p:sp>
        <p:nvSpPr>
          <p:cNvPr id="10" name="Document type" hidden="1"/>
          <p:cNvSpPr txBox="1">
            <a:spLocks noChangeArrowheads="1"/>
          </p:cNvSpPr>
          <p:nvPr userDrawn="1"/>
        </p:nvSpPr>
        <p:spPr bwMode="auto">
          <a:xfrm>
            <a:off x="972273" y="7337640"/>
            <a:ext cx="1268585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spAutoFit/>
          </a:bodyPr>
          <a:lstStyle>
            <a:defPPr>
              <a:defRPr lang="en-US"/>
            </a:defPPr>
            <a:lvl1pPr eaLnBrk="1" hangingPunct="1">
              <a:defRPr sz="1400" baseline="0">
                <a:solidFill>
                  <a:schemeClr val="accent6"/>
                </a:solidFill>
                <a:latin typeface="+mn-lt"/>
              </a:defRPr>
            </a:lvl1pPr>
            <a:lvl2pPr marL="742950" indent="-285750" eaLnBrk="0" hangingPunct="0">
              <a:defRPr sz="1600"/>
            </a:lvl2pPr>
            <a:lvl3pPr marL="1143000" indent="-228600" eaLnBrk="0" hangingPunct="0">
              <a:defRPr sz="1600"/>
            </a:lvl3pPr>
            <a:lvl4pPr marL="1600200" indent="-228600" eaLnBrk="0" hangingPunct="0">
              <a:defRPr sz="1600"/>
            </a:lvl4pPr>
            <a:lvl5pPr marL="2057400" indent="-228600" eaLnBrk="0" hangingPunct="0">
              <a:defRPr sz="1600"/>
            </a:lvl5pPr>
            <a:lvl6pPr marL="2514600" indent="-228600" eaLnBrk="0" fontAlgn="base" hangingPunct="0">
              <a:spcBef>
                <a:spcPct val="0"/>
              </a:spcBef>
              <a:spcAft>
                <a:spcPct val="0"/>
              </a:spcAft>
              <a:defRPr sz="1600"/>
            </a:lvl6pPr>
            <a:lvl7pPr marL="2971800" indent="-228600" eaLnBrk="0" fontAlgn="base" hangingPunct="0">
              <a:spcBef>
                <a:spcPct val="0"/>
              </a:spcBef>
              <a:spcAft>
                <a:spcPct val="0"/>
              </a:spcAft>
              <a:defRPr sz="1600"/>
            </a:lvl7pPr>
            <a:lvl8pPr marL="3429000" indent="-228600" eaLnBrk="0" fontAlgn="base" hangingPunct="0">
              <a:spcBef>
                <a:spcPct val="0"/>
              </a:spcBef>
              <a:spcAft>
                <a:spcPct val="0"/>
              </a:spcAft>
              <a:defRPr sz="1600"/>
            </a:lvl8pPr>
            <a:lvl9pPr marL="3886200" indent="-228600" eaLnBrk="0" fontAlgn="base" hangingPunct="0">
              <a:spcBef>
                <a:spcPct val="0"/>
              </a:spcBef>
              <a:spcAft>
                <a:spcPct val="0"/>
              </a:spcAft>
              <a:defRPr sz="1600"/>
            </a:lvl9pPr>
          </a:lstStyle>
          <a:p>
            <a:pPr algn="ctr"/>
            <a:r>
              <a:rPr lang="en-US" sz="2400" b="1" dirty="0">
                <a:solidFill>
                  <a:schemeClr val="accent1"/>
                </a:solidFill>
              </a:rPr>
              <a:t>Document type | Date</a:t>
            </a: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2542" y="1906"/>
          <a:ext cx="2539" cy="1904"/>
        </p:xfrm>
        <a:graphic>
          <a:graphicData uri="http://schemas.openxmlformats.org/presentationml/2006/ole">
            <mc:AlternateContent xmlns:mc="http://schemas.openxmlformats.org/markup-compatibility/2006">
              <mc:Choice xmlns:v="urn:schemas-microsoft-com:vml" Requires="v">
                <p:oleObj name="think-cell 幻灯片" r:id="rId4" imgW="9525" imgH="9525" progId="TCLayout.ActiveDocument.1">
                  <p:embed/>
                </p:oleObj>
              </mc:Choice>
              <mc:Fallback>
                <p:oleObj name="think-cell 幻灯片" r:id="rId4" imgW="9525" imgH="9525" progId="TCLayout.ActiveDocument.1">
                  <p:embed/>
                  <p:pic>
                    <p:nvPicPr>
                      <p:cNvPr id="0" name="Object 2" hidden="1"/>
                      <p:cNvPicPr/>
                      <p:nvPr/>
                    </p:nvPicPr>
                    <p:blipFill>
                      <a:blip r:embed="rId5"/>
                      <a:stretch>
                        <a:fillRect/>
                      </a:stretch>
                    </p:blipFill>
                    <p:spPr>
                      <a:xfrm>
                        <a:off x="2542" y="1906"/>
                        <a:ext cx="2539" cy="1904"/>
                      </a:xfrm>
                      <a:prstGeom prst="rect">
                        <a:avLst/>
                      </a:prstGeom>
                    </p:spPr>
                  </p:pic>
                </p:oleObj>
              </mc:Fallback>
            </mc:AlternateContent>
          </a:graphicData>
        </a:graphic>
      </p:graphicFrame>
      <p:sp>
        <p:nvSpPr>
          <p:cNvPr id="4" name="Rectangle 3" hidden="1"/>
          <p:cNvSpPr/>
          <p:nvPr userDrawn="1">
            <p:custDataLst>
              <p:tags r:id="rId2"/>
            </p:custDataLst>
          </p:nvPr>
        </p:nvSpPr>
        <p:spPr>
          <a:xfrm>
            <a:off x="0" y="0"/>
            <a:ext cx="158750" cy="15875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noAutofit/>
          </a:bodyPr>
          <a:lstStyle/>
          <a:p>
            <a:pPr marL="0" lvl="0" indent="0" algn="ctr"/>
            <a:endParaRPr lang="en-US" sz="2400" b="1" i="0" baseline="0" dirty="0">
              <a:solidFill>
                <a:schemeClr val="bg1"/>
              </a:solidFill>
              <a:latin typeface="Franklin Gothic Medium Cond" panose="020B0606030402020204" pitchFamily="34" charset="0"/>
              <a:ea typeface="+mj-ea"/>
              <a:cs typeface="+mj-cs"/>
              <a:sym typeface="Franklin Gothic Medium Cond" panose="020B0606030402020204" pitchFamily="34" charset="0"/>
            </a:endParaRPr>
          </a:p>
        </p:txBody>
      </p:sp>
      <p:cxnSp>
        <p:nvCxnSpPr>
          <p:cNvPr id="7" name="Straight Connector 6"/>
          <p:cNvCxnSpPr/>
          <p:nvPr userDrawn="1"/>
        </p:nvCxnSpPr>
        <p:spPr bwMode="ltGray">
          <a:xfrm>
            <a:off x="564945" y="821418"/>
            <a:ext cx="13500511" cy="0"/>
          </a:xfrm>
          <a:prstGeom prst="line">
            <a:avLst/>
          </a:prstGeom>
          <a:noFill/>
          <a:ln w="12700" cap="flat" cmpd="sng" algn="ctr">
            <a:solidFill>
              <a:srgbClr val="F36419"/>
            </a:solidFill>
            <a:prstDash val="solid"/>
            <a:round/>
            <a:headEnd type="none" w="med" len="med"/>
            <a:tailEnd type="none"/>
          </a:ln>
          <a:effectLst/>
        </p:spPr>
      </p:cxnSp>
      <p:sp>
        <p:nvSpPr>
          <p:cNvPr id="5" name="Title 1"/>
          <p:cNvSpPr>
            <a:spLocks noGrp="1"/>
          </p:cNvSpPr>
          <p:nvPr>
            <p:ph type="title"/>
          </p:nvPr>
        </p:nvSpPr>
        <p:spPr/>
        <p:txBody>
          <a:bodyPr/>
          <a:lstStyle/>
          <a:p>
            <a:r>
              <a:rPr lang="en-US" dirty="0"/>
              <a:t>Click to edit Master title style</a:t>
            </a:r>
          </a:p>
        </p:txBody>
      </p:sp>
      <p:pic>
        <p:nvPicPr>
          <p:cNvPr id="8" name="Picture 7"/>
          <p:cNvPicPr>
            <a:picLocks noChangeAspect="1"/>
          </p:cNvPicPr>
          <p:nvPr userDrawn="1"/>
        </p:nvPicPr>
        <p:blipFill rotWithShape="1">
          <a:blip r:embed="rId6"/>
          <a:srcRect b="24180"/>
          <a:stretch>
            <a:fillRect/>
          </a:stretch>
        </p:blipFill>
        <p:spPr bwMode="ltGray">
          <a:xfrm>
            <a:off x="0" y="6455382"/>
            <a:ext cx="12603480" cy="1773682"/>
          </a:xfrm>
          <a:prstGeom prst="rect">
            <a:avLst/>
          </a:prstGeom>
        </p:spPr>
      </p:pic>
      <p:pic>
        <p:nvPicPr>
          <p:cNvPr id="9" name="Picture 8"/>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bwMode="ltGray">
          <a:xfrm>
            <a:off x="11827270" y="7208819"/>
            <a:ext cx="2256677" cy="746653"/>
          </a:xfrm>
          <a:prstGeom prst="rect">
            <a:avLst/>
          </a:prstGeom>
        </p:spPr>
      </p:pic>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2542" y="1906"/>
          <a:ext cx="2539" cy="1904"/>
        </p:xfrm>
        <a:graphic>
          <a:graphicData uri="http://schemas.openxmlformats.org/presentationml/2006/ole">
            <mc:AlternateContent xmlns:mc="http://schemas.openxmlformats.org/markup-compatibility/2006">
              <mc:Choice xmlns:v="urn:schemas-microsoft-com:vml" Requires="v">
                <p:oleObj name="think-cell 幻灯片" r:id="rId3" imgW="9525" imgH="9525" progId="TCLayout.ActiveDocument.1">
                  <p:embed/>
                </p:oleObj>
              </mc:Choice>
              <mc:Fallback>
                <p:oleObj name="think-cell 幻灯片" r:id="rId3" imgW="9525" imgH="9525" progId="TCLayout.ActiveDocument.1">
                  <p:embed/>
                  <p:pic>
                    <p:nvPicPr>
                      <p:cNvPr id="0" name="Object 2" hidden="1"/>
                      <p:cNvPicPr/>
                      <p:nvPr/>
                    </p:nvPicPr>
                    <p:blipFill>
                      <a:blip r:embed="rId4"/>
                      <a:stretch>
                        <a:fillRect/>
                      </a:stretch>
                    </p:blipFill>
                    <p:spPr>
                      <a:xfrm>
                        <a:off x="2542" y="1906"/>
                        <a:ext cx="2539" cy="1904"/>
                      </a:xfrm>
                      <a:prstGeom prst="rect">
                        <a:avLst/>
                      </a:prstGeom>
                    </p:spPr>
                  </p:pic>
                </p:oleObj>
              </mc:Fallback>
            </mc:AlternateContent>
          </a:graphicData>
        </a:graphic>
      </p:graphicFrame>
      <p:cxnSp>
        <p:nvCxnSpPr>
          <p:cNvPr id="7" name="Straight Connector 6"/>
          <p:cNvCxnSpPr/>
          <p:nvPr userDrawn="1"/>
        </p:nvCxnSpPr>
        <p:spPr bwMode="ltGray">
          <a:xfrm>
            <a:off x="564945" y="821418"/>
            <a:ext cx="13500511" cy="0"/>
          </a:xfrm>
          <a:prstGeom prst="line">
            <a:avLst/>
          </a:prstGeom>
          <a:noFill/>
          <a:ln w="12700" cap="flat" cmpd="sng" algn="ctr">
            <a:solidFill>
              <a:srgbClr val="F36419"/>
            </a:solidFill>
            <a:prstDash val="solid"/>
            <a:round/>
            <a:headEnd type="none" w="med" len="med"/>
            <a:tailEnd type="none"/>
          </a:ln>
          <a:effectLst/>
        </p:spPr>
      </p:cxnSp>
      <p:sp>
        <p:nvSpPr>
          <p:cNvPr id="5" name="Title Placeholder 2"/>
          <p:cNvSpPr>
            <a:spLocks noGrp="1" noChangeArrowheads="1"/>
          </p:cNvSpPr>
          <p:nvPr>
            <p:ph type="title"/>
          </p:nvPr>
        </p:nvSpPr>
        <p:spPr bwMode="gray">
          <a:xfrm>
            <a:off x="564945" y="433028"/>
            <a:ext cx="1350051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noAutofit/>
          </a:bodyPr>
          <a:lstStyle/>
          <a:p>
            <a:pPr lvl="0"/>
            <a:endParaRPr lang="en-US" noProof="0" dirty="0"/>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Agenda layout">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2542" y="1906"/>
          <a:ext cx="2539" cy="1904"/>
        </p:xfrm>
        <a:graphic>
          <a:graphicData uri="http://schemas.openxmlformats.org/presentationml/2006/ole">
            <mc:AlternateContent xmlns:mc="http://schemas.openxmlformats.org/markup-compatibility/2006">
              <mc:Choice xmlns:v="urn:schemas-microsoft-com:vml" Requires="v">
                <p:oleObj name="think-cell 幻灯片" r:id="rId4" imgW="9525" imgH="9525" progId="TCLayout.ActiveDocument.1">
                  <p:embed/>
                </p:oleObj>
              </mc:Choice>
              <mc:Fallback>
                <p:oleObj name="think-cell 幻灯片" r:id="rId4" imgW="9525" imgH="9525" progId="TCLayout.ActiveDocument.1">
                  <p:embed/>
                  <p:pic>
                    <p:nvPicPr>
                      <p:cNvPr id="0" name="Object 2" hidden="1"/>
                      <p:cNvPicPr/>
                      <p:nvPr/>
                    </p:nvPicPr>
                    <p:blipFill>
                      <a:blip r:embed="rId5"/>
                      <a:stretch>
                        <a:fillRect/>
                      </a:stretch>
                    </p:blipFill>
                    <p:spPr>
                      <a:xfrm>
                        <a:off x="2542" y="1906"/>
                        <a:ext cx="2539" cy="1904"/>
                      </a:xfrm>
                      <a:prstGeom prst="rect">
                        <a:avLst/>
                      </a:prstGeom>
                    </p:spPr>
                  </p:pic>
                </p:oleObj>
              </mc:Fallback>
            </mc:AlternateContent>
          </a:graphicData>
        </a:graphic>
      </p:graphicFrame>
      <p:sp>
        <p:nvSpPr>
          <p:cNvPr id="4" name="Rectangle 3" hidden="1"/>
          <p:cNvSpPr/>
          <p:nvPr userDrawn="1">
            <p:custDataLst>
              <p:tags r:id="rId2"/>
            </p:custDataLst>
          </p:nvPr>
        </p:nvSpPr>
        <p:spPr>
          <a:xfrm>
            <a:off x="0" y="0"/>
            <a:ext cx="158750" cy="15875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noAutofit/>
          </a:bodyPr>
          <a:lstStyle/>
          <a:p>
            <a:pPr marL="0" lvl="0" indent="0" algn="ctr"/>
            <a:endParaRPr lang="en-US" sz="5000" b="0" i="0" baseline="0" dirty="0">
              <a:solidFill>
                <a:schemeClr val="bg1"/>
              </a:solidFill>
              <a:latin typeface="Franklin Gothic Medium Cond" panose="020B0606030402020204" pitchFamily="34" charset="0"/>
              <a:ea typeface="+mj-ea"/>
              <a:cs typeface="+mj-cs"/>
              <a:sym typeface="Franklin Gothic Medium Cond" panose="020B0606030402020204" pitchFamily="34" charset="0"/>
            </a:endParaRPr>
          </a:p>
        </p:txBody>
      </p:sp>
      <p:pic>
        <p:nvPicPr>
          <p:cNvPr id="15" name="Picture 14"/>
          <p:cNvPicPr>
            <a:picLocks noChangeAspect="1"/>
          </p:cNvPicPr>
          <p:nvPr userDrawn="1"/>
        </p:nvPicPr>
        <p:blipFill>
          <a:blip r:embed="rId6">
            <a:alphaModFix amt="50000"/>
          </a:blip>
          <a:stretch>
            <a:fillRect/>
          </a:stretch>
        </p:blipFill>
        <p:spPr bwMode="ltGray">
          <a:xfrm>
            <a:off x="0" y="0"/>
            <a:ext cx="14630400" cy="8229600"/>
          </a:xfrm>
          <a:prstGeom prst="rect">
            <a:avLst/>
          </a:prstGeom>
        </p:spPr>
      </p:pic>
      <p:sp>
        <p:nvSpPr>
          <p:cNvPr id="16" name="Rectangle 15"/>
          <p:cNvSpPr/>
          <p:nvPr userDrawn="1"/>
        </p:nvSpPr>
        <p:spPr bwMode="auto">
          <a:xfrm>
            <a:off x="0" y="0"/>
            <a:ext cx="14630400" cy="8229600"/>
          </a:xfrm>
          <a:prstGeom prst="rect">
            <a:avLst/>
          </a:prstGeom>
          <a:solidFill>
            <a:srgbClr val="32658B">
              <a:alpha val="60000"/>
            </a:srgbClr>
          </a:solidFill>
          <a:ln w="9525" cap="flat" cmpd="sng" algn="ctr">
            <a:noFill/>
            <a:prstDash val="solid"/>
            <a:round/>
            <a:headEnd type="none" w="med" len="med"/>
            <a:tailEnd type="none" w="med" len="med"/>
          </a:ln>
          <a:effectLst/>
        </p:spPr>
        <p:txBody>
          <a:bodyPr vert="horz" wrap="square" lIns="91440" tIns="18000" rIns="91440" bIns="18000" numCol="1" rtlCol="0" anchor="ctr" anchorCtr="0" compatLnSpc="1"/>
          <a:lstStyle/>
          <a:p>
            <a:pPr algn="ctr"/>
            <a:endParaRPr lang="en-US" b="1" dirty="0">
              <a:solidFill>
                <a:schemeClr val="bg1"/>
              </a:solidFill>
              <a:latin typeface="Arial" panose="020B0604020202020204" pitchFamily="34" charset="0"/>
            </a:endParaRPr>
          </a:p>
        </p:txBody>
      </p:sp>
      <p:pic>
        <p:nvPicPr>
          <p:cNvPr id="14" name="Picture 13"/>
          <p:cNvPicPr/>
          <p:nvPr userDrawn="1"/>
        </p:nvPicPr>
        <p:blipFill>
          <a:blip r:embed="rId7" cstate="print">
            <a:extLst>
              <a:ext uri="{28A0092B-C50C-407E-A947-70E740481C1C}">
                <a14:useLocalDpi xmlns:a14="http://schemas.microsoft.com/office/drawing/2010/main" val="0"/>
              </a:ext>
            </a:extLst>
          </a:blip>
          <a:stretch>
            <a:fillRect/>
          </a:stretch>
        </p:blipFill>
        <p:spPr bwMode="ltGray">
          <a:xfrm>
            <a:off x="12043299" y="7139136"/>
            <a:ext cx="2256677" cy="746653"/>
          </a:xfrm>
          <a:prstGeom prst="rect">
            <a:avLst/>
          </a:prstGeom>
        </p:spPr>
      </p:pic>
      <p:sp>
        <p:nvSpPr>
          <p:cNvPr id="17" name="Rectangle 16"/>
          <p:cNvSpPr/>
          <p:nvPr userDrawn="1"/>
        </p:nvSpPr>
        <p:spPr bwMode="auto">
          <a:xfrm>
            <a:off x="2264008" y="3033574"/>
            <a:ext cx="82633" cy="1371600"/>
          </a:xfrm>
          <a:prstGeom prst="rect">
            <a:avLst/>
          </a:prstGeom>
          <a:solidFill>
            <a:schemeClr val="accent1"/>
          </a:solidFill>
          <a:ln w="9525" cap="flat" cmpd="sng" algn="ctr">
            <a:solidFill>
              <a:schemeClr val="accent1"/>
            </a:solidFill>
            <a:prstDash val="solid"/>
            <a:round/>
            <a:headEnd type="none" w="med" len="med"/>
            <a:tailEnd type="none" w="med" len="med"/>
          </a:ln>
          <a:effectLst/>
        </p:spPr>
        <p:txBody>
          <a:bodyPr vert="horz" wrap="square" lIns="91440" tIns="18000" rIns="91440" bIns="18000" numCol="1" rtlCol="0" anchor="ctr" anchorCtr="0" compatLnSpc="1"/>
          <a:lstStyle/>
          <a:p>
            <a:pPr algn="ctr"/>
            <a:endParaRPr lang="en-US" b="1" dirty="0">
              <a:solidFill>
                <a:schemeClr val="bg1"/>
              </a:solidFill>
              <a:latin typeface="Arial" panose="020B0604020202020204" pitchFamily="34" charset="0"/>
            </a:endParaRPr>
          </a:p>
        </p:txBody>
      </p:sp>
      <p:sp>
        <p:nvSpPr>
          <p:cNvPr id="24" name="Title Placeholder 2"/>
          <p:cNvSpPr>
            <a:spLocks noGrp="1" noChangeArrowheads="1"/>
          </p:cNvSpPr>
          <p:nvPr>
            <p:ph type="title"/>
          </p:nvPr>
        </p:nvSpPr>
        <p:spPr bwMode="gray">
          <a:xfrm>
            <a:off x="2600115" y="3334654"/>
            <a:ext cx="10894356"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a:defRPr lang="en-US" sz="5000" b="0" cap="none" noProof="0" dirty="0">
                <a:solidFill>
                  <a:schemeClr val="bg1"/>
                </a:solidFill>
              </a:defRPr>
            </a:lvl1pPr>
          </a:lstStyle>
          <a:p>
            <a:pPr lvl="0"/>
            <a:r>
              <a:rPr lang="en-US" altLang="zh-CN" dirty="0"/>
              <a:t>Click to edit Master title style</a:t>
            </a:r>
            <a:endParaRPr lang="en-US" noProof="0" dirty="0"/>
          </a:p>
        </p:txBody>
      </p:sp>
      <p:sp>
        <p:nvSpPr>
          <p:cNvPr id="10" name="矩形 2"/>
          <p:cNvSpPr/>
          <p:nvPr userDrawn="1"/>
        </p:nvSpPr>
        <p:spPr bwMode="auto">
          <a:xfrm>
            <a:off x="7225432" y="7809207"/>
            <a:ext cx="179536" cy="184666"/>
          </a:xfrm>
          <a:prstGeom prst="rect">
            <a:avLst/>
          </a:prstGeom>
          <a:noFill/>
          <a:ln w="9525" cap="flat" cmpd="sng" algn="ctr">
            <a:noFill/>
            <a:prstDash val="solid"/>
            <a:round/>
            <a:headEnd type="none" w="med" len="med"/>
            <a:tailEnd type="none" w="med" len="med"/>
          </a:ln>
          <a:effectLst/>
        </p:spPr>
        <p:txBody>
          <a:bodyPr vert="horz" wrap="none" lIns="0" tIns="0" rIns="0" bIns="0" numCol="1" rtlCol="0" anchor="ctr" anchorCtr="0" compatLnSpc="1">
            <a:spAutoFit/>
          </a:bodyPr>
          <a:lstStyle/>
          <a:p>
            <a:pPr algn="ctr"/>
            <a:fld id="{6EAC8AF0-966C-4FC5-AFC0-BA4E2758CD2C}" type="slidenum">
              <a:rPr lang="en-US" sz="1200" b="0" smtClean="0">
                <a:solidFill>
                  <a:schemeClr val="bg1"/>
                </a:solidFill>
                <a:latin typeface="+mn-lt"/>
                <a:ea typeface="Helvetica Neue Condensed" panose="02000503000000020004" pitchFamily="2" charset="0"/>
                <a:cs typeface="Arial" panose="020B0604020202020204" pitchFamily="34" charset="0"/>
              </a:rPr>
              <a:t>‹#›</a:t>
            </a:fld>
            <a:endParaRPr lang="en-US" sz="1200" b="0" dirty="0">
              <a:solidFill>
                <a:schemeClr val="bg1"/>
              </a:solidFill>
              <a:latin typeface="+mn-lt"/>
              <a:ea typeface="Helvetica Neue Condensed" panose="02000503000000020004" pitchFamily="2" charset="0"/>
              <a:cs typeface="Arial" panose="020B0604020202020204" pitchFamily="34" charset="0"/>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Highlight">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2542" y="1906"/>
          <a:ext cx="2539" cy="1904"/>
        </p:xfrm>
        <a:graphic>
          <a:graphicData uri="http://schemas.openxmlformats.org/presentationml/2006/ole">
            <mc:AlternateContent xmlns:mc="http://schemas.openxmlformats.org/markup-compatibility/2006">
              <mc:Choice xmlns:v="urn:schemas-microsoft-com:vml" Requires="v">
                <p:oleObj name="think-cell 幻灯片" r:id="rId4" imgW="9525" imgH="9525" progId="TCLayout.ActiveDocument.1">
                  <p:embed/>
                </p:oleObj>
              </mc:Choice>
              <mc:Fallback>
                <p:oleObj name="think-cell 幻灯片" r:id="rId4" imgW="9525" imgH="9525" progId="TCLayout.ActiveDocument.1">
                  <p:embed/>
                  <p:pic>
                    <p:nvPicPr>
                      <p:cNvPr id="0" name="Object 2" hidden="1"/>
                      <p:cNvPicPr/>
                      <p:nvPr/>
                    </p:nvPicPr>
                    <p:blipFill>
                      <a:blip r:embed="rId5"/>
                      <a:stretch>
                        <a:fillRect/>
                      </a:stretch>
                    </p:blipFill>
                    <p:spPr>
                      <a:xfrm>
                        <a:off x="2542" y="1906"/>
                        <a:ext cx="2539" cy="1904"/>
                      </a:xfrm>
                      <a:prstGeom prst="rect">
                        <a:avLst/>
                      </a:prstGeom>
                    </p:spPr>
                  </p:pic>
                </p:oleObj>
              </mc:Fallback>
            </mc:AlternateContent>
          </a:graphicData>
        </a:graphic>
      </p:graphicFrame>
      <p:sp>
        <p:nvSpPr>
          <p:cNvPr id="4" name="Rectangle 3" hidden="1"/>
          <p:cNvSpPr/>
          <p:nvPr userDrawn="1">
            <p:custDataLst>
              <p:tags r:id="rId2"/>
            </p:custDataLst>
          </p:nvPr>
        </p:nvSpPr>
        <p:spPr>
          <a:xfrm>
            <a:off x="0" y="0"/>
            <a:ext cx="158750" cy="15875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noAutofit/>
          </a:bodyPr>
          <a:lstStyle/>
          <a:p>
            <a:pPr marL="0" lvl="0" indent="0" algn="ctr"/>
            <a:endParaRPr lang="en-US" sz="5000" b="0" i="0" baseline="0" dirty="0">
              <a:solidFill>
                <a:schemeClr val="bg1"/>
              </a:solidFill>
              <a:latin typeface="Franklin Gothic Medium Cond" panose="020B0606030402020204" pitchFamily="34" charset="0"/>
              <a:ea typeface="+mj-ea"/>
              <a:cs typeface="+mj-cs"/>
              <a:sym typeface="Franklin Gothic Medium Cond" panose="020B0606030402020204" pitchFamily="34" charset="0"/>
            </a:endParaRPr>
          </a:p>
        </p:txBody>
      </p:sp>
      <p:pic>
        <p:nvPicPr>
          <p:cNvPr id="12" name="Picture 11"/>
          <p:cNvPicPr>
            <a:picLocks noChangeAspect="1"/>
          </p:cNvPicPr>
          <p:nvPr userDrawn="1"/>
        </p:nvPicPr>
        <p:blipFill rotWithShape="1">
          <a:blip r:embed="rId6"/>
          <a:srcRect b="24180"/>
          <a:stretch>
            <a:fillRect/>
          </a:stretch>
        </p:blipFill>
        <p:spPr bwMode="ltGray">
          <a:xfrm>
            <a:off x="0" y="6455382"/>
            <a:ext cx="12603480" cy="1773682"/>
          </a:xfrm>
          <a:prstGeom prst="rect">
            <a:avLst/>
          </a:prstGeom>
        </p:spPr>
      </p:pic>
      <p:sp>
        <p:nvSpPr>
          <p:cNvPr id="10" name="Title Placeholder 2"/>
          <p:cNvSpPr>
            <a:spLocks noGrp="1" noChangeArrowheads="1"/>
          </p:cNvSpPr>
          <p:nvPr>
            <p:ph type="title"/>
          </p:nvPr>
        </p:nvSpPr>
        <p:spPr bwMode="gray">
          <a:xfrm>
            <a:off x="2600115" y="3334654"/>
            <a:ext cx="10894356"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a:defRPr sz="5000" b="0" cap="none" baseline="0"/>
            </a:lvl1pPr>
          </a:lstStyle>
          <a:p>
            <a:pPr lvl="0"/>
            <a:r>
              <a:rPr lang="en-US" altLang="zh-CN" dirty="0"/>
              <a:t>Click to edit Master title style</a:t>
            </a:r>
            <a:endParaRPr lang="en-US" noProof="0" dirty="0"/>
          </a:p>
        </p:txBody>
      </p:sp>
      <p:sp>
        <p:nvSpPr>
          <p:cNvPr id="5" name="Rectangle 4"/>
          <p:cNvSpPr/>
          <p:nvPr userDrawn="1"/>
        </p:nvSpPr>
        <p:spPr bwMode="auto">
          <a:xfrm>
            <a:off x="2264008" y="3033574"/>
            <a:ext cx="82633" cy="1371600"/>
          </a:xfrm>
          <a:prstGeom prst="rect">
            <a:avLst/>
          </a:prstGeom>
          <a:solidFill>
            <a:schemeClr val="accent1"/>
          </a:solidFill>
          <a:ln w="9525" cap="flat" cmpd="sng" algn="ctr">
            <a:solidFill>
              <a:schemeClr val="accent1"/>
            </a:solidFill>
            <a:prstDash val="solid"/>
            <a:round/>
            <a:headEnd type="none" w="med" len="med"/>
            <a:tailEnd type="none" w="med" len="med"/>
          </a:ln>
          <a:effectLst/>
        </p:spPr>
        <p:txBody>
          <a:bodyPr vert="horz" wrap="square" lIns="91440" tIns="18000" rIns="91440" bIns="18000" numCol="1" rtlCol="0" anchor="ctr" anchorCtr="0" compatLnSpc="1"/>
          <a:lstStyle/>
          <a:p>
            <a:pPr algn="ctr"/>
            <a:endParaRPr lang="en-US" b="1" dirty="0">
              <a:solidFill>
                <a:schemeClr val="bg1"/>
              </a:solidFill>
              <a:latin typeface="Arial" panose="020B0604020202020204" pitchFamily="34" charset="0"/>
            </a:endParaRPr>
          </a:p>
        </p:txBody>
      </p:sp>
      <p:pic>
        <p:nvPicPr>
          <p:cNvPr id="14" name="Picture 13"/>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bwMode="ltGray">
          <a:xfrm>
            <a:off x="11827270" y="7208819"/>
            <a:ext cx="2256677" cy="746653"/>
          </a:xfrm>
          <a:prstGeom prst="rect">
            <a:avLst/>
          </a:prstGeom>
        </p:spPr>
      </p:pic>
      <p:sp>
        <p:nvSpPr>
          <p:cNvPr id="15" name="Slide Number Placeholder 1"/>
          <p:cNvSpPr txBox="1"/>
          <p:nvPr userDrawn="1"/>
        </p:nvSpPr>
        <p:spPr>
          <a:xfrm>
            <a:off x="14198400" y="7832513"/>
            <a:ext cx="266400" cy="151200"/>
          </a:xfrm>
          <a:prstGeom prst="rect">
            <a:avLst/>
          </a:prstGeom>
        </p:spPr>
        <p:txBody>
          <a:bodyPr vert="horz" lIns="0" tIns="0" rIns="0" bIns="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597E933-748C-423A-8FD7-FA7B3ACA4E96}" type="slidenum">
              <a:rPr lang="en-GB" sz="1200" baseline="0" smtClean="0">
                <a:solidFill>
                  <a:schemeClr val="tx1"/>
                </a:solidFill>
              </a:rPr>
              <a:t>‹#›</a:t>
            </a:fld>
            <a:endParaRPr lang="en-GB" sz="1200" baseline="0" dirty="0">
              <a:solidFill>
                <a:schemeClr val="tx1"/>
              </a:solidFill>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Mission">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2542" y="1906"/>
          <a:ext cx="2539" cy="1904"/>
        </p:xfrm>
        <a:graphic>
          <a:graphicData uri="http://schemas.openxmlformats.org/presentationml/2006/ole">
            <mc:AlternateContent xmlns:mc="http://schemas.openxmlformats.org/markup-compatibility/2006">
              <mc:Choice xmlns:v="urn:schemas-microsoft-com:vml" Requires="v">
                <p:oleObj name="think-cell 幻灯片" r:id="rId4" imgW="9525" imgH="9525" progId="TCLayout.ActiveDocument.1">
                  <p:embed/>
                </p:oleObj>
              </mc:Choice>
              <mc:Fallback>
                <p:oleObj name="think-cell 幻灯片" r:id="rId4" imgW="9525" imgH="9525" progId="TCLayout.ActiveDocument.1">
                  <p:embed/>
                  <p:pic>
                    <p:nvPicPr>
                      <p:cNvPr id="0" name="Object 2" hidden="1"/>
                      <p:cNvPicPr/>
                      <p:nvPr/>
                    </p:nvPicPr>
                    <p:blipFill>
                      <a:blip r:embed="rId5"/>
                      <a:stretch>
                        <a:fillRect/>
                      </a:stretch>
                    </p:blipFill>
                    <p:spPr>
                      <a:xfrm>
                        <a:off x="2542" y="1906"/>
                        <a:ext cx="2539" cy="1904"/>
                      </a:xfrm>
                      <a:prstGeom prst="rect">
                        <a:avLst/>
                      </a:prstGeom>
                    </p:spPr>
                  </p:pic>
                </p:oleObj>
              </mc:Fallback>
            </mc:AlternateContent>
          </a:graphicData>
        </a:graphic>
      </p:graphicFrame>
      <p:sp>
        <p:nvSpPr>
          <p:cNvPr id="5" name="Rectangle 4" hidden="1"/>
          <p:cNvSpPr/>
          <p:nvPr userDrawn="1">
            <p:custDataLst>
              <p:tags r:id="rId2"/>
            </p:custDataLst>
          </p:nvPr>
        </p:nvSpPr>
        <p:spPr>
          <a:xfrm>
            <a:off x="0" y="0"/>
            <a:ext cx="158750" cy="15875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noAutofit/>
          </a:bodyPr>
          <a:lstStyle/>
          <a:p>
            <a:pPr marL="0" lvl="0" indent="0" algn="ctr"/>
            <a:endParaRPr lang="en-US" sz="2800" b="0" i="0" baseline="0" dirty="0">
              <a:solidFill>
                <a:schemeClr val="bg1"/>
              </a:solidFill>
              <a:latin typeface="Franklin Gothic Medium Cond" panose="020B0606030402020204" pitchFamily="34" charset="0"/>
              <a:ea typeface="+mj-ea"/>
              <a:cs typeface="+mj-cs"/>
              <a:sym typeface="Franklin Gothic Medium Cond" panose="020B0606030402020204" pitchFamily="34" charset="0"/>
            </a:endParaRPr>
          </a:p>
        </p:txBody>
      </p:sp>
      <p:pic>
        <p:nvPicPr>
          <p:cNvPr id="18" name="Picture 17"/>
          <p:cNvPicPr>
            <a:picLocks noChangeAspect="1"/>
          </p:cNvPicPr>
          <p:nvPr userDrawn="1"/>
        </p:nvPicPr>
        <p:blipFill rotWithShape="1">
          <a:blip r:embed="rId6">
            <a:alphaModFix amt="70000"/>
            <a:extLst>
              <a:ext uri="{28A0092B-C50C-407E-A947-70E740481C1C}">
                <a14:useLocalDpi xmlns:a14="http://schemas.microsoft.com/office/drawing/2010/main" val="0"/>
              </a:ext>
            </a:extLst>
          </a:blip>
          <a:srcRect b="4751"/>
          <a:stretch>
            <a:fillRect/>
          </a:stretch>
        </p:blipFill>
        <p:spPr>
          <a:xfrm>
            <a:off x="0" y="4951924"/>
            <a:ext cx="14630401" cy="3277676"/>
          </a:xfrm>
          <a:prstGeom prst="rect">
            <a:avLst/>
          </a:prstGeom>
        </p:spPr>
      </p:pic>
      <p:sp>
        <p:nvSpPr>
          <p:cNvPr id="10" name="Title Placeholder 2"/>
          <p:cNvSpPr>
            <a:spLocks noGrp="1" noChangeArrowheads="1"/>
          </p:cNvSpPr>
          <p:nvPr>
            <p:ph type="title"/>
          </p:nvPr>
        </p:nvSpPr>
        <p:spPr bwMode="gray">
          <a:xfrm>
            <a:off x="1412968" y="2544716"/>
            <a:ext cx="11233248"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noAutofit/>
          </a:bodyPr>
          <a:lstStyle>
            <a:lvl1pPr algn="ctr">
              <a:defRPr sz="2800" b="0" cap="none" baseline="0"/>
            </a:lvl1pPr>
          </a:lstStyle>
          <a:p>
            <a:pPr lvl="0"/>
            <a:r>
              <a:rPr lang="en-US" altLang="zh-CN" dirty="0"/>
              <a:t>Click to edit Master title style</a:t>
            </a:r>
            <a:endParaRPr lang="en-US" noProof="0" dirty="0"/>
          </a:p>
        </p:txBody>
      </p:sp>
      <p:pic>
        <p:nvPicPr>
          <p:cNvPr id="12" name="Picture 11"/>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5765678" y="658416"/>
            <a:ext cx="2829272" cy="936104"/>
          </a:xfrm>
          <a:prstGeom prst="rect">
            <a:avLst/>
          </a:prstGeom>
        </p:spPr>
      </p:pic>
      <p:sp>
        <p:nvSpPr>
          <p:cNvPr id="13" name="矩形 2"/>
          <p:cNvSpPr/>
          <p:nvPr userDrawn="1"/>
        </p:nvSpPr>
        <p:spPr bwMode="auto">
          <a:xfrm>
            <a:off x="5765678" y="1942181"/>
            <a:ext cx="2546088" cy="588878"/>
          </a:xfrm>
          <a:prstGeom prst="rect">
            <a:avLst/>
          </a:prstGeom>
          <a:noFill/>
          <a:ln w="9525" cap="flat" cmpd="sng" algn="ctr">
            <a:noFill/>
            <a:prstDash val="solid"/>
            <a:round/>
            <a:headEnd type="none" w="med" len="med"/>
            <a:tailEnd type="none" w="med" len="med"/>
          </a:ln>
          <a:effectLst/>
        </p:spPr>
        <p:txBody>
          <a:bodyPr vert="horz" wrap="square" lIns="109728" tIns="21600" rIns="109728" bIns="21600" numCol="1" rtlCol="0" anchor="ctr" anchorCtr="0" compatLnSpc="1"/>
          <a:lstStyle/>
          <a:p>
            <a:pPr algn="ctr"/>
            <a:r>
              <a:rPr lang="en-US" sz="2400" b="1" dirty="0">
                <a:solidFill>
                  <a:srgbClr val="F36419"/>
                </a:solidFill>
                <a:latin typeface="Franklin Gothic Medium Cond" panose="020B0606030402020204" pitchFamily="34" charset="0"/>
                <a:ea typeface="Helvetica Neue Condensed" panose="02000503000000020004" pitchFamily="2" charset="0"/>
                <a:cs typeface="Calibri" panose="020F0502020204030204" pitchFamily="34" charset="0"/>
              </a:rPr>
              <a:t>OUR MISSION</a:t>
            </a:r>
          </a:p>
        </p:txBody>
      </p:sp>
      <p:grpSp>
        <p:nvGrpSpPr>
          <p:cNvPr id="4" name="Group 3"/>
          <p:cNvGrpSpPr/>
          <p:nvPr userDrawn="1"/>
        </p:nvGrpSpPr>
        <p:grpSpPr>
          <a:xfrm>
            <a:off x="1412968" y="2236620"/>
            <a:ext cx="11233248" cy="0"/>
            <a:chOff x="1412968" y="2236620"/>
            <a:chExt cx="11233248" cy="0"/>
          </a:xfrm>
        </p:grpSpPr>
        <p:cxnSp>
          <p:nvCxnSpPr>
            <p:cNvPr id="14" name="Straight Connector 13"/>
            <p:cNvCxnSpPr/>
            <p:nvPr userDrawn="1"/>
          </p:nvCxnSpPr>
          <p:spPr bwMode="auto">
            <a:xfrm>
              <a:off x="1412968" y="2236620"/>
              <a:ext cx="4608512" cy="0"/>
            </a:xfrm>
            <a:prstGeom prst="line">
              <a:avLst/>
            </a:prstGeom>
            <a:noFill/>
            <a:ln w="12700" cap="flat" cmpd="sng" algn="ctr">
              <a:solidFill>
                <a:srgbClr val="F36419"/>
              </a:solidFill>
              <a:prstDash val="solid"/>
              <a:round/>
              <a:headEnd type="none" w="med" len="med"/>
              <a:tailEnd type="none"/>
            </a:ln>
            <a:effectLst/>
          </p:spPr>
        </p:cxnSp>
        <p:cxnSp>
          <p:nvCxnSpPr>
            <p:cNvPr id="15" name="Straight Connector 14"/>
            <p:cNvCxnSpPr/>
            <p:nvPr userDrawn="1"/>
          </p:nvCxnSpPr>
          <p:spPr bwMode="auto">
            <a:xfrm>
              <a:off x="8037704" y="2236620"/>
              <a:ext cx="4608512" cy="0"/>
            </a:xfrm>
            <a:prstGeom prst="line">
              <a:avLst/>
            </a:prstGeom>
            <a:noFill/>
            <a:ln w="12700" cap="flat" cmpd="sng" algn="ctr">
              <a:solidFill>
                <a:srgbClr val="F36419"/>
              </a:solidFill>
              <a:prstDash val="solid"/>
              <a:round/>
              <a:headEnd type="none" w="med" len="med"/>
              <a:tailEnd type="none"/>
            </a:ln>
            <a:effectLst/>
          </p:spPr>
        </p:cxnSp>
      </p:grpSp>
      <p:sp>
        <p:nvSpPr>
          <p:cNvPr id="19" name="矩形 2"/>
          <p:cNvSpPr/>
          <p:nvPr userDrawn="1"/>
        </p:nvSpPr>
        <p:spPr bwMode="auto">
          <a:xfrm>
            <a:off x="7225432" y="7809207"/>
            <a:ext cx="179536" cy="184666"/>
          </a:xfrm>
          <a:prstGeom prst="rect">
            <a:avLst/>
          </a:prstGeom>
          <a:noFill/>
          <a:ln w="9525" cap="flat" cmpd="sng" algn="ctr">
            <a:noFill/>
            <a:prstDash val="solid"/>
            <a:round/>
            <a:headEnd type="none" w="med" len="med"/>
            <a:tailEnd type="none" w="med" len="med"/>
          </a:ln>
          <a:effectLst/>
        </p:spPr>
        <p:txBody>
          <a:bodyPr vert="horz" wrap="none" lIns="0" tIns="0" rIns="0" bIns="0" numCol="1" rtlCol="0" anchor="ctr" anchorCtr="0" compatLnSpc="1">
            <a:spAutoFit/>
          </a:bodyPr>
          <a:lstStyle/>
          <a:p>
            <a:pPr algn="ctr"/>
            <a:fld id="{6EAC8AF0-966C-4FC5-AFC0-BA4E2758CD2C}" type="slidenum">
              <a:rPr lang="en-US" sz="1200" b="0" smtClean="0">
                <a:solidFill>
                  <a:schemeClr val="tx1"/>
                </a:solidFill>
                <a:latin typeface="+mn-lt"/>
                <a:ea typeface="Helvetica Neue Condensed" panose="02000503000000020004" pitchFamily="2" charset="0"/>
                <a:cs typeface="Arial" panose="020B0604020202020204" pitchFamily="34" charset="0"/>
              </a:rPr>
              <a:t>‹#›</a:t>
            </a:fld>
            <a:endParaRPr lang="en-US" sz="1200" b="0" dirty="0">
              <a:solidFill>
                <a:schemeClr val="tx1"/>
              </a:solidFill>
              <a:latin typeface="+mn-lt"/>
              <a:ea typeface="Helvetica Neue Condensed" panose="02000503000000020004" pitchFamily="2" charset="0"/>
              <a:cs typeface="Arial" panose="020B0604020202020204" pitchFamily="34" charset="0"/>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2595" y="1947"/>
          <a:ext cx="2590" cy="1943"/>
        </p:xfrm>
        <a:graphic>
          <a:graphicData uri="http://schemas.openxmlformats.org/presentationml/2006/ole">
            <mc:AlternateContent xmlns:mc="http://schemas.openxmlformats.org/markup-compatibility/2006">
              <mc:Choice xmlns:v="urn:schemas-microsoft-com:vml" Requires="v">
                <p:oleObj name="think-cell 幻灯片" r:id="rId3" imgW="12700" imgH="12700" progId="TCLayout.ActiveDocument.1">
                  <p:embed/>
                </p:oleObj>
              </mc:Choice>
              <mc:Fallback>
                <p:oleObj name="think-cell 幻灯片" r:id="rId3" imgW="12700" imgH="12700" progId="TCLayout.ActiveDocument.1">
                  <p:embed/>
                  <p:pic>
                    <p:nvPicPr>
                      <p:cNvPr id="0" name="Object 2" hidden="1"/>
                      <p:cNvPicPr/>
                      <p:nvPr/>
                    </p:nvPicPr>
                    <p:blipFill>
                      <a:blip r:embed="rId4"/>
                      <a:stretch>
                        <a:fillRect/>
                      </a:stretch>
                    </p:blipFill>
                    <p:spPr>
                      <a:xfrm>
                        <a:off x="2595" y="1947"/>
                        <a:ext cx="2590" cy="1943"/>
                      </a:xfrm>
                      <a:prstGeom prst="rect">
                        <a:avLst/>
                      </a:prstGeom>
                    </p:spPr>
                  </p:pic>
                </p:oleObj>
              </mc:Fallback>
            </mc:AlternateContent>
          </a:graphicData>
        </a:graphic>
      </p:graphicFrame>
      <p:pic>
        <p:nvPicPr>
          <p:cNvPr id="8" name="Picture 7"/>
          <p:cNvPicPr>
            <a:picLocks noChangeAspect="1"/>
          </p:cNvPicPr>
          <p:nvPr userDrawn="1"/>
        </p:nvPicPr>
        <p:blipFill>
          <a:blip r:embed="rId5"/>
          <a:srcRect/>
          <a:stretch>
            <a:fillRect/>
          </a:stretch>
        </p:blipFill>
        <p:spPr bwMode="ltGray">
          <a:xfrm>
            <a:off x="0" y="0"/>
            <a:ext cx="14630400" cy="8229600"/>
          </a:xfrm>
          <a:prstGeom prst="rect">
            <a:avLst/>
          </a:prstGeom>
        </p:spPr>
      </p:pic>
      <p:pic>
        <p:nvPicPr>
          <p:cNvPr id="19" name="Picture 18"/>
          <p:cNvPicPr>
            <a:picLocks noChangeAspect="1"/>
          </p:cNvPicPr>
          <p:nvPr userDrawn="1"/>
        </p:nvPicPr>
        <p:blipFill>
          <a:blip r:embed="rId6"/>
          <a:stretch>
            <a:fillRect/>
          </a:stretch>
        </p:blipFill>
        <p:spPr bwMode="ltGray">
          <a:xfrm>
            <a:off x="4405792" y="2189562"/>
            <a:ext cx="5818818" cy="1925239"/>
          </a:xfrm>
          <a:prstGeom prst="rect">
            <a:avLst/>
          </a:prstGeom>
        </p:spPr>
      </p:pic>
      <p:sp>
        <p:nvSpPr>
          <p:cNvPr id="10" name="Document type" hidden="1"/>
          <p:cNvSpPr txBox="1">
            <a:spLocks noChangeArrowheads="1"/>
          </p:cNvSpPr>
          <p:nvPr userDrawn="1"/>
        </p:nvSpPr>
        <p:spPr bwMode="auto">
          <a:xfrm>
            <a:off x="972274" y="7337640"/>
            <a:ext cx="1268585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spAutoFit/>
          </a:bodyPr>
          <a:lstStyle>
            <a:defPPr>
              <a:defRPr lang="en-US"/>
            </a:defPPr>
            <a:lvl1pPr eaLnBrk="1" hangingPunct="1">
              <a:defRPr sz="1400" baseline="0">
                <a:solidFill>
                  <a:schemeClr val="accent6"/>
                </a:solidFill>
                <a:latin typeface="+mn-lt"/>
              </a:defRPr>
            </a:lvl1pPr>
            <a:lvl2pPr marL="742950" indent="-285750" eaLnBrk="0" hangingPunct="0">
              <a:defRPr sz="1600"/>
            </a:lvl2pPr>
            <a:lvl3pPr marL="1143000" indent="-228600" eaLnBrk="0" hangingPunct="0">
              <a:defRPr sz="1600"/>
            </a:lvl3pPr>
            <a:lvl4pPr marL="1600200" indent="-228600" eaLnBrk="0" hangingPunct="0">
              <a:defRPr sz="1600"/>
            </a:lvl4pPr>
            <a:lvl5pPr marL="2057400" indent="-228600" eaLnBrk="0" hangingPunct="0">
              <a:defRPr sz="1600"/>
            </a:lvl5pPr>
            <a:lvl6pPr marL="2514600" indent="-228600" eaLnBrk="0" fontAlgn="base" hangingPunct="0">
              <a:spcBef>
                <a:spcPct val="0"/>
              </a:spcBef>
              <a:spcAft>
                <a:spcPct val="0"/>
              </a:spcAft>
              <a:defRPr sz="1600"/>
            </a:lvl6pPr>
            <a:lvl7pPr marL="2971800" indent="-228600" eaLnBrk="0" fontAlgn="base" hangingPunct="0">
              <a:spcBef>
                <a:spcPct val="0"/>
              </a:spcBef>
              <a:spcAft>
                <a:spcPct val="0"/>
              </a:spcAft>
              <a:defRPr sz="1600"/>
            </a:lvl7pPr>
            <a:lvl8pPr marL="3429000" indent="-228600" eaLnBrk="0" fontAlgn="base" hangingPunct="0">
              <a:spcBef>
                <a:spcPct val="0"/>
              </a:spcBef>
              <a:spcAft>
                <a:spcPct val="0"/>
              </a:spcAft>
              <a:defRPr sz="1600"/>
            </a:lvl8pPr>
            <a:lvl9pPr marL="3886200" indent="-228600" eaLnBrk="0" fontAlgn="base" hangingPunct="0">
              <a:spcBef>
                <a:spcPct val="0"/>
              </a:spcBef>
              <a:spcAft>
                <a:spcPct val="0"/>
              </a:spcAft>
              <a:defRPr sz="1600"/>
            </a:lvl9pPr>
          </a:lstStyle>
          <a:p>
            <a:pPr algn="ctr"/>
            <a:r>
              <a:rPr lang="en-US" sz="2400" b="1">
                <a:solidFill>
                  <a:schemeClr val="accent1"/>
                </a:solidFill>
              </a:rPr>
              <a:t>Document type | Date</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2595" y="1946"/>
          <a:ext cx="2590" cy="1943"/>
        </p:xfrm>
        <a:graphic>
          <a:graphicData uri="http://schemas.openxmlformats.org/presentationml/2006/ole">
            <mc:AlternateContent xmlns:mc="http://schemas.openxmlformats.org/markup-compatibility/2006">
              <mc:Choice xmlns:v="urn:schemas-microsoft-com:vml" Requires="v">
                <p:oleObj name="think-cell 幻灯片" r:id="rId3" imgW="12700" imgH="12700" progId="TCLayout.ActiveDocument.1">
                  <p:embed/>
                </p:oleObj>
              </mc:Choice>
              <mc:Fallback>
                <p:oleObj name="think-cell 幻灯片" r:id="rId3" imgW="12700" imgH="12700" progId="TCLayout.ActiveDocument.1">
                  <p:embed/>
                  <p:pic>
                    <p:nvPicPr>
                      <p:cNvPr id="0" name="Object 2" hidden="1"/>
                      <p:cNvPicPr/>
                      <p:nvPr/>
                    </p:nvPicPr>
                    <p:blipFill>
                      <a:blip r:embed="rId4"/>
                      <a:stretch>
                        <a:fillRect/>
                      </a:stretch>
                    </p:blipFill>
                    <p:spPr>
                      <a:xfrm>
                        <a:off x="2595" y="1946"/>
                        <a:ext cx="2590" cy="1943"/>
                      </a:xfrm>
                      <a:prstGeom prst="rect">
                        <a:avLst/>
                      </a:prstGeom>
                    </p:spPr>
                  </p:pic>
                </p:oleObj>
              </mc:Fallback>
            </mc:AlternateContent>
          </a:graphicData>
        </a:graphic>
      </p:graphicFrame>
      <p:pic>
        <p:nvPicPr>
          <p:cNvPr id="8" name="Picture 7"/>
          <p:cNvPicPr>
            <a:picLocks noChangeAspect="1"/>
          </p:cNvPicPr>
          <p:nvPr userDrawn="1"/>
        </p:nvPicPr>
        <p:blipFill>
          <a:blip r:embed="rId5"/>
          <a:srcRect/>
          <a:stretch>
            <a:fillRect/>
          </a:stretch>
        </p:blipFill>
        <p:spPr bwMode="ltGray">
          <a:xfrm>
            <a:off x="0" y="0"/>
            <a:ext cx="14630400" cy="8229600"/>
          </a:xfrm>
          <a:prstGeom prst="rect">
            <a:avLst/>
          </a:prstGeom>
        </p:spPr>
      </p:pic>
      <p:pic>
        <p:nvPicPr>
          <p:cNvPr id="19" name="Picture 18"/>
          <p:cNvPicPr>
            <a:picLocks noChangeAspect="1"/>
          </p:cNvPicPr>
          <p:nvPr userDrawn="1"/>
        </p:nvPicPr>
        <p:blipFill>
          <a:blip r:embed="rId6"/>
          <a:stretch>
            <a:fillRect/>
          </a:stretch>
        </p:blipFill>
        <p:spPr bwMode="ltGray">
          <a:xfrm>
            <a:off x="4405791" y="2189561"/>
            <a:ext cx="5818818" cy="1925239"/>
          </a:xfrm>
          <a:prstGeom prst="rect">
            <a:avLst/>
          </a:prstGeom>
        </p:spPr>
      </p:pic>
      <p:sp>
        <p:nvSpPr>
          <p:cNvPr id="10" name="Document type" hidden="1"/>
          <p:cNvSpPr txBox="1">
            <a:spLocks noChangeArrowheads="1"/>
          </p:cNvSpPr>
          <p:nvPr userDrawn="1"/>
        </p:nvSpPr>
        <p:spPr bwMode="auto">
          <a:xfrm>
            <a:off x="972273" y="7337640"/>
            <a:ext cx="1268585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spAutoFit/>
          </a:bodyPr>
          <a:lstStyle>
            <a:defPPr>
              <a:defRPr lang="en-US"/>
            </a:defPPr>
            <a:lvl1pPr eaLnBrk="1" hangingPunct="1">
              <a:defRPr sz="1400" baseline="0">
                <a:solidFill>
                  <a:schemeClr val="accent6"/>
                </a:solidFill>
                <a:latin typeface="+mn-lt"/>
              </a:defRPr>
            </a:lvl1pPr>
            <a:lvl2pPr marL="742950" indent="-285750" eaLnBrk="0" hangingPunct="0">
              <a:defRPr sz="1600"/>
            </a:lvl2pPr>
            <a:lvl3pPr marL="1143000" indent="-228600" eaLnBrk="0" hangingPunct="0">
              <a:defRPr sz="1600"/>
            </a:lvl3pPr>
            <a:lvl4pPr marL="1600200" indent="-228600" eaLnBrk="0" hangingPunct="0">
              <a:defRPr sz="1600"/>
            </a:lvl4pPr>
            <a:lvl5pPr marL="2057400" indent="-228600" eaLnBrk="0" hangingPunct="0">
              <a:defRPr sz="1600"/>
            </a:lvl5pPr>
            <a:lvl6pPr marL="2514600" indent="-228600" eaLnBrk="0" fontAlgn="base" hangingPunct="0">
              <a:spcBef>
                <a:spcPct val="0"/>
              </a:spcBef>
              <a:spcAft>
                <a:spcPct val="0"/>
              </a:spcAft>
              <a:defRPr sz="1600"/>
            </a:lvl6pPr>
            <a:lvl7pPr marL="2971800" indent="-228600" eaLnBrk="0" fontAlgn="base" hangingPunct="0">
              <a:spcBef>
                <a:spcPct val="0"/>
              </a:spcBef>
              <a:spcAft>
                <a:spcPct val="0"/>
              </a:spcAft>
              <a:defRPr sz="1600"/>
            </a:lvl7pPr>
            <a:lvl8pPr marL="3429000" indent="-228600" eaLnBrk="0" fontAlgn="base" hangingPunct="0">
              <a:spcBef>
                <a:spcPct val="0"/>
              </a:spcBef>
              <a:spcAft>
                <a:spcPct val="0"/>
              </a:spcAft>
              <a:defRPr sz="1600"/>
            </a:lvl8pPr>
            <a:lvl9pPr marL="3886200" indent="-228600" eaLnBrk="0" fontAlgn="base" hangingPunct="0">
              <a:spcBef>
                <a:spcPct val="0"/>
              </a:spcBef>
              <a:spcAft>
                <a:spcPct val="0"/>
              </a:spcAft>
              <a:defRPr sz="1600"/>
            </a:lvl9pPr>
          </a:lstStyle>
          <a:p>
            <a:pPr algn="ctr"/>
            <a:r>
              <a:rPr lang="en-US" sz="2400" b="1">
                <a:solidFill>
                  <a:schemeClr val="accent1"/>
                </a:solidFill>
              </a:rPr>
              <a:t>Document type | Date</a:t>
            </a: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3"/>
          <a:srcRect/>
          <a:stretch>
            <a:fillRect/>
          </a:stretch>
        </p:blipFill>
        <p:spPr bwMode="ltGray">
          <a:xfrm>
            <a:off x="0" y="0"/>
            <a:ext cx="14630400" cy="8229600"/>
          </a:xfrm>
          <a:prstGeom prst="rect">
            <a:avLst/>
          </a:prstGeom>
        </p:spPr>
      </p:pic>
      <p:sp>
        <p:nvSpPr>
          <p:cNvPr id="2" name="Rectangle 1"/>
          <p:cNvSpPr/>
          <p:nvPr userDrawn="1"/>
        </p:nvSpPr>
        <p:spPr>
          <a:xfrm>
            <a:off x="0" y="0"/>
            <a:ext cx="14630400" cy="8229600"/>
          </a:xfrm>
          <a:prstGeom prst="rect">
            <a:avLst/>
          </a:prstGeom>
          <a:solidFill>
            <a:schemeClr val="tx2">
              <a:alpha val="2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sz="1800">
              <a:solidFill>
                <a:schemeClr val="bg1"/>
              </a:solidFill>
            </a:endParaRPr>
          </a:p>
        </p:txBody>
      </p:sp>
      <p:graphicFrame>
        <p:nvGraphicFramePr>
          <p:cNvPr id="3" name="Object 2" hidden="1"/>
          <p:cNvGraphicFramePr>
            <a:graphicFrameLocks noChangeAspect="1"/>
          </p:cNvGraphicFramePr>
          <p:nvPr userDrawn="1">
            <p:custDataLst>
              <p:tags r:id="rId1"/>
            </p:custDataLst>
          </p:nvPr>
        </p:nvGraphicFramePr>
        <p:xfrm>
          <a:off x="2595" y="1947"/>
          <a:ext cx="2590" cy="1943"/>
        </p:xfrm>
        <a:graphic>
          <a:graphicData uri="http://schemas.openxmlformats.org/presentationml/2006/ole">
            <mc:AlternateContent xmlns:mc="http://schemas.openxmlformats.org/markup-compatibility/2006">
              <mc:Choice xmlns:v="urn:schemas-microsoft-com:vml" Requires="v">
                <p:oleObj name="think-cell 幻灯片" r:id="rId4" imgW="12700" imgH="12700" progId="TCLayout.ActiveDocument.1">
                  <p:embed/>
                </p:oleObj>
              </mc:Choice>
              <mc:Fallback>
                <p:oleObj name="think-cell 幻灯片" r:id="rId4" imgW="12700" imgH="12700" progId="TCLayout.ActiveDocument.1">
                  <p:embed/>
                  <p:pic>
                    <p:nvPicPr>
                      <p:cNvPr id="0" name="Object 2" hidden="1"/>
                      <p:cNvPicPr/>
                      <p:nvPr/>
                    </p:nvPicPr>
                    <p:blipFill>
                      <a:blip r:embed="rId5"/>
                      <a:stretch>
                        <a:fillRect/>
                      </a:stretch>
                    </p:blipFill>
                    <p:spPr>
                      <a:xfrm>
                        <a:off x="2595" y="1947"/>
                        <a:ext cx="2590" cy="1943"/>
                      </a:xfrm>
                      <a:prstGeom prst="rect">
                        <a:avLst/>
                      </a:prstGeom>
                    </p:spPr>
                  </p:pic>
                </p:oleObj>
              </mc:Fallback>
            </mc:AlternateContent>
          </a:graphicData>
        </a:graphic>
      </p:graphicFrame>
      <p:pic>
        <p:nvPicPr>
          <p:cNvPr id="19" name="Picture 18"/>
          <p:cNvPicPr>
            <a:picLocks noChangeAspect="1"/>
          </p:cNvPicPr>
          <p:nvPr userDrawn="1"/>
        </p:nvPicPr>
        <p:blipFill>
          <a:blip r:embed="rId6"/>
          <a:stretch>
            <a:fillRect/>
          </a:stretch>
        </p:blipFill>
        <p:spPr bwMode="ltGray">
          <a:xfrm>
            <a:off x="4405792" y="2708563"/>
            <a:ext cx="5818818" cy="1925239"/>
          </a:xfrm>
          <a:prstGeom prst="rect">
            <a:avLst/>
          </a:prstGeom>
        </p:spPr>
      </p:pic>
      <p:sp>
        <p:nvSpPr>
          <p:cNvPr id="10" name="Document type" hidden="1"/>
          <p:cNvSpPr txBox="1">
            <a:spLocks noChangeArrowheads="1"/>
          </p:cNvSpPr>
          <p:nvPr userDrawn="1"/>
        </p:nvSpPr>
        <p:spPr bwMode="auto">
          <a:xfrm>
            <a:off x="972274" y="7337640"/>
            <a:ext cx="1268585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spAutoFit/>
          </a:bodyPr>
          <a:lstStyle>
            <a:defPPr>
              <a:defRPr lang="en-US"/>
            </a:defPPr>
            <a:lvl1pPr eaLnBrk="1" hangingPunct="1">
              <a:defRPr sz="1400" baseline="0">
                <a:solidFill>
                  <a:schemeClr val="accent6"/>
                </a:solidFill>
                <a:latin typeface="+mn-lt"/>
              </a:defRPr>
            </a:lvl1pPr>
            <a:lvl2pPr marL="742950" indent="-285750" eaLnBrk="0" hangingPunct="0">
              <a:defRPr sz="1600"/>
            </a:lvl2pPr>
            <a:lvl3pPr marL="1143000" indent="-228600" eaLnBrk="0" hangingPunct="0">
              <a:defRPr sz="1600"/>
            </a:lvl3pPr>
            <a:lvl4pPr marL="1600200" indent="-228600" eaLnBrk="0" hangingPunct="0">
              <a:defRPr sz="1600"/>
            </a:lvl4pPr>
            <a:lvl5pPr marL="2057400" indent="-228600" eaLnBrk="0" hangingPunct="0">
              <a:defRPr sz="1600"/>
            </a:lvl5pPr>
            <a:lvl6pPr marL="2514600" indent="-228600" eaLnBrk="0" fontAlgn="base" hangingPunct="0">
              <a:spcBef>
                <a:spcPct val="0"/>
              </a:spcBef>
              <a:spcAft>
                <a:spcPct val="0"/>
              </a:spcAft>
              <a:defRPr sz="1600"/>
            </a:lvl6pPr>
            <a:lvl7pPr marL="2971800" indent="-228600" eaLnBrk="0" fontAlgn="base" hangingPunct="0">
              <a:spcBef>
                <a:spcPct val="0"/>
              </a:spcBef>
              <a:spcAft>
                <a:spcPct val="0"/>
              </a:spcAft>
              <a:defRPr sz="1600"/>
            </a:lvl7pPr>
            <a:lvl8pPr marL="3429000" indent="-228600" eaLnBrk="0" fontAlgn="base" hangingPunct="0">
              <a:spcBef>
                <a:spcPct val="0"/>
              </a:spcBef>
              <a:spcAft>
                <a:spcPct val="0"/>
              </a:spcAft>
              <a:defRPr sz="1600"/>
            </a:lvl8pPr>
            <a:lvl9pPr marL="3886200" indent="-228600" eaLnBrk="0" fontAlgn="base" hangingPunct="0">
              <a:spcBef>
                <a:spcPct val="0"/>
              </a:spcBef>
              <a:spcAft>
                <a:spcPct val="0"/>
              </a:spcAft>
              <a:defRPr sz="1600"/>
            </a:lvl9pPr>
          </a:lstStyle>
          <a:p>
            <a:pPr algn="ctr"/>
            <a:r>
              <a:rPr lang="en-US" sz="2400" b="1">
                <a:solidFill>
                  <a:schemeClr val="accent1"/>
                </a:solidFill>
              </a:rPr>
              <a:t>Document type | Date</a:t>
            </a: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preserve="1" userDrawn="1">
  <p:cSld name="Table of Contents">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2543" y="1906"/>
          <a:ext cx="2539" cy="1904"/>
        </p:xfrm>
        <a:graphic>
          <a:graphicData uri="http://schemas.openxmlformats.org/presentationml/2006/ole">
            <mc:AlternateContent xmlns:mc="http://schemas.openxmlformats.org/markup-compatibility/2006">
              <mc:Choice xmlns:v="urn:schemas-microsoft-com:vml" Requires="v">
                <p:oleObj name="think-cell 幻灯片" r:id="rId4" imgW="9525" imgH="9525" progId="TCLayout.ActiveDocument.1">
                  <p:embed/>
                </p:oleObj>
              </mc:Choice>
              <mc:Fallback>
                <p:oleObj name="think-cell 幻灯片" r:id="rId4" imgW="9525" imgH="9525" progId="TCLayout.ActiveDocument.1">
                  <p:embed/>
                  <p:pic>
                    <p:nvPicPr>
                      <p:cNvPr id="0" name="Object 2" hidden="1"/>
                      <p:cNvPicPr/>
                      <p:nvPr/>
                    </p:nvPicPr>
                    <p:blipFill>
                      <a:blip r:embed="rId5"/>
                      <a:stretch>
                        <a:fillRect/>
                      </a:stretch>
                    </p:blipFill>
                    <p:spPr>
                      <a:xfrm>
                        <a:off x="2543" y="1906"/>
                        <a:ext cx="2539" cy="1904"/>
                      </a:xfrm>
                      <a:prstGeom prst="rect">
                        <a:avLst/>
                      </a:prstGeom>
                    </p:spPr>
                  </p:pic>
                </p:oleObj>
              </mc:Fallback>
            </mc:AlternateContent>
          </a:graphicData>
        </a:graphic>
      </p:graphicFrame>
      <p:sp>
        <p:nvSpPr>
          <p:cNvPr id="4" name="Rectangle 3" hidden="1"/>
          <p:cNvSpPr/>
          <p:nvPr userDrawn="1">
            <p:custDataLst>
              <p:tags r:id="rId2"/>
            </p:custDataLst>
          </p:nvPr>
        </p:nvSpPr>
        <p:spPr>
          <a:xfrm>
            <a:off x="0" y="0"/>
            <a:ext cx="158750" cy="15875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noAutofit/>
          </a:bodyPr>
          <a:lstStyle/>
          <a:p>
            <a:pPr marL="0" lvl="0" indent="0" algn="ctr"/>
            <a:endParaRPr lang="en-US" sz="2400" b="1" i="0" baseline="0">
              <a:solidFill>
                <a:schemeClr val="bg1"/>
              </a:solidFill>
              <a:latin typeface="Franklin Gothic Medium Cond" panose="020B0606030402020204" pitchFamily="34" charset="0"/>
              <a:ea typeface="+mj-ea"/>
              <a:cs typeface="+mj-cs"/>
              <a:sym typeface="Franklin Gothic Medium Cond" panose="020B0606030402020204" pitchFamily="34" charset="0"/>
            </a:endParaRPr>
          </a:p>
        </p:txBody>
      </p:sp>
      <p:cxnSp>
        <p:nvCxnSpPr>
          <p:cNvPr id="7" name="Straight Connector 6"/>
          <p:cNvCxnSpPr/>
          <p:nvPr userDrawn="1"/>
        </p:nvCxnSpPr>
        <p:spPr bwMode="ltGray">
          <a:xfrm>
            <a:off x="564946" y="821418"/>
            <a:ext cx="13500511" cy="0"/>
          </a:xfrm>
          <a:prstGeom prst="line">
            <a:avLst/>
          </a:prstGeom>
          <a:noFill/>
          <a:ln w="12700" cap="flat" cmpd="sng" algn="ctr">
            <a:solidFill>
              <a:srgbClr val="F36419"/>
            </a:solidFill>
            <a:prstDash val="solid"/>
            <a:round/>
            <a:headEnd type="none" w="med" len="med"/>
            <a:tailEnd type="none"/>
          </a:ln>
          <a:effectLst/>
        </p:spPr>
      </p:cxnSp>
      <p:sp>
        <p:nvSpPr>
          <p:cNvPr id="5" name="Title 1"/>
          <p:cNvSpPr>
            <a:spLocks noGrp="1"/>
          </p:cNvSpPr>
          <p:nvPr>
            <p:ph type="title"/>
          </p:nvPr>
        </p:nvSpPr>
        <p:spPr/>
        <p:txBody>
          <a:bodyPr/>
          <a:lstStyle/>
          <a:p>
            <a:r>
              <a:rPr lang="en-US"/>
              <a:t>Click to edit Master title style</a:t>
            </a:r>
          </a:p>
        </p:txBody>
      </p:sp>
      <p:pic>
        <p:nvPicPr>
          <p:cNvPr id="8" name="Picture 7"/>
          <p:cNvPicPr>
            <a:picLocks noChangeAspect="1"/>
          </p:cNvPicPr>
          <p:nvPr userDrawn="1"/>
        </p:nvPicPr>
        <p:blipFill rotWithShape="1">
          <a:blip r:embed="rId6"/>
          <a:srcRect b="24180"/>
          <a:stretch>
            <a:fillRect/>
          </a:stretch>
        </p:blipFill>
        <p:spPr bwMode="ltGray">
          <a:xfrm>
            <a:off x="0" y="6455382"/>
            <a:ext cx="12603480" cy="1773682"/>
          </a:xfrm>
          <a:prstGeom prst="rect">
            <a:avLst/>
          </a:prstGeom>
        </p:spPr>
      </p:pic>
      <p:pic>
        <p:nvPicPr>
          <p:cNvPr id="9" name="Picture 8"/>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bwMode="ltGray">
          <a:xfrm>
            <a:off x="11827271" y="7208821"/>
            <a:ext cx="2256677" cy="746653"/>
          </a:xfrm>
          <a:prstGeom prst="rect">
            <a:avLst/>
          </a:prstGeom>
        </p:spPr>
      </p:pic>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2543" y="1906"/>
          <a:ext cx="2539" cy="1904"/>
        </p:xfrm>
        <a:graphic>
          <a:graphicData uri="http://schemas.openxmlformats.org/presentationml/2006/ole">
            <mc:AlternateContent xmlns:mc="http://schemas.openxmlformats.org/markup-compatibility/2006">
              <mc:Choice xmlns:v="urn:schemas-microsoft-com:vml" Requires="v">
                <p:oleObj name="think-cell 幻灯片" r:id="rId3" imgW="9525" imgH="9525" progId="TCLayout.ActiveDocument.1">
                  <p:embed/>
                </p:oleObj>
              </mc:Choice>
              <mc:Fallback>
                <p:oleObj name="think-cell 幻灯片" r:id="rId3" imgW="9525" imgH="9525" progId="TCLayout.ActiveDocument.1">
                  <p:embed/>
                  <p:pic>
                    <p:nvPicPr>
                      <p:cNvPr id="0" name="Object 2" hidden="1"/>
                      <p:cNvPicPr/>
                      <p:nvPr/>
                    </p:nvPicPr>
                    <p:blipFill>
                      <a:blip r:embed="rId4"/>
                      <a:stretch>
                        <a:fillRect/>
                      </a:stretch>
                    </p:blipFill>
                    <p:spPr>
                      <a:xfrm>
                        <a:off x="2543" y="1906"/>
                        <a:ext cx="2539" cy="1904"/>
                      </a:xfrm>
                      <a:prstGeom prst="rect">
                        <a:avLst/>
                      </a:prstGeom>
                    </p:spPr>
                  </p:pic>
                </p:oleObj>
              </mc:Fallback>
            </mc:AlternateContent>
          </a:graphicData>
        </a:graphic>
      </p:graphicFrame>
      <p:cxnSp>
        <p:nvCxnSpPr>
          <p:cNvPr id="7" name="Straight Connector 6"/>
          <p:cNvCxnSpPr/>
          <p:nvPr userDrawn="1"/>
        </p:nvCxnSpPr>
        <p:spPr bwMode="ltGray">
          <a:xfrm>
            <a:off x="564946" y="821418"/>
            <a:ext cx="13500511" cy="0"/>
          </a:xfrm>
          <a:prstGeom prst="line">
            <a:avLst/>
          </a:prstGeom>
          <a:noFill/>
          <a:ln w="12700" cap="flat" cmpd="sng" algn="ctr">
            <a:solidFill>
              <a:srgbClr val="F36419"/>
            </a:solidFill>
            <a:prstDash val="solid"/>
            <a:round/>
            <a:headEnd type="none" w="med" len="med"/>
            <a:tailEnd type="none"/>
          </a:ln>
          <a:effectLst/>
        </p:spPr>
      </p:cxnSp>
      <p:sp>
        <p:nvSpPr>
          <p:cNvPr id="5" name="Title Placeholder 2"/>
          <p:cNvSpPr>
            <a:spLocks noGrp="1" noChangeArrowheads="1"/>
          </p:cNvSpPr>
          <p:nvPr>
            <p:ph type="title"/>
          </p:nvPr>
        </p:nvSpPr>
        <p:spPr bwMode="gray">
          <a:xfrm>
            <a:off x="564947" y="433028"/>
            <a:ext cx="1003571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noAutofit/>
          </a:bodyPr>
          <a:lstStyle/>
          <a:p>
            <a:pPr lvl="0"/>
            <a:endParaRPr lang="en-US" noProof="0" dirty="0"/>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preserve="1" userDrawn="1">
  <p:cSld name="Agenda layout">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2543" y="1906"/>
          <a:ext cx="2539" cy="1904"/>
        </p:xfrm>
        <a:graphic>
          <a:graphicData uri="http://schemas.openxmlformats.org/presentationml/2006/ole">
            <mc:AlternateContent xmlns:mc="http://schemas.openxmlformats.org/markup-compatibility/2006">
              <mc:Choice xmlns:v="urn:schemas-microsoft-com:vml" Requires="v">
                <p:oleObj name="think-cell 幻灯片" r:id="rId4" imgW="9525" imgH="9525" progId="TCLayout.ActiveDocument.1">
                  <p:embed/>
                </p:oleObj>
              </mc:Choice>
              <mc:Fallback>
                <p:oleObj name="think-cell 幻灯片" r:id="rId4" imgW="9525" imgH="9525" progId="TCLayout.ActiveDocument.1">
                  <p:embed/>
                  <p:pic>
                    <p:nvPicPr>
                      <p:cNvPr id="0" name="Object 2" hidden="1"/>
                      <p:cNvPicPr/>
                      <p:nvPr/>
                    </p:nvPicPr>
                    <p:blipFill>
                      <a:blip r:embed="rId5"/>
                      <a:stretch>
                        <a:fillRect/>
                      </a:stretch>
                    </p:blipFill>
                    <p:spPr>
                      <a:xfrm>
                        <a:off x="2543" y="1906"/>
                        <a:ext cx="2539" cy="1904"/>
                      </a:xfrm>
                      <a:prstGeom prst="rect">
                        <a:avLst/>
                      </a:prstGeom>
                    </p:spPr>
                  </p:pic>
                </p:oleObj>
              </mc:Fallback>
            </mc:AlternateContent>
          </a:graphicData>
        </a:graphic>
      </p:graphicFrame>
      <p:sp>
        <p:nvSpPr>
          <p:cNvPr id="4" name="Rectangle 3" hidden="1"/>
          <p:cNvSpPr/>
          <p:nvPr userDrawn="1">
            <p:custDataLst>
              <p:tags r:id="rId2"/>
            </p:custDataLst>
          </p:nvPr>
        </p:nvSpPr>
        <p:spPr>
          <a:xfrm>
            <a:off x="0" y="0"/>
            <a:ext cx="158750" cy="15875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noAutofit/>
          </a:bodyPr>
          <a:lstStyle/>
          <a:p>
            <a:pPr marL="0" lvl="0" indent="0" algn="ctr"/>
            <a:endParaRPr lang="en-US" sz="5000" b="0" i="0" baseline="0">
              <a:solidFill>
                <a:schemeClr val="bg1"/>
              </a:solidFill>
              <a:latin typeface="Franklin Gothic Medium Cond" panose="020B0606030402020204" pitchFamily="34" charset="0"/>
              <a:ea typeface="+mj-ea"/>
              <a:cs typeface="+mj-cs"/>
              <a:sym typeface="Franklin Gothic Medium Cond" panose="020B0606030402020204" pitchFamily="34" charset="0"/>
            </a:endParaRPr>
          </a:p>
        </p:txBody>
      </p:sp>
      <p:pic>
        <p:nvPicPr>
          <p:cNvPr id="15" name="Picture 14"/>
          <p:cNvPicPr>
            <a:picLocks noChangeAspect="1"/>
          </p:cNvPicPr>
          <p:nvPr userDrawn="1"/>
        </p:nvPicPr>
        <p:blipFill>
          <a:blip r:embed="rId6">
            <a:alphaModFix amt="50000"/>
          </a:blip>
          <a:stretch>
            <a:fillRect/>
          </a:stretch>
        </p:blipFill>
        <p:spPr bwMode="ltGray">
          <a:xfrm>
            <a:off x="0" y="0"/>
            <a:ext cx="14630400" cy="8229600"/>
          </a:xfrm>
          <a:prstGeom prst="rect">
            <a:avLst/>
          </a:prstGeom>
        </p:spPr>
      </p:pic>
      <p:sp>
        <p:nvSpPr>
          <p:cNvPr id="16" name="Rectangle 15"/>
          <p:cNvSpPr/>
          <p:nvPr userDrawn="1"/>
        </p:nvSpPr>
        <p:spPr bwMode="auto">
          <a:xfrm>
            <a:off x="0" y="0"/>
            <a:ext cx="14630400" cy="8229600"/>
          </a:xfrm>
          <a:prstGeom prst="rect">
            <a:avLst/>
          </a:prstGeom>
          <a:solidFill>
            <a:srgbClr val="32658B">
              <a:alpha val="60000"/>
            </a:srgbClr>
          </a:solidFill>
          <a:ln w="9525" cap="flat" cmpd="sng" algn="ctr">
            <a:noFill/>
            <a:prstDash val="solid"/>
            <a:round/>
            <a:headEnd type="none" w="med" len="med"/>
            <a:tailEnd type="none" w="med" len="med"/>
          </a:ln>
          <a:effectLst/>
        </p:spPr>
        <p:txBody>
          <a:bodyPr vert="horz" wrap="square" lIns="91440" tIns="18000" rIns="91440" bIns="18000" numCol="1" rtlCol="0" anchor="ctr" anchorCtr="0" compatLnSpc="1"/>
          <a:lstStyle/>
          <a:p>
            <a:pPr algn="ctr"/>
            <a:endParaRPr lang="en-US" sz="1800" b="1">
              <a:solidFill>
                <a:schemeClr val="bg1"/>
              </a:solidFill>
              <a:latin typeface="Arial" panose="020B0604020202020204" pitchFamily="34" charset="0"/>
            </a:endParaRPr>
          </a:p>
        </p:txBody>
      </p:sp>
      <p:pic>
        <p:nvPicPr>
          <p:cNvPr id="14" name="Picture 13"/>
          <p:cNvPicPr/>
          <p:nvPr userDrawn="1"/>
        </p:nvPicPr>
        <p:blipFill>
          <a:blip r:embed="rId7" cstate="print">
            <a:extLst>
              <a:ext uri="{28A0092B-C50C-407E-A947-70E740481C1C}">
                <a14:useLocalDpi xmlns:a14="http://schemas.microsoft.com/office/drawing/2010/main" val="0"/>
              </a:ext>
            </a:extLst>
          </a:blip>
          <a:stretch>
            <a:fillRect/>
          </a:stretch>
        </p:blipFill>
        <p:spPr bwMode="ltGray">
          <a:xfrm>
            <a:off x="12043300" y="7139137"/>
            <a:ext cx="2256677" cy="746653"/>
          </a:xfrm>
          <a:prstGeom prst="rect">
            <a:avLst/>
          </a:prstGeom>
        </p:spPr>
      </p:pic>
      <p:sp>
        <p:nvSpPr>
          <p:cNvPr id="17" name="Rectangle 16"/>
          <p:cNvSpPr/>
          <p:nvPr userDrawn="1"/>
        </p:nvSpPr>
        <p:spPr bwMode="auto">
          <a:xfrm>
            <a:off x="2264010" y="3033574"/>
            <a:ext cx="82633" cy="1371600"/>
          </a:xfrm>
          <a:prstGeom prst="rect">
            <a:avLst/>
          </a:prstGeom>
          <a:solidFill>
            <a:schemeClr val="accent1"/>
          </a:solidFill>
          <a:ln w="9525" cap="flat" cmpd="sng" algn="ctr">
            <a:solidFill>
              <a:schemeClr val="accent1"/>
            </a:solidFill>
            <a:prstDash val="solid"/>
            <a:round/>
            <a:headEnd type="none" w="med" len="med"/>
            <a:tailEnd type="none" w="med" len="med"/>
          </a:ln>
          <a:effectLst/>
        </p:spPr>
        <p:txBody>
          <a:bodyPr vert="horz" wrap="square" lIns="91440" tIns="18000" rIns="91440" bIns="18000" numCol="1" rtlCol="0" anchor="ctr" anchorCtr="0" compatLnSpc="1"/>
          <a:lstStyle/>
          <a:p>
            <a:pPr algn="ctr"/>
            <a:endParaRPr lang="en-US" sz="1800" b="1">
              <a:solidFill>
                <a:schemeClr val="bg1"/>
              </a:solidFill>
              <a:latin typeface="Arial" panose="020B0604020202020204" pitchFamily="34" charset="0"/>
            </a:endParaRPr>
          </a:p>
        </p:txBody>
      </p:sp>
      <p:sp>
        <p:nvSpPr>
          <p:cNvPr id="24" name="Title Placeholder 2"/>
          <p:cNvSpPr>
            <a:spLocks noGrp="1" noChangeArrowheads="1"/>
          </p:cNvSpPr>
          <p:nvPr>
            <p:ph type="title"/>
          </p:nvPr>
        </p:nvSpPr>
        <p:spPr bwMode="gray">
          <a:xfrm>
            <a:off x="2600116" y="3334656"/>
            <a:ext cx="10894356"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a:defRPr lang="en-US" sz="5000" b="0" cap="none" noProof="0" dirty="0">
                <a:solidFill>
                  <a:schemeClr val="bg1"/>
                </a:solidFill>
              </a:defRPr>
            </a:lvl1pPr>
          </a:lstStyle>
          <a:p>
            <a:pPr lvl="0"/>
            <a:r>
              <a:rPr lang="en-US" altLang="zh-CN"/>
              <a:t>Click to edit Master title style</a:t>
            </a:r>
            <a:endParaRPr lang="en-US" noProof="0"/>
          </a:p>
        </p:txBody>
      </p:sp>
      <p:sp>
        <p:nvSpPr>
          <p:cNvPr id="10" name="矩形 2"/>
          <p:cNvSpPr/>
          <p:nvPr userDrawn="1"/>
        </p:nvSpPr>
        <p:spPr bwMode="auto">
          <a:xfrm>
            <a:off x="7225433" y="7809207"/>
            <a:ext cx="179536" cy="184666"/>
          </a:xfrm>
          <a:prstGeom prst="rect">
            <a:avLst/>
          </a:prstGeom>
          <a:noFill/>
          <a:ln w="9525" cap="flat" cmpd="sng" algn="ctr">
            <a:noFill/>
            <a:prstDash val="solid"/>
            <a:round/>
            <a:headEnd type="none" w="med" len="med"/>
            <a:tailEnd type="none" w="med" len="med"/>
          </a:ln>
          <a:effectLst/>
        </p:spPr>
        <p:txBody>
          <a:bodyPr vert="horz" wrap="none" lIns="0" tIns="0" rIns="0" bIns="0" numCol="1" rtlCol="0" anchor="ctr" anchorCtr="0" compatLnSpc="1">
            <a:spAutoFit/>
          </a:bodyPr>
          <a:lstStyle/>
          <a:p>
            <a:pPr algn="ctr"/>
            <a:fld id="{6EAC8AF0-966C-4FC5-AFC0-BA4E2758CD2C}" type="slidenum">
              <a:rPr lang="en-US" sz="1200" b="0" smtClean="0">
                <a:solidFill>
                  <a:schemeClr val="bg1"/>
                </a:solidFill>
                <a:latin typeface="+mn-lt"/>
                <a:ea typeface="Helvetica Neue Condensed" panose="02000503000000020004" pitchFamily="2" charset="0"/>
                <a:cs typeface="Arial" panose="020B0604020202020204" pitchFamily="34" charset="0"/>
              </a:rPr>
              <a:t>‹#›</a:t>
            </a:fld>
            <a:endParaRPr lang="en-US" sz="1200" b="0">
              <a:solidFill>
                <a:schemeClr val="bg1"/>
              </a:solidFill>
              <a:latin typeface="+mn-lt"/>
              <a:ea typeface="Helvetica Neue Condensed" panose="02000503000000020004" pitchFamily="2" charset="0"/>
              <a:cs typeface="Arial" panose="020B0604020202020204" pitchFamily="34" charset="0"/>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preserve="1" userDrawn="1">
  <p:cSld name="Highlight">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2543" y="1906"/>
          <a:ext cx="2539" cy="1904"/>
        </p:xfrm>
        <a:graphic>
          <a:graphicData uri="http://schemas.openxmlformats.org/presentationml/2006/ole">
            <mc:AlternateContent xmlns:mc="http://schemas.openxmlformats.org/markup-compatibility/2006">
              <mc:Choice xmlns:v="urn:schemas-microsoft-com:vml" Requires="v">
                <p:oleObj name="think-cell 幻灯片" r:id="rId4" imgW="9525" imgH="9525" progId="TCLayout.ActiveDocument.1">
                  <p:embed/>
                </p:oleObj>
              </mc:Choice>
              <mc:Fallback>
                <p:oleObj name="think-cell 幻灯片" r:id="rId4" imgW="9525" imgH="9525" progId="TCLayout.ActiveDocument.1">
                  <p:embed/>
                  <p:pic>
                    <p:nvPicPr>
                      <p:cNvPr id="0" name="Object 2" hidden="1"/>
                      <p:cNvPicPr/>
                      <p:nvPr/>
                    </p:nvPicPr>
                    <p:blipFill>
                      <a:blip r:embed="rId5"/>
                      <a:stretch>
                        <a:fillRect/>
                      </a:stretch>
                    </p:blipFill>
                    <p:spPr>
                      <a:xfrm>
                        <a:off x="2543" y="1906"/>
                        <a:ext cx="2539" cy="1904"/>
                      </a:xfrm>
                      <a:prstGeom prst="rect">
                        <a:avLst/>
                      </a:prstGeom>
                    </p:spPr>
                  </p:pic>
                </p:oleObj>
              </mc:Fallback>
            </mc:AlternateContent>
          </a:graphicData>
        </a:graphic>
      </p:graphicFrame>
      <p:sp>
        <p:nvSpPr>
          <p:cNvPr id="4" name="Rectangle 3" hidden="1"/>
          <p:cNvSpPr/>
          <p:nvPr userDrawn="1">
            <p:custDataLst>
              <p:tags r:id="rId2"/>
            </p:custDataLst>
          </p:nvPr>
        </p:nvSpPr>
        <p:spPr>
          <a:xfrm>
            <a:off x="0" y="0"/>
            <a:ext cx="158750" cy="15875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noAutofit/>
          </a:bodyPr>
          <a:lstStyle/>
          <a:p>
            <a:pPr marL="0" lvl="0" indent="0" algn="ctr"/>
            <a:endParaRPr lang="en-US" sz="5000" b="0" i="0" baseline="0">
              <a:solidFill>
                <a:schemeClr val="bg1"/>
              </a:solidFill>
              <a:latin typeface="Franklin Gothic Medium Cond" panose="020B0606030402020204" pitchFamily="34" charset="0"/>
              <a:ea typeface="+mj-ea"/>
              <a:cs typeface="+mj-cs"/>
              <a:sym typeface="Franklin Gothic Medium Cond" panose="020B0606030402020204" pitchFamily="34" charset="0"/>
            </a:endParaRPr>
          </a:p>
        </p:txBody>
      </p:sp>
      <p:pic>
        <p:nvPicPr>
          <p:cNvPr id="12" name="Picture 11"/>
          <p:cNvPicPr>
            <a:picLocks noChangeAspect="1"/>
          </p:cNvPicPr>
          <p:nvPr userDrawn="1"/>
        </p:nvPicPr>
        <p:blipFill rotWithShape="1">
          <a:blip r:embed="rId6"/>
          <a:srcRect b="24180"/>
          <a:stretch>
            <a:fillRect/>
          </a:stretch>
        </p:blipFill>
        <p:spPr bwMode="ltGray">
          <a:xfrm>
            <a:off x="0" y="6455382"/>
            <a:ext cx="12603480" cy="1773682"/>
          </a:xfrm>
          <a:prstGeom prst="rect">
            <a:avLst/>
          </a:prstGeom>
        </p:spPr>
      </p:pic>
      <p:sp>
        <p:nvSpPr>
          <p:cNvPr id="10" name="Title Placeholder 2"/>
          <p:cNvSpPr>
            <a:spLocks noGrp="1" noChangeArrowheads="1"/>
          </p:cNvSpPr>
          <p:nvPr>
            <p:ph type="title"/>
          </p:nvPr>
        </p:nvSpPr>
        <p:spPr bwMode="gray">
          <a:xfrm>
            <a:off x="2600116" y="3334656"/>
            <a:ext cx="10894356"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a:defRPr sz="5000" b="0" cap="none" baseline="0"/>
            </a:lvl1pPr>
          </a:lstStyle>
          <a:p>
            <a:pPr lvl="0"/>
            <a:r>
              <a:rPr lang="en-US" altLang="zh-CN"/>
              <a:t>Click to edit Master title style</a:t>
            </a:r>
            <a:endParaRPr lang="en-US" noProof="0"/>
          </a:p>
        </p:txBody>
      </p:sp>
      <p:sp>
        <p:nvSpPr>
          <p:cNvPr id="5" name="Rectangle 4"/>
          <p:cNvSpPr/>
          <p:nvPr userDrawn="1"/>
        </p:nvSpPr>
        <p:spPr bwMode="auto">
          <a:xfrm>
            <a:off x="2264010" y="3033574"/>
            <a:ext cx="82633" cy="1371600"/>
          </a:xfrm>
          <a:prstGeom prst="rect">
            <a:avLst/>
          </a:prstGeom>
          <a:solidFill>
            <a:schemeClr val="accent1"/>
          </a:solidFill>
          <a:ln w="9525" cap="flat" cmpd="sng" algn="ctr">
            <a:solidFill>
              <a:schemeClr val="accent1"/>
            </a:solidFill>
            <a:prstDash val="solid"/>
            <a:round/>
            <a:headEnd type="none" w="med" len="med"/>
            <a:tailEnd type="none" w="med" len="med"/>
          </a:ln>
          <a:effectLst/>
        </p:spPr>
        <p:txBody>
          <a:bodyPr vert="horz" wrap="square" lIns="91440" tIns="18000" rIns="91440" bIns="18000" numCol="1" rtlCol="0" anchor="ctr" anchorCtr="0" compatLnSpc="1"/>
          <a:lstStyle/>
          <a:p>
            <a:pPr algn="ctr"/>
            <a:endParaRPr lang="en-US" sz="1800" b="1">
              <a:solidFill>
                <a:schemeClr val="bg1"/>
              </a:solidFill>
              <a:latin typeface="Arial" panose="020B0604020202020204" pitchFamily="34" charset="0"/>
            </a:endParaRPr>
          </a:p>
        </p:txBody>
      </p:sp>
      <p:pic>
        <p:nvPicPr>
          <p:cNvPr id="14" name="Picture 13"/>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bwMode="ltGray">
          <a:xfrm>
            <a:off x="11827271" y="7208821"/>
            <a:ext cx="2256677" cy="746653"/>
          </a:xfrm>
          <a:prstGeom prst="rect">
            <a:avLst/>
          </a:prstGeom>
        </p:spPr>
      </p:pic>
      <p:sp>
        <p:nvSpPr>
          <p:cNvPr id="15" name="Slide Number Placeholder 1"/>
          <p:cNvSpPr txBox="1"/>
          <p:nvPr userDrawn="1"/>
        </p:nvSpPr>
        <p:spPr>
          <a:xfrm>
            <a:off x="14198400" y="7832513"/>
            <a:ext cx="266400" cy="151200"/>
          </a:xfrm>
          <a:prstGeom prst="rect">
            <a:avLst/>
          </a:prstGeom>
        </p:spPr>
        <p:txBody>
          <a:bodyPr vert="horz" lIns="0" tIns="0" rIns="0" bIns="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597E933-748C-423A-8FD7-FA7B3ACA4E96}" type="slidenum">
              <a:rPr lang="en-GB" sz="1200" baseline="0" smtClean="0">
                <a:solidFill>
                  <a:schemeClr val="tx1"/>
                </a:solidFill>
              </a:rPr>
              <a:t>‹#›</a:t>
            </a:fld>
            <a:endParaRPr lang="en-GB" sz="1200" baseline="0">
              <a:solidFill>
                <a:schemeClr val="tx1"/>
              </a:solidFill>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preserve="1" userDrawn="1">
  <p:cSld name="Mission">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2543" y="1906"/>
          <a:ext cx="2539" cy="1904"/>
        </p:xfrm>
        <a:graphic>
          <a:graphicData uri="http://schemas.openxmlformats.org/presentationml/2006/ole">
            <mc:AlternateContent xmlns:mc="http://schemas.openxmlformats.org/markup-compatibility/2006">
              <mc:Choice xmlns:v="urn:schemas-microsoft-com:vml" Requires="v">
                <p:oleObj name="think-cell 幻灯片" r:id="rId4" imgW="9525" imgH="9525" progId="TCLayout.ActiveDocument.1">
                  <p:embed/>
                </p:oleObj>
              </mc:Choice>
              <mc:Fallback>
                <p:oleObj name="think-cell 幻灯片" r:id="rId4" imgW="9525" imgH="9525" progId="TCLayout.ActiveDocument.1">
                  <p:embed/>
                  <p:pic>
                    <p:nvPicPr>
                      <p:cNvPr id="0" name="Object 2" hidden="1"/>
                      <p:cNvPicPr/>
                      <p:nvPr/>
                    </p:nvPicPr>
                    <p:blipFill>
                      <a:blip r:embed="rId5"/>
                      <a:stretch>
                        <a:fillRect/>
                      </a:stretch>
                    </p:blipFill>
                    <p:spPr>
                      <a:xfrm>
                        <a:off x="2543" y="1906"/>
                        <a:ext cx="2539" cy="1904"/>
                      </a:xfrm>
                      <a:prstGeom prst="rect">
                        <a:avLst/>
                      </a:prstGeom>
                    </p:spPr>
                  </p:pic>
                </p:oleObj>
              </mc:Fallback>
            </mc:AlternateContent>
          </a:graphicData>
        </a:graphic>
      </p:graphicFrame>
      <p:sp>
        <p:nvSpPr>
          <p:cNvPr id="5" name="Rectangle 4" hidden="1"/>
          <p:cNvSpPr/>
          <p:nvPr userDrawn="1">
            <p:custDataLst>
              <p:tags r:id="rId2"/>
            </p:custDataLst>
          </p:nvPr>
        </p:nvSpPr>
        <p:spPr>
          <a:xfrm>
            <a:off x="0" y="0"/>
            <a:ext cx="158750" cy="15875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noAutofit/>
          </a:bodyPr>
          <a:lstStyle/>
          <a:p>
            <a:pPr marL="0" lvl="0" indent="0" algn="ctr"/>
            <a:endParaRPr lang="en-US" sz="2800" b="0" i="0" baseline="0">
              <a:solidFill>
                <a:schemeClr val="bg1"/>
              </a:solidFill>
              <a:latin typeface="Franklin Gothic Medium Cond" panose="020B0606030402020204" pitchFamily="34" charset="0"/>
              <a:ea typeface="+mj-ea"/>
              <a:cs typeface="+mj-cs"/>
              <a:sym typeface="Franklin Gothic Medium Cond" panose="020B0606030402020204" pitchFamily="34" charset="0"/>
            </a:endParaRPr>
          </a:p>
        </p:txBody>
      </p:sp>
      <p:pic>
        <p:nvPicPr>
          <p:cNvPr id="18" name="Picture 17"/>
          <p:cNvPicPr>
            <a:picLocks noChangeAspect="1"/>
          </p:cNvPicPr>
          <p:nvPr userDrawn="1"/>
        </p:nvPicPr>
        <p:blipFill rotWithShape="1">
          <a:blip r:embed="rId6">
            <a:alphaModFix amt="70000"/>
            <a:extLst>
              <a:ext uri="{28A0092B-C50C-407E-A947-70E740481C1C}">
                <a14:useLocalDpi xmlns:a14="http://schemas.microsoft.com/office/drawing/2010/main" val="0"/>
              </a:ext>
            </a:extLst>
          </a:blip>
          <a:srcRect b="4751"/>
          <a:stretch>
            <a:fillRect/>
          </a:stretch>
        </p:blipFill>
        <p:spPr>
          <a:xfrm>
            <a:off x="1" y="4951924"/>
            <a:ext cx="14630401" cy="3277676"/>
          </a:xfrm>
          <a:prstGeom prst="rect">
            <a:avLst/>
          </a:prstGeom>
        </p:spPr>
      </p:pic>
      <p:sp>
        <p:nvSpPr>
          <p:cNvPr id="10" name="Title Placeholder 2"/>
          <p:cNvSpPr>
            <a:spLocks noGrp="1" noChangeArrowheads="1"/>
          </p:cNvSpPr>
          <p:nvPr>
            <p:ph type="title"/>
          </p:nvPr>
        </p:nvSpPr>
        <p:spPr bwMode="gray">
          <a:xfrm>
            <a:off x="1412968" y="2544717"/>
            <a:ext cx="11233248" cy="430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noAutofit/>
          </a:bodyPr>
          <a:lstStyle>
            <a:lvl1pPr algn="ctr">
              <a:defRPr sz="2800" b="0" cap="none" baseline="0"/>
            </a:lvl1pPr>
          </a:lstStyle>
          <a:p>
            <a:pPr lvl="0"/>
            <a:r>
              <a:rPr lang="en-US" altLang="zh-CN"/>
              <a:t>Click to edit Master title style</a:t>
            </a:r>
            <a:endParaRPr lang="en-US" noProof="0"/>
          </a:p>
        </p:txBody>
      </p:sp>
      <p:pic>
        <p:nvPicPr>
          <p:cNvPr id="12" name="Picture 11"/>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5765679" y="658417"/>
            <a:ext cx="2829272" cy="936104"/>
          </a:xfrm>
          <a:prstGeom prst="rect">
            <a:avLst/>
          </a:prstGeom>
        </p:spPr>
      </p:pic>
      <p:sp>
        <p:nvSpPr>
          <p:cNvPr id="13" name="矩形 2"/>
          <p:cNvSpPr/>
          <p:nvPr userDrawn="1"/>
        </p:nvSpPr>
        <p:spPr bwMode="auto">
          <a:xfrm>
            <a:off x="5765678" y="1942181"/>
            <a:ext cx="2546088" cy="588878"/>
          </a:xfrm>
          <a:prstGeom prst="rect">
            <a:avLst/>
          </a:prstGeom>
          <a:noFill/>
          <a:ln w="9525" cap="flat" cmpd="sng" algn="ctr">
            <a:noFill/>
            <a:prstDash val="solid"/>
            <a:round/>
            <a:headEnd type="none" w="med" len="med"/>
            <a:tailEnd type="none" w="med" len="med"/>
          </a:ln>
          <a:effectLst/>
        </p:spPr>
        <p:txBody>
          <a:bodyPr vert="horz" wrap="square" lIns="109728" tIns="21600" rIns="109728" bIns="21600" numCol="1" rtlCol="0" anchor="ctr" anchorCtr="0" compatLnSpc="1"/>
          <a:lstStyle/>
          <a:p>
            <a:pPr algn="ctr"/>
            <a:r>
              <a:rPr lang="en-US" sz="2400" b="1">
                <a:solidFill>
                  <a:srgbClr val="F36419"/>
                </a:solidFill>
                <a:latin typeface="Franklin Gothic Medium Cond" panose="020B0606030402020204" pitchFamily="34" charset="0"/>
                <a:ea typeface="Helvetica Neue Condensed" panose="02000503000000020004" pitchFamily="2" charset="0"/>
                <a:cs typeface="Calibri" panose="020F0502020204030204" pitchFamily="34" charset="0"/>
              </a:rPr>
              <a:t>OUR MISSION</a:t>
            </a:r>
          </a:p>
        </p:txBody>
      </p:sp>
      <p:grpSp>
        <p:nvGrpSpPr>
          <p:cNvPr id="4" name="Group 3"/>
          <p:cNvGrpSpPr/>
          <p:nvPr userDrawn="1"/>
        </p:nvGrpSpPr>
        <p:grpSpPr>
          <a:xfrm>
            <a:off x="1412968" y="2236620"/>
            <a:ext cx="11233248" cy="0"/>
            <a:chOff x="1412968" y="2236620"/>
            <a:chExt cx="11233248" cy="0"/>
          </a:xfrm>
        </p:grpSpPr>
        <p:cxnSp>
          <p:nvCxnSpPr>
            <p:cNvPr id="14" name="Straight Connector 13"/>
            <p:cNvCxnSpPr/>
            <p:nvPr userDrawn="1"/>
          </p:nvCxnSpPr>
          <p:spPr bwMode="auto">
            <a:xfrm>
              <a:off x="1412968" y="2236620"/>
              <a:ext cx="4608512" cy="0"/>
            </a:xfrm>
            <a:prstGeom prst="line">
              <a:avLst/>
            </a:prstGeom>
            <a:noFill/>
            <a:ln w="12700" cap="flat" cmpd="sng" algn="ctr">
              <a:solidFill>
                <a:srgbClr val="F36419"/>
              </a:solidFill>
              <a:prstDash val="solid"/>
              <a:round/>
              <a:headEnd type="none" w="med" len="med"/>
              <a:tailEnd type="none"/>
            </a:ln>
            <a:effectLst/>
          </p:spPr>
        </p:cxnSp>
        <p:cxnSp>
          <p:nvCxnSpPr>
            <p:cNvPr id="15" name="Straight Connector 14"/>
            <p:cNvCxnSpPr/>
            <p:nvPr userDrawn="1"/>
          </p:nvCxnSpPr>
          <p:spPr bwMode="auto">
            <a:xfrm>
              <a:off x="8037704" y="2236620"/>
              <a:ext cx="4608512" cy="0"/>
            </a:xfrm>
            <a:prstGeom prst="line">
              <a:avLst/>
            </a:prstGeom>
            <a:noFill/>
            <a:ln w="12700" cap="flat" cmpd="sng" algn="ctr">
              <a:solidFill>
                <a:srgbClr val="F36419"/>
              </a:solidFill>
              <a:prstDash val="solid"/>
              <a:round/>
              <a:headEnd type="none" w="med" len="med"/>
              <a:tailEnd type="none"/>
            </a:ln>
            <a:effectLst/>
          </p:spPr>
        </p:cxnSp>
      </p:grpSp>
      <p:sp>
        <p:nvSpPr>
          <p:cNvPr id="19" name="矩形 2"/>
          <p:cNvSpPr/>
          <p:nvPr userDrawn="1"/>
        </p:nvSpPr>
        <p:spPr bwMode="auto">
          <a:xfrm>
            <a:off x="7225433" y="7809207"/>
            <a:ext cx="179536" cy="184666"/>
          </a:xfrm>
          <a:prstGeom prst="rect">
            <a:avLst/>
          </a:prstGeom>
          <a:noFill/>
          <a:ln w="9525" cap="flat" cmpd="sng" algn="ctr">
            <a:noFill/>
            <a:prstDash val="solid"/>
            <a:round/>
            <a:headEnd type="none" w="med" len="med"/>
            <a:tailEnd type="none" w="med" len="med"/>
          </a:ln>
          <a:effectLst/>
        </p:spPr>
        <p:txBody>
          <a:bodyPr vert="horz" wrap="none" lIns="0" tIns="0" rIns="0" bIns="0" numCol="1" rtlCol="0" anchor="ctr" anchorCtr="0" compatLnSpc="1">
            <a:spAutoFit/>
          </a:bodyPr>
          <a:lstStyle/>
          <a:p>
            <a:pPr algn="ctr"/>
            <a:fld id="{6EAC8AF0-966C-4FC5-AFC0-BA4E2758CD2C}" type="slidenum">
              <a:rPr lang="en-US" sz="1200" b="0" smtClean="0">
                <a:solidFill>
                  <a:schemeClr val="tx1"/>
                </a:solidFill>
                <a:latin typeface="+mn-lt"/>
                <a:ea typeface="Helvetica Neue Condensed" panose="02000503000000020004" pitchFamily="2" charset="0"/>
                <a:cs typeface="Arial" panose="020B0604020202020204" pitchFamily="34" charset="0"/>
              </a:rPr>
              <a:t>‹#›</a:t>
            </a:fld>
            <a:endParaRPr lang="en-US" sz="1200" b="0">
              <a:solidFill>
                <a:schemeClr val="tx1"/>
              </a:solidFill>
              <a:latin typeface="+mn-lt"/>
              <a:ea typeface="Helvetica Neue Condensed" panose="02000503000000020004" pitchFamily="2" charset="0"/>
              <a:cs typeface="Arial" panose="020B0604020202020204" pitchFamily="34" charset="0"/>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x">
  <p:cSld name="Пустой">
    <p:spTree>
      <p:nvGrpSpPr>
        <p:cNvPr id="1" name=""/>
        <p:cNvGrpSpPr/>
        <p:nvPr/>
      </p:nvGrpSpPr>
      <p:grpSpPr>
        <a:xfrm>
          <a:off x="0" y="0"/>
          <a:ext cx="0" cy="0"/>
          <a:chOff x="0" y="0"/>
          <a:chExt cx="0" cy="0"/>
        </a:xfrm>
      </p:grpSpPr>
      <p:sp>
        <p:nvSpPr>
          <p:cNvPr id="20" name="Slide Number"/>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87.xml><?xml version="1.0" encoding="utf-8"?>
<p:sldLayout xmlns:a="http://schemas.openxmlformats.org/drawingml/2006/main" xmlns:r="http://schemas.openxmlformats.org/officeDocument/2006/relationships" xmlns:p="http://schemas.openxmlformats.org/presentationml/2006/main" type="obj">
  <p:cSld name="2_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551230" y="308090"/>
            <a:ext cx="13527938" cy="492520"/>
          </a:xfrm>
          <a:prstGeom prst="rect">
            <a:avLst/>
          </a:prstGeom>
        </p:spPr>
        <p:txBody>
          <a:bodyPr wrap="square" lIns="0" tIns="0" rIns="0" bIns="0">
            <a:spAutoFit/>
          </a:bodyPr>
          <a:lstStyle>
            <a:lvl1pPr>
              <a:defRPr sz="3200" b="0" i="0" u="sng">
                <a:solidFill>
                  <a:srgbClr val="31648A"/>
                </a:solidFill>
                <a:latin typeface="微软雅黑" panose="020B0503020204020204" charset="-122"/>
                <a:cs typeface="微软雅黑" panose="020B0503020204020204" charset="-122"/>
              </a:defRPr>
            </a:lvl1pPr>
          </a:lstStyle>
          <a:p>
            <a:endParaRPr/>
          </a:p>
        </p:txBody>
      </p:sp>
      <p:sp>
        <p:nvSpPr>
          <p:cNvPr id="3" name="Holder 3"/>
          <p:cNvSpPr>
            <a:spLocks noGrp="1"/>
          </p:cNvSpPr>
          <p:nvPr>
            <p:ph type="subTitle" idx="4"/>
          </p:nvPr>
        </p:nvSpPr>
        <p:spPr>
          <a:xfrm>
            <a:off x="2194560" y="4608576"/>
            <a:ext cx="10241280" cy="268766"/>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DABAFD19-882F-4CBA-BC8D-F41AB3D52FED}" type="datetime1">
              <a:rPr lang="en-US" smtClean="0"/>
              <a:t>1/8/2026</a:t>
            </a:fld>
            <a:endParaRPr lang="en-US"/>
          </a:p>
        </p:txBody>
      </p:sp>
      <p:sp>
        <p:nvSpPr>
          <p:cNvPr id="6" name="Holder 6"/>
          <p:cNvSpPr>
            <a:spLocks noGrp="1"/>
          </p:cNvSpPr>
          <p:nvPr>
            <p:ph type="sldNum" sz="quarter" idx="7"/>
          </p:nvPr>
        </p:nvSpPr>
        <p:spPr/>
        <p:txBody>
          <a:bodyPr lIns="0" tIns="0" rIns="0" bIns="0"/>
          <a:lstStyle>
            <a:lvl1pPr>
              <a:defRPr sz="1200" b="0" i="0">
                <a:solidFill>
                  <a:schemeClr val="tx1"/>
                </a:solidFill>
                <a:latin typeface="Calibri Light" panose="020F0302020204030204"/>
                <a:cs typeface="Calibri Light" panose="020F0302020204030204"/>
              </a:defRPr>
            </a:lvl1pPr>
          </a:lstStyle>
          <a:p>
            <a:pPr marL="25400">
              <a:lnSpc>
                <a:spcPts val="1240"/>
              </a:lnSpc>
            </a:pPr>
            <a:fld id="{81D60167-4931-47E6-BA6A-407CBD079E47}" type="slidenum">
              <a:rPr lang="en-US" smtClean="0"/>
              <a:t>‹#›</a:t>
            </a:fld>
            <a:endParaRPr lang="en-US"/>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
  <p:cSld name="3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477799" y="2237417"/>
            <a:ext cx="5846012" cy="4842653"/>
          </a:xfrm>
        </p:spPr>
        <p:txBody>
          <a:bodyPr anchor="t">
            <a:normAutofit/>
          </a:bodyPr>
          <a:lstStyle>
            <a:lvl1pPr algn="l">
              <a:defRPr sz="5280" i="1">
                <a:solidFill>
                  <a:schemeClr val="bg1"/>
                </a:solidFill>
              </a:defRPr>
            </a:lvl1pPr>
          </a:lstStyle>
          <a:p>
            <a:r>
              <a:rPr lang="en-US"/>
              <a:t>Click to edit Master title style</a:t>
            </a:r>
          </a:p>
        </p:txBody>
      </p:sp>
      <p:sp>
        <p:nvSpPr>
          <p:cNvPr id="3" name="Subtitle 2"/>
          <p:cNvSpPr>
            <a:spLocks noGrp="1"/>
          </p:cNvSpPr>
          <p:nvPr>
            <p:ph type="subTitle" idx="1"/>
          </p:nvPr>
        </p:nvSpPr>
        <p:spPr>
          <a:xfrm>
            <a:off x="8503923" y="5421179"/>
            <a:ext cx="5819888" cy="483850"/>
          </a:xfrm>
        </p:spPr>
        <p:txBody>
          <a:bodyPr/>
          <a:lstStyle>
            <a:lvl1pPr marL="0" indent="0" algn="l">
              <a:buNone/>
              <a:defRPr sz="2880">
                <a:solidFill>
                  <a:schemeClr val="bg1"/>
                </a:solidFill>
              </a:defRPr>
            </a:lvl1pPr>
            <a:lvl2pPr marL="548005" indent="0" algn="ctr">
              <a:buNone/>
              <a:defRPr sz="2400"/>
            </a:lvl2pPr>
            <a:lvl3pPr marL="1096645" indent="0" algn="ctr">
              <a:buNone/>
              <a:defRPr sz="2280"/>
            </a:lvl3pPr>
            <a:lvl4pPr marL="1644650" indent="0" algn="ctr">
              <a:buNone/>
              <a:defRPr sz="1920"/>
            </a:lvl4pPr>
            <a:lvl5pPr marL="2193290" indent="0" algn="ctr">
              <a:buNone/>
              <a:defRPr sz="1920"/>
            </a:lvl5pPr>
            <a:lvl6pPr marL="2741295" indent="0" algn="ctr">
              <a:buNone/>
              <a:defRPr sz="1920"/>
            </a:lvl6pPr>
            <a:lvl7pPr marL="3289935" indent="0" algn="ctr">
              <a:buNone/>
              <a:defRPr sz="1920"/>
            </a:lvl7pPr>
            <a:lvl8pPr marL="3837940" indent="0" algn="ctr">
              <a:buNone/>
              <a:defRPr sz="1920"/>
            </a:lvl8pPr>
            <a:lvl9pPr marL="4386580" indent="0" algn="ctr">
              <a:buNone/>
              <a:defRPr sz="1920"/>
            </a:lvl9pPr>
          </a:lstStyle>
          <a:p>
            <a:r>
              <a:rPr lang="en-US"/>
              <a:t>Click to edit Master subtitle style</a:t>
            </a: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defTabSz="914400">
              <a:defRPr/>
            </a:pPr>
            <a:fld id="{B3370CBD-1E39-4D02-8C1C-85921893685B}" type="datetime1">
              <a:rPr lang="en-US" smtClean="0">
                <a:solidFill>
                  <a:srgbClr val="000000"/>
                </a:solidFill>
              </a:rPr>
              <a:t>1/8/2026</a:t>
            </a:fld>
            <a:endParaRPr lang="en-US">
              <a:solidFill>
                <a:srgbClr val="000000"/>
              </a:solidFill>
            </a:endParaRPr>
          </a:p>
        </p:txBody>
      </p:sp>
      <p:sp>
        <p:nvSpPr>
          <p:cNvPr id="3" name="Footer Placeholder 2"/>
          <p:cNvSpPr>
            <a:spLocks noGrp="1"/>
          </p:cNvSpPr>
          <p:nvPr>
            <p:ph type="ftr" sz="quarter" idx="11"/>
          </p:nvPr>
        </p:nvSpPr>
        <p:spPr/>
        <p:txBody>
          <a:bodyPr/>
          <a:lstStyle/>
          <a:p>
            <a:pPr defTabSz="914400">
              <a:defRPr/>
            </a:pPr>
            <a:endParaRPr lang="en-US">
              <a:solidFill>
                <a:srgbClr val="000000"/>
              </a:solidFill>
            </a:endParaRPr>
          </a:p>
        </p:txBody>
      </p:sp>
      <p:sp>
        <p:nvSpPr>
          <p:cNvPr id="4" name="Slide Number Placeholder 3"/>
          <p:cNvSpPr>
            <a:spLocks noGrp="1"/>
          </p:cNvSpPr>
          <p:nvPr>
            <p:ph type="sldNum" sz="quarter" idx="12"/>
          </p:nvPr>
        </p:nvSpPr>
        <p:spPr/>
        <p:txBody>
          <a:bodyPr/>
          <a:lstStyle/>
          <a:p>
            <a:pPr defTabSz="914400">
              <a:defRPr/>
            </a:pPr>
            <a:fld id="{FF6319FF-1DE5-4A84-BE86-74DE60C0FF39}" type="slidenum">
              <a:rPr lang="en-US" smtClean="0">
                <a:solidFill>
                  <a:srgbClr val="000000"/>
                </a:solidFill>
              </a:rPr>
              <a:t>‹#›</a:t>
            </a:fld>
            <a:endParaRPr lang="en-US">
              <a:solidFill>
                <a:srgbClr val="000000"/>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3"/>
          <a:srcRect/>
          <a:stretch>
            <a:fillRect/>
          </a:stretch>
        </p:blipFill>
        <p:spPr bwMode="ltGray">
          <a:xfrm>
            <a:off x="0" y="0"/>
            <a:ext cx="14630400" cy="8229600"/>
          </a:xfrm>
          <a:prstGeom prst="rect">
            <a:avLst/>
          </a:prstGeom>
        </p:spPr>
      </p:pic>
      <p:sp>
        <p:nvSpPr>
          <p:cNvPr id="2" name="Rectangle 1"/>
          <p:cNvSpPr/>
          <p:nvPr userDrawn="1"/>
        </p:nvSpPr>
        <p:spPr>
          <a:xfrm>
            <a:off x="0" y="0"/>
            <a:ext cx="14630400" cy="8229600"/>
          </a:xfrm>
          <a:prstGeom prst="rect">
            <a:avLst/>
          </a:prstGeom>
          <a:solidFill>
            <a:schemeClr val="tx2">
              <a:alpha val="2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sz="1800">
              <a:solidFill>
                <a:schemeClr val="bg1"/>
              </a:solidFill>
            </a:endParaRPr>
          </a:p>
        </p:txBody>
      </p:sp>
      <p:graphicFrame>
        <p:nvGraphicFramePr>
          <p:cNvPr id="3" name="Object 2" hidden="1"/>
          <p:cNvGraphicFramePr>
            <a:graphicFrameLocks noChangeAspect="1"/>
          </p:cNvGraphicFramePr>
          <p:nvPr userDrawn="1">
            <p:custDataLst>
              <p:tags r:id="rId1"/>
            </p:custDataLst>
          </p:nvPr>
        </p:nvGraphicFramePr>
        <p:xfrm>
          <a:off x="2595" y="1946"/>
          <a:ext cx="2590" cy="1943"/>
        </p:xfrm>
        <a:graphic>
          <a:graphicData uri="http://schemas.openxmlformats.org/presentationml/2006/ole">
            <mc:AlternateContent xmlns:mc="http://schemas.openxmlformats.org/markup-compatibility/2006">
              <mc:Choice xmlns:v="urn:schemas-microsoft-com:vml" Requires="v">
                <p:oleObj name="think-cell 幻灯片" r:id="rId4" imgW="12700" imgH="12700" progId="TCLayout.ActiveDocument.1">
                  <p:embed/>
                </p:oleObj>
              </mc:Choice>
              <mc:Fallback>
                <p:oleObj name="think-cell 幻灯片" r:id="rId4" imgW="12700" imgH="12700" progId="TCLayout.ActiveDocument.1">
                  <p:embed/>
                  <p:pic>
                    <p:nvPicPr>
                      <p:cNvPr id="0" name="Object 2" hidden="1"/>
                      <p:cNvPicPr/>
                      <p:nvPr/>
                    </p:nvPicPr>
                    <p:blipFill>
                      <a:blip r:embed="rId5"/>
                      <a:stretch>
                        <a:fillRect/>
                      </a:stretch>
                    </p:blipFill>
                    <p:spPr>
                      <a:xfrm>
                        <a:off x="2595" y="1946"/>
                        <a:ext cx="2590" cy="1943"/>
                      </a:xfrm>
                      <a:prstGeom prst="rect">
                        <a:avLst/>
                      </a:prstGeom>
                    </p:spPr>
                  </p:pic>
                </p:oleObj>
              </mc:Fallback>
            </mc:AlternateContent>
          </a:graphicData>
        </a:graphic>
      </p:graphicFrame>
      <p:pic>
        <p:nvPicPr>
          <p:cNvPr id="19" name="Picture 18"/>
          <p:cNvPicPr>
            <a:picLocks noChangeAspect="1"/>
          </p:cNvPicPr>
          <p:nvPr userDrawn="1"/>
        </p:nvPicPr>
        <p:blipFill>
          <a:blip r:embed="rId6"/>
          <a:stretch>
            <a:fillRect/>
          </a:stretch>
        </p:blipFill>
        <p:spPr bwMode="ltGray">
          <a:xfrm>
            <a:off x="4405791" y="2708563"/>
            <a:ext cx="5818818" cy="1925239"/>
          </a:xfrm>
          <a:prstGeom prst="rect">
            <a:avLst/>
          </a:prstGeom>
        </p:spPr>
      </p:pic>
      <p:sp>
        <p:nvSpPr>
          <p:cNvPr id="10" name="Document type" hidden="1"/>
          <p:cNvSpPr txBox="1">
            <a:spLocks noChangeArrowheads="1"/>
          </p:cNvSpPr>
          <p:nvPr userDrawn="1"/>
        </p:nvSpPr>
        <p:spPr bwMode="auto">
          <a:xfrm>
            <a:off x="972273" y="7337640"/>
            <a:ext cx="1268585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spAutoFit/>
          </a:bodyPr>
          <a:lstStyle>
            <a:defPPr>
              <a:defRPr lang="en-US"/>
            </a:defPPr>
            <a:lvl1pPr eaLnBrk="1" hangingPunct="1">
              <a:defRPr sz="1400" baseline="0">
                <a:solidFill>
                  <a:schemeClr val="accent6"/>
                </a:solidFill>
                <a:latin typeface="+mn-lt"/>
              </a:defRPr>
            </a:lvl1pPr>
            <a:lvl2pPr marL="742950" indent="-285750" eaLnBrk="0" hangingPunct="0">
              <a:defRPr sz="1600"/>
            </a:lvl2pPr>
            <a:lvl3pPr marL="1143000" indent="-228600" eaLnBrk="0" hangingPunct="0">
              <a:defRPr sz="1600"/>
            </a:lvl3pPr>
            <a:lvl4pPr marL="1600200" indent="-228600" eaLnBrk="0" hangingPunct="0">
              <a:defRPr sz="1600"/>
            </a:lvl4pPr>
            <a:lvl5pPr marL="2057400" indent="-228600" eaLnBrk="0" hangingPunct="0">
              <a:defRPr sz="1600"/>
            </a:lvl5pPr>
            <a:lvl6pPr marL="2514600" indent="-228600" eaLnBrk="0" fontAlgn="base" hangingPunct="0">
              <a:spcBef>
                <a:spcPct val="0"/>
              </a:spcBef>
              <a:spcAft>
                <a:spcPct val="0"/>
              </a:spcAft>
              <a:defRPr sz="1600"/>
            </a:lvl6pPr>
            <a:lvl7pPr marL="2971800" indent="-228600" eaLnBrk="0" fontAlgn="base" hangingPunct="0">
              <a:spcBef>
                <a:spcPct val="0"/>
              </a:spcBef>
              <a:spcAft>
                <a:spcPct val="0"/>
              </a:spcAft>
              <a:defRPr sz="1600"/>
            </a:lvl7pPr>
            <a:lvl8pPr marL="3429000" indent="-228600" eaLnBrk="0" fontAlgn="base" hangingPunct="0">
              <a:spcBef>
                <a:spcPct val="0"/>
              </a:spcBef>
              <a:spcAft>
                <a:spcPct val="0"/>
              </a:spcAft>
              <a:defRPr sz="1600"/>
            </a:lvl8pPr>
            <a:lvl9pPr marL="3886200" indent="-228600" eaLnBrk="0" fontAlgn="base" hangingPunct="0">
              <a:spcBef>
                <a:spcPct val="0"/>
              </a:spcBef>
              <a:spcAft>
                <a:spcPct val="0"/>
              </a:spcAft>
              <a:defRPr sz="1600"/>
            </a:lvl9pPr>
          </a:lstStyle>
          <a:p>
            <a:pPr algn="ctr"/>
            <a:r>
              <a:rPr lang="en-US" sz="2400" b="1">
                <a:solidFill>
                  <a:schemeClr val="accent1"/>
                </a:solidFill>
              </a:rPr>
              <a:t>Document type | Date</a:t>
            </a: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741400" y="1930216"/>
            <a:ext cx="6217920" cy="1509772"/>
          </a:xfrm>
        </p:spPr>
        <p:txBody>
          <a:bodyPr/>
          <a:lstStyle>
            <a:lvl1pPr>
              <a:buClr>
                <a:srgbClr val="C30F1E"/>
              </a:buClr>
              <a:defRPr sz="1920"/>
            </a:lvl1pPr>
            <a:lvl2pPr>
              <a:buClr>
                <a:srgbClr val="C30F1E"/>
              </a:buClr>
              <a:defRPr/>
            </a:lvl2pPr>
            <a:lvl3pPr>
              <a:buClr>
                <a:srgbClr val="C30F1E"/>
              </a:buClr>
              <a:defRPr/>
            </a:lvl3pPr>
            <a:lvl4pPr>
              <a:buClr>
                <a:srgbClr val="C30F1E"/>
              </a:buClr>
              <a:defRPr/>
            </a:lvl4pPr>
            <a:lvl5pPr>
              <a:buClr>
                <a:srgbClr val="C30F1E"/>
              </a:buCl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7142200" y="1927755"/>
            <a:ext cx="6217920" cy="1509772"/>
          </a:xfrm>
        </p:spPr>
        <p:txBody>
          <a:bodyPr/>
          <a:lstStyle>
            <a:lvl1pPr marL="411480" indent="-411480">
              <a:buClr>
                <a:srgbClr val="C30F1E"/>
              </a:buClr>
              <a:buFont typeface="Arial" panose="020B0604020202020204" pitchFamily="34" charset="0"/>
              <a:buChar char="•"/>
              <a:defRPr sz="1920"/>
            </a:lvl1pPr>
            <a:lvl2pPr marL="960120" indent="-411480">
              <a:buClr>
                <a:srgbClr val="C30F1E"/>
              </a:buClr>
              <a:buFont typeface="Arial" panose="020B0604020202020204" pitchFamily="34" charset="0"/>
              <a:buChar char="•"/>
              <a:defRPr/>
            </a:lvl2pPr>
            <a:lvl3pPr marL="1440180" indent="-342900">
              <a:buClr>
                <a:srgbClr val="C30F1E"/>
              </a:buClr>
              <a:buFont typeface="Arial" panose="020B0604020202020204" pitchFamily="34" charset="0"/>
              <a:buChar char="•"/>
              <a:defRPr/>
            </a:lvl3pPr>
            <a:lvl4pPr marL="1988820" indent="-342900">
              <a:buClr>
                <a:srgbClr val="C30F1E"/>
              </a:buClr>
              <a:buFont typeface="Arial" panose="020B0604020202020204" pitchFamily="34" charset="0"/>
              <a:buChar char="•"/>
              <a:defRPr/>
            </a:lvl4pPr>
            <a:lvl5pPr marL="2537460" indent="-342900">
              <a:buClr>
                <a:srgbClr val="C30F1E"/>
              </a:buClr>
              <a:buFont typeface="Arial" panose="020B0604020202020204" pitchFamily="34" charset="0"/>
              <a:buChar cha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Slide Number Placeholder 5"/>
          <p:cNvSpPr>
            <a:spLocks noGrp="1"/>
          </p:cNvSpPr>
          <p:nvPr>
            <p:ph type="sldNum" sz="quarter" idx="12"/>
          </p:nvPr>
        </p:nvSpPr>
        <p:spPr>
          <a:xfrm>
            <a:off x="13599976" y="7627625"/>
            <a:ext cx="549584" cy="277012"/>
          </a:xfrm>
        </p:spPr>
        <p:txBody>
          <a:bodyPr/>
          <a:lstStyle/>
          <a:p>
            <a:fld id="{5F68880D-600E-4861-B622-442275FD0F25}" type="slidenum">
              <a:rPr lang="en-US" smtClean="0"/>
              <a:t>‹#›</a:t>
            </a:fld>
            <a:endParaRPr lang="en-US"/>
          </a:p>
        </p:txBody>
      </p:sp>
      <p:sp>
        <p:nvSpPr>
          <p:cNvPr id="10" name="Title 1"/>
          <p:cNvSpPr>
            <a:spLocks noGrp="1"/>
          </p:cNvSpPr>
          <p:nvPr>
            <p:ph type="title"/>
          </p:nvPr>
        </p:nvSpPr>
        <p:spPr>
          <a:xfrm>
            <a:off x="741404" y="632753"/>
            <a:ext cx="6226895" cy="598122"/>
          </a:xfrm>
          <a:noFill/>
        </p:spPr>
        <p:txBody>
          <a:bodyPr anchor="ctr">
            <a:normAutofit/>
          </a:bodyPr>
          <a:lstStyle>
            <a:lvl1pPr>
              <a:defRPr sz="2880">
                <a:solidFill>
                  <a:srgbClr val="0000FF"/>
                </a:solidFill>
              </a:defRPr>
            </a:lvl1pPr>
          </a:lstStyle>
          <a:p>
            <a:r>
              <a:rPr lang="en-US" dirty="0"/>
              <a:t>Click to edit Master title style</a:t>
            </a: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2595" y="1946"/>
          <a:ext cx="2590" cy="1943"/>
        </p:xfrm>
        <a:graphic>
          <a:graphicData uri="http://schemas.openxmlformats.org/presentationml/2006/ole">
            <mc:AlternateContent xmlns:mc="http://schemas.openxmlformats.org/markup-compatibility/2006">
              <mc:Choice xmlns:v="urn:schemas-microsoft-com:vml" Requires="v">
                <p:oleObj name="think-cell 幻灯片" r:id="rId3" imgW="12700" imgH="12700" progId="TCLayout.ActiveDocument.1">
                  <p:embed/>
                </p:oleObj>
              </mc:Choice>
              <mc:Fallback>
                <p:oleObj name="think-cell 幻灯片" r:id="rId3" imgW="12700" imgH="12700" progId="TCLayout.ActiveDocument.1">
                  <p:embed/>
                  <p:pic>
                    <p:nvPicPr>
                      <p:cNvPr id="0" name="Object 2" hidden="1"/>
                      <p:cNvPicPr/>
                      <p:nvPr/>
                    </p:nvPicPr>
                    <p:blipFill>
                      <a:blip r:embed="rId4"/>
                      <a:stretch>
                        <a:fillRect/>
                      </a:stretch>
                    </p:blipFill>
                    <p:spPr>
                      <a:xfrm>
                        <a:off x="2595" y="1946"/>
                        <a:ext cx="2590" cy="1943"/>
                      </a:xfrm>
                      <a:prstGeom prst="rect">
                        <a:avLst/>
                      </a:prstGeom>
                    </p:spPr>
                  </p:pic>
                </p:oleObj>
              </mc:Fallback>
            </mc:AlternateContent>
          </a:graphicData>
        </a:graphic>
      </p:graphicFrame>
      <p:pic>
        <p:nvPicPr>
          <p:cNvPr id="8" name="Picture 7"/>
          <p:cNvPicPr>
            <a:picLocks noChangeAspect="1"/>
          </p:cNvPicPr>
          <p:nvPr userDrawn="1"/>
        </p:nvPicPr>
        <p:blipFill>
          <a:blip r:embed="rId5"/>
          <a:srcRect/>
          <a:stretch>
            <a:fillRect/>
          </a:stretch>
        </p:blipFill>
        <p:spPr bwMode="ltGray">
          <a:xfrm>
            <a:off x="0" y="0"/>
            <a:ext cx="14630400" cy="8229600"/>
          </a:xfrm>
          <a:prstGeom prst="rect">
            <a:avLst/>
          </a:prstGeom>
        </p:spPr>
      </p:pic>
      <p:pic>
        <p:nvPicPr>
          <p:cNvPr id="19" name="Picture 18"/>
          <p:cNvPicPr>
            <a:picLocks noChangeAspect="1"/>
          </p:cNvPicPr>
          <p:nvPr userDrawn="1"/>
        </p:nvPicPr>
        <p:blipFill>
          <a:blip r:embed="rId6"/>
          <a:stretch>
            <a:fillRect/>
          </a:stretch>
        </p:blipFill>
        <p:spPr bwMode="ltGray">
          <a:xfrm>
            <a:off x="4405791" y="2189561"/>
            <a:ext cx="5818818" cy="1925239"/>
          </a:xfrm>
          <a:prstGeom prst="rect">
            <a:avLst/>
          </a:prstGeom>
        </p:spPr>
      </p:pic>
      <p:sp>
        <p:nvSpPr>
          <p:cNvPr id="10" name="Document type" hidden="1"/>
          <p:cNvSpPr txBox="1">
            <a:spLocks noChangeArrowheads="1"/>
          </p:cNvSpPr>
          <p:nvPr userDrawn="1"/>
        </p:nvSpPr>
        <p:spPr bwMode="auto">
          <a:xfrm>
            <a:off x="972273" y="7337640"/>
            <a:ext cx="1268585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spAutoFit/>
          </a:bodyPr>
          <a:lstStyle>
            <a:defPPr>
              <a:defRPr lang="en-US"/>
            </a:defPPr>
            <a:lvl1pPr eaLnBrk="1" hangingPunct="1">
              <a:defRPr sz="1400" baseline="0">
                <a:solidFill>
                  <a:schemeClr val="accent6"/>
                </a:solidFill>
                <a:latin typeface="+mn-lt"/>
              </a:defRPr>
            </a:lvl1pPr>
            <a:lvl2pPr marL="742950" indent="-285750" eaLnBrk="0" hangingPunct="0">
              <a:defRPr sz="1600"/>
            </a:lvl2pPr>
            <a:lvl3pPr marL="1143000" indent="-228600" eaLnBrk="0" hangingPunct="0">
              <a:defRPr sz="1600"/>
            </a:lvl3pPr>
            <a:lvl4pPr marL="1600200" indent="-228600" eaLnBrk="0" hangingPunct="0">
              <a:defRPr sz="1600"/>
            </a:lvl4pPr>
            <a:lvl5pPr marL="2057400" indent="-228600" eaLnBrk="0" hangingPunct="0">
              <a:defRPr sz="1600"/>
            </a:lvl5pPr>
            <a:lvl6pPr marL="2514600" indent="-228600" eaLnBrk="0" fontAlgn="base" hangingPunct="0">
              <a:spcBef>
                <a:spcPct val="0"/>
              </a:spcBef>
              <a:spcAft>
                <a:spcPct val="0"/>
              </a:spcAft>
              <a:defRPr sz="1600"/>
            </a:lvl6pPr>
            <a:lvl7pPr marL="2971800" indent="-228600" eaLnBrk="0" fontAlgn="base" hangingPunct="0">
              <a:spcBef>
                <a:spcPct val="0"/>
              </a:spcBef>
              <a:spcAft>
                <a:spcPct val="0"/>
              </a:spcAft>
              <a:defRPr sz="1600"/>
            </a:lvl7pPr>
            <a:lvl8pPr marL="3429000" indent="-228600" eaLnBrk="0" fontAlgn="base" hangingPunct="0">
              <a:spcBef>
                <a:spcPct val="0"/>
              </a:spcBef>
              <a:spcAft>
                <a:spcPct val="0"/>
              </a:spcAft>
              <a:defRPr sz="1600"/>
            </a:lvl8pPr>
            <a:lvl9pPr marL="3886200" indent="-228600" eaLnBrk="0" fontAlgn="base" hangingPunct="0">
              <a:spcBef>
                <a:spcPct val="0"/>
              </a:spcBef>
              <a:spcAft>
                <a:spcPct val="0"/>
              </a:spcAft>
              <a:defRPr sz="1600"/>
            </a:lvl9pPr>
          </a:lstStyle>
          <a:p>
            <a:pPr algn="ctr"/>
            <a:r>
              <a:rPr lang="en-US" sz="2400" b="1" dirty="0">
                <a:solidFill>
                  <a:schemeClr val="accent1"/>
                </a:solidFill>
              </a:rPr>
              <a:t>Document type | Date</a:t>
            </a: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3"/>
          <a:srcRect/>
          <a:stretch>
            <a:fillRect/>
          </a:stretch>
        </p:blipFill>
        <p:spPr bwMode="ltGray">
          <a:xfrm>
            <a:off x="0" y="0"/>
            <a:ext cx="14630400" cy="8229600"/>
          </a:xfrm>
          <a:prstGeom prst="rect">
            <a:avLst/>
          </a:prstGeom>
        </p:spPr>
      </p:pic>
      <p:sp>
        <p:nvSpPr>
          <p:cNvPr id="2" name="Rectangle 1"/>
          <p:cNvSpPr/>
          <p:nvPr userDrawn="1"/>
        </p:nvSpPr>
        <p:spPr>
          <a:xfrm>
            <a:off x="0" y="0"/>
            <a:ext cx="14630400" cy="8229600"/>
          </a:xfrm>
          <a:prstGeom prst="rect">
            <a:avLst/>
          </a:prstGeom>
          <a:solidFill>
            <a:schemeClr val="tx2">
              <a:alpha val="2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sz="1800" dirty="0">
              <a:solidFill>
                <a:schemeClr val="bg1"/>
              </a:solidFill>
            </a:endParaRPr>
          </a:p>
        </p:txBody>
      </p:sp>
      <p:graphicFrame>
        <p:nvGraphicFramePr>
          <p:cNvPr id="3" name="Object 2" hidden="1"/>
          <p:cNvGraphicFramePr>
            <a:graphicFrameLocks noChangeAspect="1"/>
          </p:cNvGraphicFramePr>
          <p:nvPr userDrawn="1">
            <p:custDataLst>
              <p:tags r:id="rId1"/>
            </p:custDataLst>
          </p:nvPr>
        </p:nvGraphicFramePr>
        <p:xfrm>
          <a:off x="2595" y="1946"/>
          <a:ext cx="2590" cy="1943"/>
        </p:xfrm>
        <a:graphic>
          <a:graphicData uri="http://schemas.openxmlformats.org/presentationml/2006/ole">
            <mc:AlternateContent xmlns:mc="http://schemas.openxmlformats.org/markup-compatibility/2006">
              <mc:Choice xmlns:v="urn:schemas-microsoft-com:vml" Requires="v">
                <p:oleObj name="think-cell 幻灯片" r:id="rId4" imgW="12700" imgH="12700" progId="TCLayout.ActiveDocument.1">
                  <p:embed/>
                </p:oleObj>
              </mc:Choice>
              <mc:Fallback>
                <p:oleObj name="think-cell 幻灯片" r:id="rId4" imgW="12700" imgH="12700" progId="TCLayout.ActiveDocument.1">
                  <p:embed/>
                  <p:pic>
                    <p:nvPicPr>
                      <p:cNvPr id="0" name="Object 2" hidden="1"/>
                      <p:cNvPicPr/>
                      <p:nvPr/>
                    </p:nvPicPr>
                    <p:blipFill>
                      <a:blip r:embed="rId5"/>
                      <a:stretch>
                        <a:fillRect/>
                      </a:stretch>
                    </p:blipFill>
                    <p:spPr>
                      <a:xfrm>
                        <a:off x="2595" y="1946"/>
                        <a:ext cx="2590" cy="1943"/>
                      </a:xfrm>
                      <a:prstGeom prst="rect">
                        <a:avLst/>
                      </a:prstGeom>
                    </p:spPr>
                  </p:pic>
                </p:oleObj>
              </mc:Fallback>
            </mc:AlternateContent>
          </a:graphicData>
        </a:graphic>
      </p:graphicFrame>
      <p:pic>
        <p:nvPicPr>
          <p:cNvPr id="19" name="Picture 18"/>
          <p:cNvPicPr>
            <a:picLocks noChangeAspect="1"/>
          </p:cNvPicPr>
          <p:nvPr userDrawn="1"/>
        </p:nvPicPr>
        <p:blipFill>
          <a:blip r:embed="rId6"/>
          <a:stretch>
            <a:fillRect/>
          </a:stretch>
        </p:blipFill>
        <p:spPr bwMode="ltGray">
          <a:xfrm>
            <a:off x="4405791" y="2708563"/>
            <a:ext cx="5818818" cy="1925239"/>
          </a:xfrm>
          <a:prstGeom prst="rect">
            <a:avLst/>
          </a:prstGeom>
        </p:spPr>
      </p:pic>
      <p:sp>
        <p:nvSpPr>
          <p:cNvPr id="10" name="Document type" hidden="1"/>
          <p:cNvSpPr txBox="1">
            <a:spLocks noChangeArrowheads="1"/>
          </p:cNvSpPr>
          <p:nvPr userDrawn="1"/>
        </p:nvSpPr>
        <p:spPr bwMode="auto">
          <a:xfrm>
            <a:off x="972273" y="7337640"/>
            <a:ext cx="1268585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spAutoFit/>
          </a:bodyPr>
          <a:lstStyle>
            <a:defPPr>
              <a:defRPr lang="en-US"/>
            </a:defPPr>
            <a:lvl1pPr eaLnBrk="1" hangingPunct="1">
              <a:defRPr sz="1400" baseline="0">
                <a:solidFill>
                  <a:schemeClr val="accent6"/>
                </a:solidFill>
                <a:latin typeface="+mn-lt"/>
              </a:defRPr>
            </a:lvl1pPr>
            <a:lvl2pPr marL="742950" indent="-285750" eaLnBrk="0" hangingPunct="0">
              <a:defRPr sz="1600"/>
            </a:lvl2pPr>
            <a:lvl3pPr marL="1143000" indent="-228600" eaLnBrk="0" hangingPunct="0">
              <a:defRPr sz="1600"/>
            </a:lvl3pPr>
            <a:lvl4pPr marL="1600200" indent="-228600" eaLnBrk="0" hangingPunct="0">
              <a:defRPr sz="1600"/>
            </a:lvl4pPr>
            <a:lvl5pPr marL="2057400" indent="-228600" eaLnBrk="0" hangingPunct="0">
              <a:defRPr sz="1600"/>
            </a:lvl5pPr>
            <a:lvl6pPr marL="2514600" indent="-228600" eaLnBrk="0" fontAlgn="base" hangingPunct="0">
              <a:spcBef>
                <a:spcPct val="0"/>
              </a:spcBef>
              <a:spcAft>
                <a:spcPct val="0"/>
              </a:spcAft>
              <a:defRPr sz="1600"/>
            </a:lvl6pPr>
            <a:lvl7pPr marL="2971800" indent="-228600" eaLnBrk="0" fontAlgn="base" hangingPunct="0">
              <a:spcBef>
                <a:spcPct val="0"/>
              </a:spcBef>
              <a:spcAft>
                <a:spcPct val="0"/>
              </a:spcAft>
              <a:defRPr sz="1600"/>
            </a:lvl7pPr>
            <a:lvl8pPr marL="3429000" indent="-228600" eaLnBrk="0" fontAlgn="base" hangingPunct="0">
              <a:spcBef>
                <a:spcPct val="0"/>
              </a:spcBef>
              <a:spcAft>
                <a:spcPct val="0"/>
              </a:spcAft>
              <a:defRPr sz="1600"/>
            </a:lvl8pPr>
            <a:lvl9pPr marL="3886200" indent="-228600" eaLnBrk="0" fontAlgn="base" hangingPunct="0">
              <a:spcBef>
                <a:spcPct val="0"/>
              </a:spcBef>
              <a:spcAft>
                <a:spcPct val="0"/>
              </a:spcAft>
              <a:defRPr sz="1600"/>
            </a:lvl9pPr>
          </a:lstStyle>
          <a:p>
            <a:pPr algn="ctr"/>
            <a:r>
              <a:rPr lang="en-US" sz="2400" b="1" dirty="0">
                <a:solidFill>
                  <a:schemeClr val="accent1"/>
                </a:solidFill>
              </a:rPr>
              <a:t>Document type | Date</a:t>
            </a: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2542" y="1906"/>
          <a:ext cx="2539" cy="1904"/>
        </p:xfrm>
        <a:graphic>
          <a:graphicData uri="http://schemas.openxmlformats.org/presentationml/2006/ole">
            <mc:AlternateContent xmlns:mc="http://schemas.openxmlformats.org/markup-compatibility/2006">
              <mc:Choice xmlns:v="urn:schemas-microsoft-com:vml" Requires="v">
                <p:oleObj name="think-cell 幻灯片" r:id="rId4" imgW="9525" imgH="9525" progId="TCLayout.ActiveDocument.1">
                  <p:embed/>
                </p:oleObj>
              </mc:Choice>
              <mc:Fallback>
                <p:oleObj name="think-cell 幻灯片" r:id="rId4" imgW="9525" imgH="9525" progId="TCLayout.ActiveDocument.1">
                  <p:embed/>
                  <p:pic>
                    <p:nvPicPr>
                      <p:cNvPr id="0" name="Object 2" hidden="1"/>
                      <p:cNvPicPr/>
                      <p:nvPr/>
                    </p:nvPicPr>
                    <p:blipFill>
                      <a:blip r:embed="rId5"/>
                      <a:stretch>
                        <a:fillRect/>
                      </a:stretch>
                    </p:blipFill>
                    <p:spPr>
                      <a:xfrm>
                        <a:off x="2542" y="1906"/>
                        <a:ext cx="2539" cy="1904"/>
                      </a:xfrm>
                      <a:prstGeom prst="rect">
                        <a:avLst/>
                      </a:prstGeom>
                    </p:spPr>
                  </p:pic>
                </p:oleObj>
              </mc:Fallback>
            </mc:AlternateContent>
          </a:graphicData>
        </a:graphic>
      </p:graphicFrame>
      <p:sp>
        <p:nvSpPr>
          <p:cNvPr id="4" name="Rectangle 3" hidden="1"/>
          <p:cNvSpPr/>
          <p:nvPr userDrawn="1">
            <p:custDataLst>
              <p:tags r:id="rId2"/>
            </p:custDataLst>
          </p:nvPr>
        </p:nvSpPr>
        <p:spPr>
          <a:xfrm>
            <a:off x="0" y="0"/>
            <a:ext cx="158750" cy="15875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noAutofit/>
          </a:bodyPr>
          <a:lstStyle/>
          <a:p>
            <a:pPr marL="0" lvl="0" indent="0" algn="ctr"/>
            <a:endParaRPr lang="en-US" sz="2400" b="1" i="0" baseline="0" dirty="0">
              <a:solidFill>
                <a:schemeClr val="bg1"/>
              </a:solidFill>
              <a:latin typeface="Franklin Gothic Medium Cond" panose="020B0606030402020204" pitchFamily="34" charset="0"/>
              <a:ea typeface="+mj-ea"/>
              <a:cs typeface="+mj-cs"/>
              <a:sym typeface="Franklin Gothic Medium Cond" panose="020B0606030402020204" pitchFamily="34" charset="0"/>
            </a:endParaRPr>
          </a:p>
        </p:txBody>
      </p:sp>
      <p:cxnSp>
        <p:nvCxnSpPr>
          <p:cNvPr id="7" name="Straight Connector 6"/>
          <p:cNvCxnSpPr/>
          <p:nvPr userDrawn="1"/>
        </p:nvCxnSpPr>
        <p:spPr bwMode="ltGray">
          <a:xfrm>
            <a:off x="564945" y="821418"/>
            <a:ext cx="13500511" cy="0"/>
          </a:xfrm>
          <a:prstGeom prst="line">
            <a:avLst/>
          </a:prstGeom>
          <a:noFill/>
          <a:ln w="12700" cap="flat" cmpd="sng" algn="ctr">
            <a:solidFill>
              <a:srgbClr val="F36419"/>
            </a:solidFill>
            <a:prstDash val="solid"/>
            <a:round/>
            <a:headEnd type="none" w="med" len="med"/>
            <a:tailEnd type="none"/>
          </a:ln>
          <a:effectLst/>
        </p:spPr>
      </p:cxnSp>
      <p:sp>
        <p:nvSpPr>
          <p:cNvPr id="5" name="Title 1"/>
          <p:cNvSpPr>
            <a:spLocks noGrp="1"/>
          </p:cNvSpPr>
          <p:nvPr>
            <p:ph type="title"/>
          </p:nvPr>
        </p:nvSpPr>
        <p:spPr>
          <a:xfrm>
            <a:off x="564946" y="433028"/>
            <a:ext cx="10992646" cy="369332"/>
          </a:xfrm>
        </p:spPr>
        <p:txBody>
          <a:bodyPr/>
          <a:lstStyle/>
          <a:p>
            <a:r>
              <a:rPr lang="en-US" dirty="0"/>
              <a:t>Click to edit Master title style</a:t>
            </a:r>
          </a:p>
        </p:txBody>
      </p:sp>
      <p:pic>
        <p:nvPicPr>
          <p:cNvPr id="8" name="Picture 7"/>
          <p:cNvPicPr>
            <a:picLocks noChangeAspect="1"/>
          </p:cNvPicPr>
          <p:nvPr userDrawn="1"/>
        </p:nvPicPr>
        <p:blipFill rotWithShape="1">
          <a:blip r:embed="rId6"/>
          <a:srcRect b="24180"/>
          <a:stretch>
            <a:fillRect/>
          </a:stretch>
        </p:blipFill>
        <p:spPr bwMode="ltGray">
          <a:xfrm>
            <a:off x="0" y="6455382"/>
            <a:ext cx="12603480" cy="1773682"/>
          </a:xfrm>
          <a:prstGeom prst="rect">
            <a:avLst/>
          </a:prstGeom>
        </p:spPr>
      </p:pic>
      <p:pic>
        <p:nvPicPr>
          <p:cNvPr id="9" name="Picture 8"/>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bwMode="ltGray">
          <a:xfrm>
            <a:off x="11827270" y="7208819"/>
            <a:ext cx="2256677" cy="746653"/>
          </a:xfrm>
          <a:prstGeom prst="rect">
            <a:avLst/>
          </a:prstGeom>
        </p:spPr>
      </p:pic>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2542" y="1906"/>
          <a:ext cx="2539" cy="1904"/>
        </p:xfrm>
        <a:graphic>
          <a:graphicData uri="http://schemas.openxmlformats.org/presentationml/2006/ole">
            <mc:AlternateContent xmlns:mc="http://schemas.openxmlformats.org/markup-compatibility/2006">
              <mc:Choice xmlns:v="urn:schemas-microsoft-com:vml" Requires="v">
                <p:oleObj name="think-cell 幻灯片" r:id="rId3" imgW="9525" imgH="9525" progId="TCLayout.ActiveDocument.1">
                  <p:embed/>
                </p:oleObj>
              </mc:Choice>
              <mc:Fallback>
                <p:oleObj name="think-cell 幻灯片" r:id="rId3" imgW="9525" imgH="9525" progId="TCLayout.ActiveDocument.1">
                  <p:embed/>
                  <p:pic>
                    <p:nvPicPr>
                      <p:cNvPr id="0" name="Object 2" hidden="1"/>
                      <p:cNvPicPr/>
                      <p:nvPr/>
                    </p:nvPicPr>
                    <p:blipFill>
                      <a:blip r:embed="rId4"/>
                      <a:stretch>
                        <a:fillRect/>
                      </a:stretch>
                    </p:blipFill>
                    <p:spPr>
                      <a:xfrm>
                        <a:off x="2542" y="1906"/>
                        <a:ext cx="2539" cy="1904"/>
                      </a:xfrm>
                      <a:prstGeom prst="rect">
                        <a:avLst/>
                      </a:prstGeom>
                    </p:spPr>
                  </p:pic>
                </p:oleObj>
              </mc:Fallback>
            </mc:AlternateContent>
          </a:graphicData>
        </a:graphic>
      </p:graphicFrame>
      <p:cxnSp>
        <p:nvCxnSpPr>
          <p:cNvPr id="7" name="Straight Connector 6"/>
          <p:cNvCxnSpPr/>
          <p:nvPr userDrawn="1"/>
        </p:nvCxnSpPr>
        <p:spPr bwMode="ltGray">
          <a:xfrm>
            <a:off x="564945" y="821418"/>
            <a:ext cx="13500511" cy="0"/>
          </a:xfrm>
          <a:prstGeom prst="line">
            <a:avLst/>
          </a:prstGeom>
          <a:noFill/>
          <a:ln w="12700" cap="flat" cmpd="sng" algn="ctr">
            <a:solidFill>
              <a:srgbClr val="F36419"/>
            </a:solidFill>
            <a:prstDash val="solid"/>
            <a:round/>
            <a:headEnd type="none" w="med" len="med"/>
            <a:tailEnd type="none"/>
          </a:ln>
          <a:effectLst/>
        </p:spPr>
      </p:cxnSp>
      <p:sp>
        <p:nvSpPr>
          <p:cNvPr id="5" name="Title Placeholder 2"/>
          <p:cNvSpPr>
            <a:spLocks noGrp="1" noChangeArrowheads="1"/>
          </p:cNvSpPr>
          <p:nvPr>
            <p:ph type="title"/>
          </p:nvPr>
        </p:nvSpPr>
        <p:spPr bwMode="gray">
          <a:xfrm>
            <a:off x="564945" y="433028"/>
            <a:ext cx="1045038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noAutofit/>
          </a:bodyPr>
          <a:lstStyle/>
          <a:p>
            <a:pPr lvl="0"/>
            <a:endParaRPr lang="en-US" noProof="0" dirty="0"/>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Agenda layout">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2542" y="1906"/>
          <a:ext cx="2539" cy="1904"/>
        </p:xfrm>
        <a:graphic>
          <a:graphicData uri="http://schemas.openxmlformats.org/presentationml/2006/ole">
            <mc:AlternateContent xmlns:mc="http://schemas.openxmlformats.org/markup-compatibility/2006">
              <mc:Choice xmlns:v="urn:schemas-microsoft-com:vml" Requires="v">
                <p:oleObj name="think-cell 幻灯片" r:id="rId4" imgW="9525" imgH="9525" progId="TCLayout.ActiveDocument.1">
                  <p:embed/>
                </p:oleObj>
              </mc:Choice>
              <mc:Fallback>
                <p:oleObj name="think-cell 幻灯片" r:id="rId4" imgW="9525" imgH="9525" progId="TCLayout.ActiveDocument.1">
                  <p:embed/>
                  <p:pic>
                    <p:nvPicPr>
                      <p:cNvPr id="0" name="Object 2" hidden="1"/>
                      <p:cNvPicPr/>
                      <p:nvPr/>
                    </p:nvPicPr>
                    <p:blipFill>
                      <a:blip r:embed="rId5"/>
                      <a:stretch>
                        <a:fillRect/>
                      </a:stretch>
                    </p:blipFill>
                    <p:spPr>
                      <a:xfrm>
                        <a:off x="2542" y="1906"/>
                        <a:ext cx="2539" cy="1904"/>
                      </a:xfrm>
                      <a:prstGeom prst="rect">
                        <a:avLst/>
                      </a:prstGeom>
                    </p:spPr>
                  </p:pic>
                </p:oleObj>
              </mc:Fallback>
            </mc:AlternateContent>
          </a:graphicData>
        </a:graphic>
      </p:graphicFrame>
      <p:sp>
        <p:nvSpPr>
          <p:cNvPr id="4" name="Rectangle 3" hidden="1"/>
          <p:cNvSpPr/>
          <p:nvPr userDrawn="1">
            <p:custDataLst>
              <p:tags r:id="rId2"/>
            </p:custDataLst>
          </p:nvPr>
        </p:nvSpPr>
        <p:spPr>
          <a:xfrm>
            <a:off x="0" y="0"/>
            <a:ext cx="158750" cy="15875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noAutofit/>
          </a:bodyPr>
          <a:lstStyle/>
          <a:p>
            <a:pPr marL="0" lvl="0" indent="0" algn="ctr"/>
            <a:endParaRPr lang="en-US" sz="5000" b="0" i="0" baseline="0" dirty="0">
              <a:solidFill>
                <a:schemeClr val="bg1"/>
              </a:solidFill>
              <a:latin typeface="Franklin Gothic Medium Cond" panose="020B0606030402020204" pitchFamily="34" charset="0"/>
              <a:ea typeface="+mj-ea"/>
              <a:cs typeface="+mj-cs"/>
              <a:sym typeface="Franklin Gothic Medium Cond" panose="020B0606030402020204" pitchFamily="34" charset="0"/>
            </a:endParaRPr>
          </a:p>
        </p:txBody>
      </p:sp>
      <p:pic>
        <p:nvPicPr>
          <p:cNvPr id="15" name="Picture 14"/>
          <p:cNvPicPr>
            <a:picLocks noChangeAspect="1"/>
          </p:cNvPicPr>
          <p:nvPr userDrawn="1"/>
        </p:nvPicPr>
        <p:blipFill>
          <a:blip r:embed="rId6">
            <a:alphaModFix amt="50000"/>
          </a:blip>
          <a:stretch>
            <a:fillRect/>
          </a:stretch>
        </p:blipFill>
        <p:spPr bwMode="ltGray">
          <a:xfrm>
            <a:off x="0" y="0"/>
            <a:ext cx="14630400" cy="8229600"/>
          </a:xfrm>
          <a:prstGeom prst="rect">
            <a:avLst/>
          </a:prstGeom>
        </p:spPr>
      </p:pic>
      <p:sp>
        <p:nvSpPr>
          <p:cNvPr id="16" name="Rectangle 15"/>
          <p:cNvSpPr/>
          <p:nvPr userDrawn="1"/>
        </p:nvSpPr>
        <p:spPr bwMode="auto">
          <a:xfrm>
            <a:off x="0" y="0"/>
            <a:ext cx="14630400" cy="8229600"/>
          </a:xfrm>
          <a:prstGeom prst="rect">
            <a:avLst/>
          </a:prstGeom>
          <a:solidFill>
            <a:srgbClr val="32658B">
              <a:alpha val="60000"/>
            </a:srgbClr>
          </a:solidFill>
          <a:ln w="9525" cap="flat" cmpd="sng" algn="ctr">
            <a:noFill/>
            <a:prstDash val="solid"/>
            <a:round/>
            <a:headEnd type="none" w="med" len="med"/>
            <a:tailEnd type="none" w="med" len="med"/>
          </a:ln>
          <a:effectLst/>
        </p:spPr>
        <p:txBody>
          <a:bodyPr vert="horz" wrap="square" lIns="91440" tIns="18000" rIns="91440" bIns="18000" numCol="1" rtlCol="0" anchor="ctr" anchorCtr="0" compatLnSpc="1"/>
          <a:lstStyle/>
          <a:p>
            <a:pPr algn="ctr"/>
            <a:endParaRPr lang="en-US" b="1" dirty="0">
              <a:solidFill>
                <a:schemeClr val="bg1"/>
              </a:solidFill>
              <a:latin typeface="Arial" panose="020B0604020202020204" pitchFamily="34" charset="0"/>
            </a:endParaRPr>
          </a:p>
        </p:txBody>
      </p:sp>
      <p:pic>
        <p:nvPicPr>
          <p:cNvPr id="14" name="Picture 13"/>
          <p:cNvPicPr/>
          <p:nvPr userDrawn="1"/>
        </p:nvPicPr>
        <p:blipFill>
          <a:blip r:embed="rId7" cstate="print">
            <a:extLst>
              <a:ext uri="{28A0092B-C50C-407E-A947-70E740481C1C}">
                <a14:useLocalDpi xmlns:a14="http://schemas.microsoft.com/office/drawing/2010/main" val="0"/>
              </a:ext>
            </a:extLst>
          </a:blip>
          <a:stretch>
            <a:fillRect/>
          </a:stretch>
        </p:blipFill>
        <p:spPr bwMode="ltGray">
          <a:xfrm>
            <a:off x="12043299" y="7139136"/>
            <a:ext cx="2256677" cy="746653"/>
          </a:xfrm>
          <a:prstGeom prst="rect">
            <a:avLst/>
          </a:prstGeom>
        </p:spPr>
      </p:pic>
      <p:sp>
        <p:nvSpPr>
          <p:cNvPr id="17" name="Rectangle 16"/>
          <p:cNvSpPr/>
          <p:nvPr userDrawn="1"/>
        </p:nvSpPr>
        <p:spPr bwMode="auto">
          <a:xfrm>
            <a:off x="2264008" y="3033574"/>
            <a:ext cx="82633" cy="1371600"/>
          </a:xfrm>
          <a:prstGeom prst="rect">
            <a:avLst/>
          </a:prstGeom>
          <a:solidFill>
            <a:schemeClr val="accent1"/>
          </a:solidFill>
          <a:ln w="9525" cap="flat" cmpd="sng" algn="ctr">
            <a:solidFill>
              <a:schemeClr val="accent1"/>
            </a:solidFill>
            <a:prstDash val="solid"/>
            <a:round/>
            <a:headEnd type="none" w="med" len="med"/>
            <a:tailEnd type="none" w="med" len="med"/>
          </a:ln>
          <a:effectLst/>
        </p:spPr>
        <p:txBody>
          <a:bodyPr vert="horz" wrap="square" lIns="91440" tIns="18000" rIns="91440" bIns="18000" numCol="1" rtlCol="0" anchor="ctr" anchorCtr="0" compatLnSpc="1"/>
          <a:lstStyle/>
          <a:p>
            <a:pPr algn="ctr"/>
            <a:endParaRPr lang="en-US" b="1" dirty="0">
              <a:solidFill>
                <a:schemeClr val="bg1"/>
              </a:solidFill>
              <a:latin typeface="Arial" panose="020B0604020202020204" pitchFamily="34" charset="0"/>
            </a:endParaRPr>
          </a:p>
        </p:txBody>
      </p:sp>
      <p:sp>
        <p:nvSpPr>
          <p:cNvPr id="24" name="Title Placeholder 2"/>
          <p:cNvSpPr>
            <a:spLocks noGrp="1" noChangeArrowheads="1"/>
          </p:cNvSpPr>
          <p:nvPr>
            <p:ph type="title"/>
          </p:nvPr>
        </p:nvSpPr>
        <p:spPr bwMode="gray">
          <a:xfrm>
            <a:off x="2600115" y="3334654"/>
            <a:ext cx="10894356"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a:defRPr lang="en-US" sz="5000" b="0" cap="none" noProof="0" dirty="0">
                <a:solidFill>
                  <a:schemeClr val="bg1"/>
                </a:solidFill>
              </a:defRPr>
            </a:lvl1pPr>
          </a:lstStyle>
          <a:p>
            <a:pPr lvl="0"/>
            <a:r>
              <a:rPr lang="en-US" altLang="zh-CN" dirty="0"/>
              <a:t>Click to edit Master title style</a:t>
            </a:r>
            <a:endParaRPr lang="en-US" noProof="0" dirty="0"/>
          </a:p>
        </p:txBody>
      </p:sp>
      <p:sp>
        <p:nvSpPr>
          <p:cNvPr id="10" name="矩形 2"/>
          <p:cNvSpPr/>
          <p:nvPr userDrawn="1"/>
        </p:nvSpPr>
        <p:spPr bwMode="auto">
          <a:xfrm>
            <a:off x="7225432" y="7809207"/>
            <a:ext cx="179536" cy="184666"/>
          </a:xfrm>
          <a:prstGeom prst="rect">
            <a:avLst/>
          </a:prstGeom>
          <a:noFill/>
          <a:ln w="9525" cap="flat" cmpd="sng" algn="ctr">
            <a:noFill/>
            <a:prstDash val="solid"/>
            <a:round/>
            <a:headEnd type="none" w="med" len="med"/>
            <a:tailEnd type="none" w="med" len="med"/>
          </a:ln>
          <a:effectLst/>
        </p:spPr>
        <p:txBody>
          <a:bodyPr vert="horz" wrap="none" lIns="0" tIns="0" rIns="0" bIns="0" numCol="1" rtlCol="0" anchor="ctr" anchorCtr="0" compatLnSpc="1">
            <a:spAutoFit/>
          </a:bodyPr>
          <a:lstStyle/>
          <a:p>
            <a:pPr algn="ctr"/>
            <a:fld id="{6EAC8AF0-966C-4FC5-AFC0-BA4E2758CD2C}" type="slidenum">
              <a:rPr lang="en-US" sz="1200" b="0" smtClean="0">
                <a:solidFill>
                  <a:schemeClr val="bg1"/>
                </a:solidFill>
                <a:latin typeface="+mn-lt"/>
                <a:ea typeface="Helvetica Neue Condensed" panose="02000503000000020004" pitchFamily="2" charset="0"/>
                <a:cs typeface="Arial" panose="020B0604020202020204" pitchFamily="34" charset="0"/>
              </a:rPr>
              <a:t>‹#›</a:t>
            </a:fld>
            <a:endParaRPr lang="en-US" sz="1200" b="0" dirty="0">
              <a:solidFill>
                <a:schemeClr val="bg1"/>
              </a:solidFill>
              <a:latin typeface="+mn-lt"/>
              <a:ea typeface="Helvetica Neue Condensed" panose="02000503000000020004" pitchFamily="2" charset="0"/>
              <a:cs typeface="Arial" panose="020B0604020202020204" pitchFamily="34" charset="0"/>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Highlight">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2542" y="1906"/>
          <a:ext cx="2539" cy="1904"/>
        </p:xfrm>
        <a:graphic>
          <a:graphicData uri="http://schemas.openxmlformats.org/presentationml/2006/ole">
            <mc:AlternateContent xmlns:mc="http://schemas.openxmlformats.org/markup-compatibility/2006">
              <mc:Choice xmlns:v="urn:schemas-microsoft-com:vml" Requires="v">
                <p:oleObj name="think-cell 幻灯片" r:id="rId4" imgW="9525" imgH="9525" progId="TCLayout.ActiveDocument.1">
                  <p:embed/>
                </p:oleObj>
              </mc:Choice>
              <mc:Fallback>
                <p:oleObj name="think-cell 幻灯片" r:id="rId4" imgW="9525" imgH="9525" progId="TCLayout.ActiveDocument.1">
                  <p:embed/>
                  <p:pic>
                    <p:nvPicPr>
                      <p:cNvPr id="0" name="Object 2" hidden="1"/>
                      <p:cNvPicPr/>
                      <p:nvPr/>
                    </p:nvPicPr>
                    <p:blipFill>
                      <a:blip r:embed="rId5"/>
                      <a:stretch>
                        <a:fillRect/>
                      </a:stretch>
                    </p:blipFill>
                    <p:spPr>
                      <a:xfrm>
                        <a:off x="2542" y="1906"/>
                        <a:ext cx="2539" cy="1904"/>
                      </a:xfrm>
                      <a:prstGeom prst="rect">
                        <a:avLst/>
                      </a:prstGeom>
                    </p:spPr>
                  </p:pic>
                </p:oleObj>
              </mc:Fallback>
            </mc:AlternateContent>
          </a:graphicData>
        </a:graphic>
      </p:graphicFrame>
      <p:sp>
        <p:nvSpPr>
          <p:cNvPr id="4" name="Rectangle 3" hidden="1"/>
          <p:cNvSpPr/>
          <p:nvPr userDrawn="1">
            <p:custDataLst>
              <p:tags r:id="rId2"/>
            </p:custDataLst>
          </p:nvPr>
        </p:nvSpPr>
        <p:spPr>
          <a:xfrm>
            <a:off x="0" y="0"/>
            <a:ext cx="158750" cy="15875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noAutofit/>
          </a:bodyPr>
          <a:lstStyle/>
          <a:p>
            <a:pPr marL="0" lvl="0" indent="0" algn="ctr"/>
            <a:endParaRPr lang="en-US" sz="5000" b="0" i="0" baseline="0" dirty="0">
              <a:solidFill>
                <a:schemeClr val="bg1"/>
              </a:solidFill>
              <a:latin typeface="Franklin Gothic Medium Cond" panose="020B0606030402020204" pitchFamily="34" charset="0"/>
              <a:ea typeface="+mj-ea"/>
              <a:cs typeface="+mj-cs"/>
              <a:sym typeface="Franklin Gothic Medium Cond" panose="020B0606030402020204" pitchFamily="34" charset="0"/>
            </a:endParaRPr>
          </a:p>
        </p:txBody>
      </p:sp>
      <p:pic>
        <p:nvPicPr>
          <p:cNvPr id="12" name="Picture 11"/>
          <p:cNvPicPr>
            <a:picLocks noChangeAspect="1"/>
          </p:cNvPicPr>
          <p:nvPr userDrawn="1"/>
        </p:nvPicPr>
        <p:blipFill rotWithShape="1">
          <a:blip r:embed="rId6"/>
          <a:srcRect b="24180"/>
          <a:stretch>
            <a:fillRect/>
          </a:stretch>
        </p:blipFill>
        <p:spPr bwMode="ltGray">
          <a:xfrm>
            <a:off x="0" y="6455382"/>
            <a:ext cx="12603480" cy="1773682"/>
          </a:xfrm>
          <a:prstGeom prst="rect">
            <a:avLst/>
          </a:prstGeom>
        </p:spPr>
      </p:pic>
      <p:sp>
        <p:nvSpPr>
          <p:cNvPr id="10" name="Title Placeholder 2"/>
          <p:cNvSpPr>
            <a:spLocks noGrp="1" noChangeArrowheads="1"/>
          </p:cNvSpPr>
          <p:nvPr>
            <p:ph type="title"/>
          </p:nvPr>
        </p:nvSpPr>
        <p:spPr bwMode="gray">
          <a:xfrm>
            <a:off x="2600115" y="3334654"/>
            <a:ext cx="10894356"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a:defRPr sz="5000" b="0" cap="none" baseline="0"/>
            </a:lvl1pPr>
          </a:lstStyle>
          <a:p>
            <a:pPr lvl="0"/>
            <a:r>
              <a:rPr lang="en-US" altLang="zh-CN" dirty="0"/>
              <a:t>Click to edit Master title style</a:t>
            </a:r>
            <a:endParaRPr lang="en-US" noProof="0" dirty="0"/>
          </a:p>
        </p:txBody>
      </p:sp>
      <p:sp>
        <p:nvSpPr>
          <p:cNvPr id="5" name="Rectangle 4"/>
          <p:cNvSpPr/>
          <p:nvPr userDrawn="1"/>
        </p:nvSpPr>
        <p:spPr bwMode="auto">
          <a:xfrm>
            <a:off x="2264008" y="3033574"/>
            <a:ext cx="82633" cy="1371600"/>
          </a:xfrm>
          <a:prstGeom prst="rect">
            <a:avLst/>
          </a:prstGeom>
          <a:solidFill>
            <a:schemeClr val="accent1"/>
          </a:solidFill>
          <a:ln w="9525" cap="flat" cmpd="sng" algn="ctr">
            <a:solidFill>
              <a:schemeClr val="accent1"/>
            </a:solidFill>
            <a:prstDash val="solid"/>
            <a:round/>
            <a:headEnd type="none" w="med" len="med"/>
            <a:tailEnd type="none" w="med" len="med"/>
          </a:ln>
          <a:effectLst/>
        </p:spPr>
        <p:txBody>
          <a:bodyPr vert="horz" wrap="square" lIns="91440" tIns="18000" rIns="91440" bIns="18000" numCol="1" rtlCol="0" anchor="ctr" anchorCtr="0" compatLnSpc="1"/>
          <a:lstStyle/>
          <a:p>
            <a:pPr algn="ctr"/>
            <a:endParaRPr lang="en-US" b="1" dirty="0">
              <a:solidFill>
                <a:schemeClr val="bg1"/>
              </a:solidFill>
              <a:latin typeface="Arial" panose="020B0604020202020204" pitchFamily="34" charset="0"/>
            </a:endParaRPr>
          </a:p>
        </p:txBody>
      </p:sp>
      <p:pic>
        <p:nvPicPr>
          <p:cNvPr id="14" name="Picture 13"/>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bwMode="ltGray">
          <a:xfrm>
            <a:off x="11827270" y="7208819"/>
            <a:ext cx="2256677" cy="746653"/>
          </a:xfrm>
          <a:prstGeom prst="rect">
            <a:avLst/>
          </a:prstGeom>
        </p:spPr>
      </p:pic>
      <p:sp>
        <p:nvSpPr>
          <p:cNvPr id="15" name="Slide Number Placeholder 1"/>
          <p:cNvSpPr txBox="1"/>
          <p:nvPr userDrawn="1"/>
        </p:nvSpPr>
        <p:spPr>
          <a:xfrm>
            <a:off x="14198400" y="7832513"/>
            <a:ext cx="266400" cy="151200"/>
          </a:xfrm>
          <a:prstGeom prst="rect">
            <a:avLst/>
          </a:prstGeom>
        </p:spPr>
        <p:txBody>
          <a:bodyPr vert="horz" lIns="0" tIns="0" rIns="0" bIns="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597E933-748C-423A-8FD7-FA7B3ACA4E96}" type="slidenum">
              <a:rPr lang="en-GB" sz="1200" baseline="0" smtClean="0">
                <a:solidFill>
                  <a:schemeClr val="tx1"/>
                </a:solidFill>
              </a:rPr>
              <a:t>‹#›</a:t>
            </a:fld>
            <a:endParaRPr lang="en-GB" sz="1200" baseline="0" dirty="0">
              <a:solidFill>
                <a:schemeClr val="tx1"/>
              </a:solidFill>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Mission">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2542" y="1906"/>
          <a:ext cx="2539" cy="1904"/>
        </p:xfrm>
        <a:graphic>
          <a:graphicData uri="http://schemas.openxmlformats.org/presentationml/2006/ole">
            <mc:AlternateContent xmlns:mc="http://schemas.openxmlformats.org/markup-compatibility/2006">
              <mc:Choice xmlns:v="urn:schemas-microsoft-com:vml" Requires="v">
                <p:oleObj name="think-cell 幻灯片" r:id="rId4" imgW="9525" imgH="9525" progId="TCLayout.ActiveDocument.1">
                  <p:embed/>
                </p:oleObj>
              </mc:Choice>
              <mc:Fallback>
                <p:oleObj name="think-cell 幻灯片" r:id="rId4" imgW="9525" imgH="9525" progId="TCLayout.ActiveDocument.1">
                  <p:embed/>
                  <p:pic>
                    <p:nvPicPr>
                      <p:cNvPr id="0" name="Object 2" hidden="1"/>
                      <p:cNvPicPr/>
                      <p:nvPr/>
                    </p:nvPicPr>
                    <p:blipFill>
                      <a:blip r:embed="rId5"/>
                      <a:stretch>
                        <a:fillRect/>
                      </a:stretch>
                    </p:blipFill>
                    <p:spPr>
                      <a:xfrm>
                        <a:off x="2542" y="1906"/>
                        <a:ext cx="2539" cy="1904"/>
                      </a:xfrm>
                      <a:prstGeom prst="rect">
                        <a:avLst/>
                      </a:prstGeom>
                    </p:spPr>
                  </p:pic>
                </p:oleObj>
              </mc:Fallback>
            </mc:AlternateContent>
          </a:graphicData>
        </a:graphic>
      </p:graphicFrame>
      <p:sp>
        <p:nvSpPr>
          <p:cNvPr id="5" name="Rectangle 4" hidden="1"/>
          <p:cNvSpPr/>
          <p:nvPr userDrawn="1">
            <p:custDataLst>
              <p:tags r:id="rId2"/>
            </p:custDataLst>
          </p:nvPr>
        </p:nvSpPr>
        <p:spPr>
          <a:xfrm>
            <a:off x="0" y="0"/>
            <a:ext cx="158750" cy="15875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noAutofit/>
          </a:bodyPr>
          <a:lstStyle/>
          <a:p>
            <a:pPr marL="0" lvl="0" indent="0" algn="ctr"/>
            <a:endParaRPr lang="en-US" sz="2800" b="0" i="0" baseline="0" dirty="0">
              <a:solidFill>
                <a:schemeClr val="bg1"/>
              </a:solidFill>
              <a:latin typeface="Franklin Gothic Medium Cond" panose="020B0606030402020204" pitchFamily="34" charset="0"/>
              <a:ea typeface="+mj-ea"/>
              <a:cs typeface="+mj-cs"/>
              <a:sym typeface="Franklin Gothic Medium Cond" panose="020B0606030402020204" pitchFamily="34" charset="0"/>
            </a:endParaRPr>
          </a:p>
        </p:txBody>
      </p:sp>
      <p:pic>
        <p:nvPicPr>
          <p:cNvPr id="18" name="Picture 17"/>
          <p:cNvPicPr>
            <a:picLocks noChangeAspect="1"/>
          </p:cNvPicPr>
          <p:nvPr userDrawn="1"/>
        </p:nvPicPr>
        <p:blipFill rotWithShape="1">
          <a:blip r:embed="rId6">
            <a:alphaModFix amt="70000"/>
            <a:extLst>
              <a:ext uri="{28A0092B-C50C-407E-A947-70E740481C1C}">
                <a14:useLocalDpi xmlns:a14="http://schemas.microsoft.com/office/drawing/2010/main" val="0"/>
              </a:ext>
            </a:extLst>
          </a:blip>
          <a:srcRect b="4751"/>
          <a:stretch>
            <a:fillRect/>
          </a:stretch>
        </p:blipFill>
        <p:spPr>
          <a:xfrm>
            <a:off x="0" y="4951924"/>
            <a:ext cx="14630401" cy="3277676"/>
          </a:xfrm>
          <a:prstGeom prst="rect">
            <a:avLst/>
          </a:prstGeom>
        </p:spPr>
      </p:pic>
      <p:sp>
        <p:nvSpPr>
          <p:cNvPr id="10" name="Title Placeholder 2"/>
          <p:cNvSpPr>
            <a:spLocks noGrp="1" noChangeArrowheads="1"/>
          </p:cNvSpPr>
          <p:nvPr>
            <p:ph type="title"/>
          </p:nvPr>
        </p:nvSpPr>
        <p:spPr bwMode="gray">
          <a:xfrm>
            <a:off x="1412968" y="2544716"/>
            <a:ext cx="11233248"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noAutofit/>
          </a:bodyPr>
          <a:lstStyle>
            <a:lvl1pPr algn="ctr">
              <a:defRPr sz="2800" b="0" cap="none" baseline="0"/>
            </a:lvl1pPr>
          </a:lstStyle>
          <a:p>
            <a:pPr lvl="0"/>
            <a:r>
              <a:rPr lang="en-US" altLang="zh-CN" dirty="0"/>
              <a:t>Click to edit Master title style</a:t>
            </a:r>
            <a:endParaRPr lang="en-US" noProof="0" dirty="0"/>
          </a:p>
        </p:txBody>
      </p:sp>
      <p:pic>
        <p:nvPicPr>
          <p:cNvPr id="12" name="Picture 11"/>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5765678" y="658416"/>
            <a:ext cx="2829272" cy="936104"/>
          </a:xfrm>
          <a:prstGeom prst="rect">
            <a:avLst/>
          </a:prstGeom>
        </p:spPr>
      </p:pic>
      <p:sp>
        <p:nvSpPr>
          <p:cNvPr id="13" name="矩形 2"/>
          <p:cNvSpPr/>
          <p:nvPr userDrawn="1"/>
        </p:nvSpPr>
        <p:spPr bwMode="auto">
          <a:xfrm>
            <a:off x="5765678" y="1942181"/>
            <a:ext cx="2546088" cy="588878"/>
          </a:xfrm>
          <a:prstGeom prst="rect">
            <a:avLst/>
          </a:prstGeom>
          <a:noFill/>
          <a:ln w="9525" cap="flat" cmpd="sng" algn="ctr">
            <a:noFill/>
            <a:prstDash val="solid"/>
            <a:round/>
            <a:headEnd type="none" w="med" len="med"/>
            <a:tailEnd type="none" w="med" len="med"/>
          </a:ln>
          <a:effectLst/>
        </p:spPr>
        <p:txBody>
          <a:bodyPr vert="horz" wrap="square" lIns="109728" tIns="21600" rIns="109728" bIns="21600" numCol="1" rtlCol="0" anchor="ctr" anchorCtr="0" compatLnSpc="1"/>
          <a:lstStyle/>
          <a:p>
            <a:pPr algn="ctr"/>
            <a:r>
              <a:rPr lang="en-US" sz="2400" b="1" dirty="0">
                <a:solidFill>
                  <a:srgbClr val="F36419"/>
                </a:solidFill>
                <a:latin typeface="Franklin Gothic Medium Cond" panose="020B0606030402020204" pitchFamily="34" charset="0"/>
                <a:ea typeface="Helvetica Neue Condensed" panose="02000503000000020004" pitchFamily="2" charset="0"/>
                <a:cs typeface="Calibri" panose="020F0502020204030204" pitchFamily="34" charset="0"/>
              </a:rPr>
              <a:t>OUR MISSION</a:t>
            </a:r>
          </a:p>
        </p:txBody>
      </p:sp>
      <p:grpSp>
        <p:nvGrpSpPr>
          <p:cNvPr id="4" name="Group 3"/>
          <p:cNvGrpSpPr/>
          <p:nvPr userDrawn="1"/>
        </p:nvGrpSpPr>
        <p:grpSpPr>
          <a:xfrm>
            <a:off x="1412968" y="2236620"/>
            <a:ext cx="11233248" cy="0"/>
            <a:chOff x="1412968" y="2236620"/>
            <a:chExt cx="11233248" cy="0"/>
          </a:xfrm>
        </p:grpSpPr>
        <p:cxnSp>
          <p:nvCxnSpPr>
            <p:cNvPr id="14" name="Straight Connector 13"/>
            <p:cNvCxnSpPr/>
            <p:nvPr userDrawn="1"/>
          </p:nvCxnSpPr>
          <p:spPr bwMode="auto">
            <a:xfrm>
              <a:off x="1412968" y="2236620"/>
              <a:ext cx="4608512" cy="0"/>
            </a:xfrm>
            <a:prstGeom prst="line">
              <a:avLst/>
            </a:prstGeom>
            <a:noFill/>
            <a:ln w="12700" cap="flat" cmpd="sng" algn="ctr">
              <a:solidFill>
                <a:srgbClr val="F36419"/>
              </a:solidFill>
              <a:prstDash val="solid"/>
              <a:round/>
              <a:headEnd type="none" w="med" len="med"/>
              <a:tailEnd type="none"/>
            </a:ln>
            <a:effectLst/>
          </p:spPr>
        </p:cxnSp>
        <p:cxnSp>
          <p:nvCxnSpPr>
            <p:cNvPr id="15" name="Straight Connector 14"/>
            <p:cNvCxnSpPr/>
            <p:nvPr userDrawn="1"/>
          </p:nvCxnSpPr>
          <p:spPr bwMode="auto">
            <a:xfrm>
              <a:off x="8037704" y="2236620"/>
              <a:ext cx="4608512" cy="0"/>
            </a:xfrm>
            <a:prstGeom prst="line">
              <a:avLst/>
            </a:prstGeom>
            <a:noFill/>
            <a:ln w="12700" cap="flat" cmpd="sng" algn="ctr">
              <a:solidFill>
                <a:srgbClr val="F36419"/>
              </a:solidFill>
              <a:prstDash val="solid"/>
              <a:round/>
              <a:headEnd type="none" w="med" len="med"/>
              <a:tailEnd type="none"/>
            </a:ln>
            <a:effectLst/>
          </p:spPr>
        </p:cxnSp>
      </p:grpSp>
      <p:sp>
        <p:nvSpPr>
          <p:cNvPr id="19" name="矩形 2"/>
          <p:cNvSpPr/>
          <p:nvPr userDrawn="1"/>
        </p:nvSpPr>
        <p:spPr bwMode="auto">
          <a:xfrm>
            <a:off x="7225432" y="7809207"/>
            <a:ext cx="179536" cy="184666"/>
          </a:xfrm>
          <a:prstGeom prst="rect">
            <a:avLst/>
          </a:prstGeom>
          <a:noFill/>
          <a:ln w="9525" cap="flat" cmpd="sng" algn="ctr">
            <a:noFill/>
            <a:prstDash val="solid"/>
            <a:round/>
            <a:headEnd type="none" w="med" len="med"/>
            <a:tailEnd type="none" w="med" len="med"/>
          </a:ln>
          <a:effectLst/>
        </p:spPr>
        <p:txBody>
          <a:bodyPr vert="horz" wrap="none" lIns="0" tIns="0" rIns="0" bIns="0" numCol="1" rtlCol="0" anchor="ctr" anchorCtr="0" compatLnSpc="1">
            <a:spAutoFit/>
          </a:bodyPr>
          <a:lstStyle/>
          <a:p>
            <a:pPr algn="ctr"/>
            <a:fld id="{6EAC8AF0-966C-4FC5-AFC0-BA4E2758CD2C}" type="slidenum">
              <a:rPr lang="en-US" sz="1200" b="0" smtClean="0">
                <a:solidFill>
                  <a:schemeClr val="tx1"/>
                </a:solidFill>
                <a:latin typeface="+mn-lt"/>
                <a:ea typeface="Helvetica Neue Condensed" panose="02000503000000020004" pitchFamily="2" charset="0"/>
                <a:cs typeface="Arial" panose="020B0604020202020204" pitchFamily="34" charset="0"/>
              </a:rPr>
              <a:t>‹#›</a:t>
            </a:fld>
            <a:endParaRPr lang="en-US" sz="1200" b="0" dirty="0">
              <a:solidFill>
                <a:schemeClr val="tx1"/>
              </a:solidFill>
              <a:latin typeface="+mn-lt"/>
              <a:ea typeface="Helvetica Neue Condensed" panose="02000503000000020004" pitchFamily="2" charset="0"/>
              <a:cs typeface="Arial" panose="020B0604020202020204" pitchFamily="34" charset="0"/>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2595" y="1947"/>
          <a:ext cx="2590" cy="1943"/>
        </p:xfrm>
        <a:graphic>
          <a:graphicData uri="http://schemas.openxmlformats.org/presentationml/2006/ole">
            <mc:AlternateContent xmlns:mc="http://schemas.openxmlformats.org/markup-compatibility/2006">
              <mc:Choice xmlns:v="urn:schemas-microsoft-com:vml" Requires="v">
                <p:oleObj name="think-cell 幻灯片" r:id="rId3" imgW="12700" imgH="12700" progId="TCLayout.ActiveDocument.1">
                  <p:embed/>
                </p:oleObj>
              </mc:Choice>
              <mc:Fallback>
                <p:oleObj name="think-cell 幻灯片" r:id="rId3" imgW="12700" imgH="12700" progId="TCLayout.ActiveDocument.1">
                  <p:embed/>
                  <p:pic>
                    <p:nvPicPr>
                      <p:cNvPr id="0" name="Object 2" hidden="1"/>
                      <p:cNvPicPr/>
                      <p:nvPr/>
                    </p:nvPicPr>
                    <p:blipFill>
                      <a:blip r:embed="rId4"/>
                      <a:stretch>
                        <a:fillRect/>
                      </a:stretch>
                    </p:blipFill>
                    <p:spPr>
                      <a:xfrm>
                        <a:off x="2595" y="1947"/>
                        <a:ext cx="2590" cy="1943"/>
                      </a:xfrm>
                      <a:prstGeom prst="rect">
                        <a:avLst/>
                      </a:prstGeom>
                    </p:spPr>
                  </p:pic>
                </p:oleObj>
              </mc:Fallback>
            </mc:AlternateContent>
          </a:graphicData>
        </a:graphic>
      </p:graphicFrame>
      <p:pic>
        <p:nvPicPr>
          <p:cNvPr id="8" name="Picture 7"/>
          <p:cNvPicPr>
            <a:picLocks noChangeAspect="1"/>
          </p:cNvPicPr>
          <p:nvPr userDrawn="1"/>
        </p:nvPicPr>
        <p:blipFill>
          <a:blip r:embed="rId5"/>
          <a:srcRect/>
          <a:stretch>
            <a:fillRect/>
          </a:stretch>
        </p:blipFill>
        <p:spPr bwMode="ltGray">
          <a:xfrm>
            <a:off x="0" y="0"/>
            <a:ext cx="14630400" cy="8229600"/>
          </a:xfrm>
          <a:prstGeom prst="rect">
            <a:avLst/>
          </a:prstGeom>
        </p:spPr>
      </p:pic>
      <p:pic>
        <p:nvPicPr>
          <p:cNvPr id="19" name="Picture 18"/>
          <p:cNvPicPr>
            <a:picLocks noChangeAspect="1"/>
          </p:cNvPicPr>
          <p:nvPr userDrawn="1"/>
        </p:nvPicPr>
        <p:blipFill>
          <a:blip r:embed="rId6"/>
          <a:stretch>
            <a:fillRect/>
          </a:stretch>
        </p:blipFill>
        <p:spPr bwMode="ltGray">
          <a:xfrm>
            <a:off x="4405792" y="2189562"/>
            <a:ext cx="5818818" cy="1925239"/>
          </a:xfrm>
          <a:prstGeom prst="rect">
            <a:avLst/>
          </a:prstGeom>
        </p:spPr>
      </p:pic>
      <p:sp>
        <p:nvSpPr>
          <p:cNvPr id="10" name="Document type" hidden="1"/>
          <p:cNvSpPr txBox="1">
            <a:spLocks noChangeArrowheads="1"/>
          </p:cNvSpPr>
          <p:nvPr userDrawn="1"/>
        </p:nvSpPr>
        <p:spPr bwMode="auto">
          <a:xfrm>
            <a:off x="972274" y="7337640"/>
            <a:ext cx="1268585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spAutoFit/>
          </a:bodyPr>
          <a:lstStyle>
            <a:defPPr>
              <a:defRPr lang="en-US"/>
            </a:defPPr>
            <a:lvl1pPr eaLnBrk="1" hangingPunct="1">
              <a:defRPr sz="1400" baseline="0">
                <a:solidFill>
                  <a:schemeClr val="accent6"/>
                </a:solidFill>
                <a:latin typeface="+mn-lt"/>
              </a:defRPr>
            </a:lvl1pPr>
            <a:lvl2pPr marL="742950" indent="-285750" eaLnBrk="0" hangingPunct="0">
              <a:defRPr sz="1600"/>
            </a:lvl2pPr>
            <a:lvl3pPr marL="1143000" indent="-228600" eaLnBrk="0" hangingPunct="0">
              <a:defRPr sz="1600"/>
            </a:lvl3pPr>
            <a:lvl4pPr marL="1600200" indent="-228600" eaLnBrk="0" hangingPunct="0">
              <a:defRPr sz="1600"/>
            </a:lvl4pPr>
            <a:lvl5pPr marL="2057400" indent="-228600" eaLnBrk="0" hangingPunct="0">
              <a:defRPr sz="1600"/>
            </a:lvl5pPr>
            <a:lvl6pPr marL="2514600" indent="-228600" eaLnBrk="0" fontAlgn="base" hangingPunct="0">
              <a:spcBef>
                <a:spcPct val="0"/>
              </a:spcBef>
              <a:spcAft>
                <a:spcPct val="0"/>
              </a:spcAft>
              <a:defRPr sz="1600"/>
            </a:lvl6pPr>
            <a:lvl7pPr marL="2971800" indent="-228600" eaLnBrk="0" fontAlgn="base" hangingPunct="0">
              <a:spcBef>
                <a:spcPct val="0"/>
              </a:spcBef>
              <a:spcAft>
                <a:spcPct val="0"/>
              </a:spcAft>
              <a:defRPr sz="1600"/>
            </a:lvl7pPr>
            <a:lvl8pPr marL="3429000" indent="-228600" eaLnBrk="0" fontAlgn="base" hangingPunct="0">
              <a:spcBef>
                <a:spcPct val="0"/>
              </a:spcBef>
              <a:spcAft>
                <a:spcPct val="0"/>
              </a:spcAft>
              <a:defRPr sz="1600"/>
            </a:lvl8pPr>
            <a:lvl9pPr marL="3886200" indent="-228600" eaLnBrk="0" fontAlgn="base" hangingPunct="0">
              <a:spcBef>
                <a:spcPct val="0"/>
              </a:spcBef>
              <a:spcAft>
                <a:spcPct val="0"/>
              </a:spcAft>
              <a:defRPr sz="1600"/>
            </a:lvl9pPr>
          </a:lstStyle>
          <a:p>
            <a:pPr algn="ctr"/>
            <a:r>
              <a:rPr lang="en-US" sz="2400" b="1" dirty="0">
                <a:solidFill>
                  <a:schemeClr val="accent1"/>
                </a:solidFill>
              </a:rPr>
              <a:t>Document type | Date</a:t>
            </a: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3"/>
          <a:srcRect/>
          <a:stretch>
            <a:fillRect/>
          </a:stretch>
        </p:blipFill>
        <p:spPr bwMode="ltGray">
          <a:xfrm>
            <a:off x="0" y="0"/>
            <a:ext cx="14630400" cy="8229600"/>
          </a:xfrm>
          <a:prstGeom prst="rect">
            <a:avLst/>
          </a:prstGeom>
        </p:spPr>
      </p:pic>
      <p:sp>
        <p:nvSpPr>
          <p:cNvPr id="2" name="Rectangle 1"/>
          <p:cNvSpPr/>
          <p:nvPr userDrawn="1"/>
        </p:nvSpPr>
        <p:spPr>
          <a:xfrm>
            <a:off x="0" y="0"/>
            <a:ext cx="14630400" cy="8229600"/>
          </a:xfrm>
          <a:prstGeom prst="rect">
            <a:avLst/>
          </a:prstGeom>
          <a:solidFill>
            <a:schemeClr val="tx2">
              <a:alpha val="2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sz="1800" dirty="0">
              <a:solidFill>
                <a:schemeClr val="bg1"/>
              </a:solidFill>
            </a:endParaRPr>
          </a:p>
        </p:txBody>
      </p:sp>
      <p:graphicFrame>
        <p:nvGraphicFramePr>
          <p:cNvPr id="3" name="Object 2" hidden="1"/>
          <p:cNvGraphicFramePr>
            <a:graphicFrameLocks noChangeAspect="1"/>
          </p:cNvGraphicFramePr>
          <p:nvPr userDrawn="1">
            <p:custDataLst>
              <p:tags r:id="rId1"/>
            </p:custDataLst>
          </p:nvPr>
        </p:nvGraphicFramePr>
        <p:xfrm>
          <a:off x="2595" y="1947"/>
          <a:ext cx="2590" cy="1943"/>
        </p:xfrm>
        <a:graphic>
          <a:graphicData uri="http://schemas.openxmlformats.org/presentationml/2006/ole">
            <mc:AlternateContent xmlns:mc="http://schemas.openxmlformats.org/markup-compatibility/2006">
              <mc:Choice xmlns:v="urn:schemas-microsoft-com:vml" Requires="v">
                <p:oleObj name="think-cell 幻灯片" r:id="rId4" imgW="12700" imgH="12700" progId="TCLayout.ActiveDocument.1">
                  <p:embed/>
                </p:oleObj>
              </mc:Choice>
              <mc:Fallback>
                <p:oleObj name="think-cell 幻灯片" r:id="rId4" imgW="12700" imgH="12700" progId="TCLayout.ActiveDocument.1">
                  <p:embed/>
                  <p:pic>
                    <p:nvPicPr>
                      <p:cNvPr id="0" name="Object 2" hidden="1"/>
                      <p:cNvPicPr/>
                      <p:nvPr/>
                    </p:nvPicPr>
                    <p:blipFill>
                      <a:blip r:embed="rId5"/>
                      <a:stretch>
                        <a:fillRect/>
                      </a:stretch>
                    </p:blipFill>
                    <p:spPr>
                      <a:xfrm>
                        <a:off x="2595" y="1947"/>
                        <a:ext cx="2590" cy="1943"/>
                      </a:xfrm>
                      <a:prstGeom prst="rect">
                        <a:avLst/>
                      </a:prstGeom>
                    </p:spPr>
                  </p:pic>
                </p:oleObj>
              </mc:Fallback>
            </mc:AlternateContent>
          </a:graphicData>
        </a:graphic>
      </p:graphicFrame>
      <p:pic>
        <p:nvPicPr>
          <p:cNvPr id="19" name="Picture 18"/>
          <p:cNvPicPr>
            <a:picLocks noChangeAspect="1"/>
          </p:cNvPicPr>
          <p:nvPr userDrawn="1"/>
        </p:nvPicPr>
        <p:blipFill>
          <a:blip r:embed="rId6"/>
          <a:stretch>
            <a:fillRect/>
          </a:stretch>
        </p:blipFill>
        <p:spPr bwMode="ltGray">
          <a:xfrm>
            <a:off x="4405792" y="2708563"/>
            <a:ext cx="5818818" cy="1925239"/>
          </a:xfrm>
          <a:prstGeom prst="rect">
            <a:avLst/>
          </a:prstGeom>
        </p:spPr>
      </p:pic>
      <p:sp>
        <p:nvSpPr>
          <p:cNvPr id="10" name="Document type" hidden="1"/>
          <p:cNvSpPr txBox="1">
            <a:spLocks noChangeArrowheads="1"/>
          </p:cNvSpPr>
          <p:nvPr userDrawn="1"/>
        </p:nvSpPr>
        <p:spPr bwMode="auto">
          <a:xfrm>
            <a:off x="972274" y="7337640"/>
            <a:ext cx="1268585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spAutoFit/>
          </a:bodyPr>
          <a:lstStyle>
            <a:defPPr>
              <a:defRPr lang="en-US"/>
            </a:defPPr>
            <a:lvl1pPr eaLnBrk="1" hangingPunct="1">
              <a:defRPr sz="1400" baseline="0">
                <a:solidFill>
                  <a:schemeClr val="accent6"/>
                </a:solidFill>
                <a:latin typeface="+mn-lt"/>
              </a:defRPr>
            </a:lvl1pPr>
            <a:lvl2pPr marL="742950" indent="-285750" eaLnBrk="0" hangingPunct="0">
              <a:defRPr sz="1600"/>
            </a:lvl2pPr>
            <a:lvl3pPr marL="1143000" indent="-228600" eaLnBrk="0" hangingPunct="0">
              <a:defRPr sz="1600"/>
            </a:lvl3pPr>
            <a:lvl4pPr marL="1600200" indent="-228600" eaLnBrk="0" hangingPunct="0">
              <a:defRPr sz="1600"/>
            </a:lvl4pPr>
            <a:lvl5pPr marL="2057400" indent="-228600" eaLnBrk="0" hangingPunct="0">
              <a:defRPr sz="1600"/>
            </a:lvl5pPr>
            <a:lvl6pPr marL="2514600" indent="-228600" eaLnBrk="0" fontAlgn="base" hangingPunct="0">
              <a:spcBef>
                <a:spcPct val="0"/>
              </a:spcBef>
              <a:spcAft>
                <a:spcPct val="0"/>
              </a:spcAft>
              <a:defRPr sz="1600"/>
            </a:lvl6pPr>
            <a:lvl7pPr marL="2971800" indent="-228600" eaLnBrk="0" fontAlgn="base" hangingPunct="0">
              <a:spcBef>
                <a:spcPct val="0"/>
              </a:spcBef>
              <a:spcAft>
                <a:spcPct val="0"/>
              </a:spcAft>
              <a:defRPr sz="1600"/>
            </a:lvl7pPr>
            <a:lvl8pPr marL="3429000" indent="-228600" eaLnBrk="0" fontAlgn="base" hangingPunct="0">
              <a:spcBef>
                <a:spcPct val="0"/>
              </a:spcBef>
              <a:spcAft>
                <a:spcPct val="0"/>
              </a:spcAft>
              <a:defRPr sz="1600"/>
            </a:lvl8pPr>
            <a:lvl9pPr marL="3886200" indent="-228600" eaLnBrk="0" fontAlgn="base" hangingPunct="0">
              <a:spcBef>
                <a:spcPct val="0"/>
              </a:spcBef>
              <a:spcAft>
                <a:spcPct val="0"/>
              </a:spcAft>
              <a:defRPr sz="1600"/>
            </a:lvl9pPr>
          </a:lstStyle>
          <a:p>
            <a:pPr algn="ctr"/>
            <a:r>
              <a:rPr lang="en-US" sz="2400" b="1" dirty="0">
                <a:solidFill>
                  <a:schemeClr val="accent1"/>
                </a:solidFill>
              </a:rPr>
              <a:t>Document type | Date</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image" Target="../media/image1.jpeg"/></Relationships>
</file>

<file path=ppt/slideMasters/_rels/slideMaster10.xml.rels><?xml version="1.0" encoding="UTF-8" standalone="yes"?>
<Relationships xmlns="http://schemas.openxmlformats.org/package/2006/relationships"><Relationship Id="rId13" Type="http://schemas.openxmlformats.org/officeDocument/2006/relationships/tags" Target="../tags/tag340.xml"/><Relationship Id="rId18" Type="http://schemas.openxmlformats.org/officeDocument/2006/relationships/tags" Target="../tags/tag345.xml"/><Relationship Id="rId26" Type="http://schemas.openxmlformats.org/officeDocument/2006/relationships/tags" Target="../tags/tag353.xml"/><Relationship Id="rId39" Type="http://schemas.openxmlformats.org/officeDocument/2006/relationships/tags" Target="../tags/tag366.xml"/><Relationship Id="rId21" Type="http://schemas.openxmlformats.org/officeDocument/2006/relationships/tags" Target="../tags/tag348.xml"/><Relationship Id="rId34" Type="http://schemas.openxmlformats.org/officeDocument/2006/relationships/tags" Target="../tags/tag361.xml"/><Relationship Id="rId42" Type="http://schemas.openxmlformats.org/officeDocument/2006/relationships/image" Target="../media/image7.jpeg"/><Relationship Id="rId7" Type="http://schemas.openxmlformats.org/officeDocument/2006/relationships/slideLayout" Target="../slideLayouts/slideLayout97.xml"/><Relationship Id="rId2" Type="http://schemas.openxmlformats.org/officeDocument/2006/relationships/slideLayout" Target="../slideLayouts/slideLayout92.xml"/><Relationship Id="rId16" Type="http://schemas.openxmlformats.org/officeDocument/2006/relationships/tags" Target="../tags/tag343.xml"/><Relationship Id="rId20" Type="http://schemas.openxmlformats.org/officeDocument/2006/relationships/tags" Target="../tags/tag347.xml"/><Relationship Id="rId29" Type="http://schemas.openxmlformats.org/officeDocument/2006/relationships/tags" Target="../tags/tag356.xml"/><Relationship Id="rId41" Type="http://schemas.openxmlformats.org/officeDocument/2006/relationships/image" Target="../media/image6.emf"/><Relationship Id="rId1" Type="http://schemas.openxmlformats.org/officeDocument/2006/relationships/slideLayout" Target="../slideLayouts/slideLayout91.xml"/><Relationship Id="rId6" Type="http://schemas.openxmlformats.org/officeDocument/2006/relationships/slideLayout" Target="../slideLayouts/slideLayout96.xml"/><Relationship Id="rId11" Type="http://schemas.openxmlformats.org/officeDocument/2006/relationships/tags" Target="../tags/tag338.xml"/><Relationship Id="rId24" Type="http://schemas.openxmlformats.org/officeDocument/2006/relationships/tags" Target="../tags/tag351.xml"/><Relationship Id="rId32" Type="http://schemas.openxmlformats.org/officeDocument/2006/relationships/tags" Target="../tags/tag359.xml"/><Relationship Id="rId37" Type="http://schemas.openxmlformats.org/officeDocument/2006/relationships/tags" Target="../tags/tag364.xml"/><Relationship Id="rId40" Type="http://schemas.openxmlformats.org/officeDocument/2006/relationships/oleObject" Target="../embeddings/oleObject8.bin"/><Relationship Id="rId5" Type="http://schemas.openxmlformats.org/officeDocument/2006/relationships/slideLayout" Target="../slideLayouts/slideLayout95.xml"/><Relationship Id="rId15" Type="http://schemas.openxmlformats.org/officeDocument/2006/relationships/tags" Target="../tags/tag342.xml"/><Relationship Id="rId23" Type="http://schemas.openxmlformats.org/officeDocument/2006/relationships/tags" Target="../tags/tag350.xml"/><Relationship Id="rId28" Type="http://schemas.openxmlformats.org/officeDocument/2006/relationships/tags" Target="../tags/tag355.xml"/><Relationship Id="rId36" Type="http://schemas.openxmlformats.org/officeDocument/2006/relationships/tags" Target="../tags/tag363.xml"/><Relationship Id="rId10" Type="http://schemas.openxmlformats.org/officeDocument/2006/relationships/tags" Target="../tags/tag337.xml"/><Relationship Id="rId19" Type="http://schemas.openxmlformats.org/officeDocument/2006/relationships/tags" Target="../tags/tag346.xml"/><Relationship Id="rId31" Type="http://schemas.openxmlformats.org/officeDocument/2006/relationships/tags" Target="../tags/tag358.xml"/><Relationship Id="rId4" Type="http://schemas.openxmlformats.org/officeDocument/2006/relationships/slideLayout" Target="../slideLayouts/slideLayout94.xml"/><Relationship Id="rId9" Type="http://schemas.openxmlformats.org/officeDocument/2006/relationships/tags" Target="../tags/tag336.xml"/><Relationship Id="rId14" Type="http://schemas.openxmlformats.org/officeDocument/2006/relationships/tags" Target="../tags/tag341.xml"/><Relationship Id="rId22" Type="http://schemas.openxmlformats.org/officeDocument/2006/relationships/tags" Target="../tags/tag349.xml"/><Relationship Id="rId27" Type="http://schemas.openxmlformats.org/officeDocument/2006/relationships/tags" Target="../tags/tag354.xml"/><Relationship Id="rId30" Type="http://schemas.openxmlformats.org/officeDocument/2006/relationships/tags" Target="../tags/tag357.xml"/><Relationship Id="rId35" Type="http://schemas.openxmlformats.org/officeDocument/2006/relationships/tags" Target="../tags/tag362.xml"/><Relationship Id="rId43" Type="http://schemas.openxmlformats.org/officeDocument/2006/relationships/image" Target="../media/image8.png"/><Relationship Id="rId8" Type="http://schemas.openxmlformats.org/officeDocument/2006/relationships/theme" Target="../theme/theme10.xml"/><Relationship Id="rId3" Type="http://schemas.openxmlformats.org/officeDocument/2006/relationships/slideLayout" Target="../slideLayouts/slideLayout93.xml"/><Relationship Id="rId12" Type="http://schemas.openxmlformats.org/officeDocument/2006/relationships/tags" Target="../tags/tag339.xml"/><Relationship Id="rId17" Type="http://schemas.openxmlformats.org/officeDocument/2006/relationships/tags" Target="../tags/tag344.xml"/><Relationship Id="rId25" Type="http://schemas.openxmlformats.org/officeDocument/2006/relationships/tags" Target="../tags/tag352.xml"/><Relationship Id="rId33" Type="http://schemas.openxmlformats.org/officeDocument/2006/relationships/tags" Target="../tags/tag360.xml"/><Relationship Id="rId38" Type="http://schemas.openxmlformats.org/officeDocument/2006/relationships/tags" Target="../tags/tag365.xml"/></Relationships>
</file>

<file path=ppt/slideMasters/_rels/slideMaster11.xml.rels><?xml version="1.0" encoding="UTF-8" standalone="yes"?>
<Relationships xmlns="http://schemas.openxmlformats.org/package/2006/relationships"><Relationship Id="rId13" Type="http://schemas.openxmlformats.org/officeDocument/2006/relationships/tags" Target="../tags/tag382.xml"/><Relationship Id="rId18" Type="http://schemas.openxmlformats.org/officeDocument/2006/relationships/tags" Target="../tags/tag387.xml"/><Relationship Id="rId26" Type="http://schemas.openxmlformats.org/officeDocument/2006/relationships/tags" Target="../tags/tag395.xml"/><Relationship Id="rId39" Type="http://schemas.openxmlformats.org/officeDocument/2006/relationships/tags" Target="../tags/tag408.xml"/><Relationship Id="rId21" Type="http://schemas.openxmlformats.org/officeDocument/2006/relationships/tags" Target="../tags/tag390.xml"/><Relationship Id="rId34" Type="http://schemas.openxmlformats.org/officeDocument/2006/relationships/tags" Target="../tags/tag403.xml"/><Relationship Id="rId42" Type="http://schemas.openxmlformats.org/officeDocument/2006/relationships/image" Target="../media/image7.jpeg"/><Relationship Id="rId7" Type="http://schemas.openxmlformats.org/officeDocument/2006/relationships/slideLayout" Target="../slideLayouts/slideLayout104.xml"/><Relationship Id="rId2" Type="http://schemas.openxmlformats.org/officeDocument/2006/relationships/slideLayout" Target="../slideLayouts/slideLayout99.xml"/><Relationship Id="rId16" Type="http://schemas.openxmlformats.org/officeDocument/2006/relationships/tags" Target="../tags/tag385.xml"/><Relationship Id="rId20" Type="http://schemas.openxmlformats.org/officeDocument/2006/relationships/tags" Target="../tags/tag389.xml"/><Relationship Id="rId29" Type="http://schemas.openxmlformats.org/officeDocument/2006/relationships/tags" Target="../tags/tag398.xml"/><Relationship Id="rId41" Type="http://schemas.openxmlformats.org/officeDocument/2006/relationships/image" Target="../media/image6.emf"/><Relationship Id="rId1" Type="http://schemas.openxmlformats.org/officeDocument/2006/relationships/slideLayout" Target="../slideLayouts/slideLayout98.xml"/><Relationship Id="rId6" Type="http://schemas.openxmlformats.org/officeDocument/2006/relationships/slideLayout" Target="../slideLayouts/slideLayout103.xml"/><Relationship Id="rId11" Type="http://schemas.openxmlformats.org/officeDocument/2006/relationships/tags" Target="../tags/tag380.xml"/><Relationship Id="rId24" Type="http://schemas.openxmlformats.org/officeDocument/2006/relationships/tags" Target="../tags/tag393.xml"/><Relationship Id="rId32" Type="http://schemas.openxmlformats.org/officeDocument/2006/relationships/tags" Target="../tags/tag401.xml"/><Relationship Id="rId37" Type="http://schemas.openxmlformats.org/officeDocument/2006/relationships/tags" Target="../tags/tag406.xml"/><Relationship Id="rId40" Type="http://schemas.openxmlformats.org/officeDocument/2006/relationships/oleObject" Target="../embeddings/oleObject8.bin"/><Relationship Id="rId5" Type="http://schemas.openxmlformats.org/officeDocument/2006/relationships/slideLayout" Target="../slideLayouts/slideLayout102.xml"/><Relationship Id="rId15" Type="http://schemas.openxmlformats.org/officeDocument/2006/relationships/tags" Target="../tags/tag384.xml"/><Relationship Id="rId23" Type="http://schemas.openxmlformats.org/officeDocument/2006/relationships/tags" Target="../tags/tag392.xml"/><Relationship Id="rId28" Type="http://schemas.openxmlformats.org/officeDocument/2006/relationships/tags" Target="../tags/tag397.xml"/><Relationship Id="rId36" Type="http://schemas.openxmlformats.org/officeDocument/2006/relationships/tags" Target="../tags/tag405.xml"/><Relationship Id="rId10" Type="http://schemas.openxmlformats.org/officeDocument/2006/relationships/tags" Target="../tags/tag379.xml"/><Relationship Id="rId19" Type="http://schemas.openxmlformats.org/officeDocument/2006/relationships/tags" Target="../tags/tag388.xml"/><Relationship Id="rId31" Type="http://schemas.openxmlformats.org/officeDocument/2006/relationships/tags" Target="../tags/tag400.xml"/><Relationship Id="rId4" Type="http://schemas.openxmlformats.org/officeDocument/2006/relationships/slideLayout" Target="../slideLayouts/slideLayout101.xml"/><Relationship Id="rId9" Type="http://schemas.openxmlformats.org/officeDocument/2006/relationships/tags" Target="../tags/tag378.xml"/><Relationship Id="rId14" Type="http://schemas.openxmlformats.org/officeDocument/2006/relationships/tags" Target="../tags/tag383.xml"/><Relationship Id="rId22" Type="http://schemas.openxmlformats.org/officeDocument/2006/relationships/tags" Target="../tags/tag391.xml"/><Relationship Id="rId27" Type="http://schemas.openxmlformats.org/officeDocument/2006/relationships/tags" Target="../tags/tag396.xml"/><Relationship Id="rId30" Type="http://schemas.openxmlformats.org/officeDocument/2006/relationships/tags" Target="../tags/tag399.xml"/><Relationship Id="rId35" Type="http://schemas.openxmlformats.org/officeDocument/2006/relationships/tags" Target="../tags/tag404.xml"/><Relationship Id="rId43" Type="http://schemas.openxmlformats.org/officeDocument/2006/relationships/image" Target="../media/image8.png"/><Relationship Id="rId8" Type="http://schemas.openxmlformats.org/officeDocument/2006/relationships/theme" Target="../theme/theme11.xml"/><Relationship Id="rId3" Type="http://schemas.openxmlformats.org/officeDocument/2006/relationships/slideLayout" Target="../slideLayouts/slideLayout100.xml"/><Relationship Id="rId12" Type="http://schemas.openxmlformats.org/officeDocument/2006/relationships/tags" Target="../tags/tag381.xml"/><Relationship Id="rId17" Type="http://schemas.openxmlformats.org/officeDocument/2006/relationships/tags" Target="../tags/tag386.xml"/><Relationship Id="rId25" Type="http://schemas.openxmlformats.org/officeDocument/2006/relationships/tags" Target="../tags/tag394.xml"/><Relationship Id="rId33" Type="http://schemas.openxmlformats.org/officeDocument/2006/relationships/tags" Target="../tags/tag402.xml"/><Relationship Id="rId38" Type="http://schemas.openxmlformats.org/officeDocument/2006/relationships/tags" Target="../tags/tag407.xml"/></Relationships>
</file>

<file path=ppt/slideMasters/_rels/slideMaster12.xml.rels><?xml version="1.0" encoding="UTF-8" standalone="yes"?>
<Relationships xmlns="http://schemas.openxmlformats.org/package/2006/relationships"><Relationship Id="rId13" Type="http://schemas.openxmlformats.org/officeDocument/2006/relationships/tags" Target="../tags/tag419.xml"/><Relationship Id="rId18" Type="http://schemas.openxmlformats.org/officeDocument/2006/relationships/tags" Target="../tags/tag424.xml"/><Relationship Id="rId26" Type="http://schemas.openxmlformats.org/officeDocument/2006/relationships/tags" Target="../tags/tag432.xml"/><Relationship Id="rId39" Type="http://schemas.openxmlformats.org/officeDocument/2006/relationships/tags" Target="../tags/tag445.xml"/><Relationship Id="rId21" Type="http://schemas.openxmlformats.org/officeDocument/2006/relationships/tags" Target="../tags/tag427.xml"/><Relationship Id="rId34" Type="http://schemas.openxmlformats.org/officeDocument/2006/relationships/tags" Target="../tags/tag440.xml"/><Relationship Id="rId42" Type="http://schemas.openxmlformats.org/officeDocument/2006/relationships/tags" Target="../tags/tag448.xml"/><Relationship Id="rId7" Type="http://schemas.openxmlformats.org/officeDocument/2006/relationships/slideLayout" Target="../slideLayouts/slideLayout111.xml"/><Relationship Id="rId2" Type="http://schemas.openxmlformats.org/officeDocument/2006/relationships/slideLayout" Target="../slideLayouts/slideLayout106.xml"/><Relationship Id="rId16" Type="http://schemas.openxmlformats.org/officeDocument/2006/relationships/tags" Target="../tags/tag422.xml"/><Relationship Id="rId29" Type="http://schemas.openxmlformats.org/officeDocument/2006/relationships/tags" Target="../tags/tag435.xml"/><Relationship Id="rId1" Type="http://schemas.openxmlformats.org/officeDocument/2006/relationships/slideLayout" Target="../slideLayouts/slideLayout105.xml"/><Relationship Id="rId6" Type="http://schemas.openxmlformats.org/officeDocument/2006/relationships/slideLayout" Target="../slideLayouts/slideLayout110.xml"/><Relationship Id="rId11" Type="http://schemas.openxmlformats.org/officeDocument/2006/relationships/theme" Target="../theme/theme12.xml"/><Relationship Id="rId24" Type="http://schemas.openxmlformats.org/officeDocument/2006/relationships/tags" Target="../tags/tag430.xml"/><Relationship Id="rId32" Type="http://schemas.openxmlformats.org/officeDocument/2006/relationships/tags" Target="../tags/tag438.xml"/><Relationship Id="rId37" Type="http://schemas.openxmlformats.org/officeDocument/2006/relationships/tags" Target="../tags/tag443.xml"/><Relationship Id="rId40" Type="http://schemas.openxmlformats.org/officeDocument/2006/relationships/tags" Target="../tags/tag446.xml"/><Relationship Id="rId45" Type="http://schemas.openxmlformats.org/officeDocument/2006/relationships/image" Target="../media/image7.jpeg"/><Relationship Id="rId5" Type="http://schemas.openxmlformats.org/officeDocument/2006/relationships/slideLayout" Target="../slideLayouts/slideLayout109.xml"/><Relationship Id="rId15" Type="http://schemas.openxmlformats.org/officeDocument/2006/relationships/tags" Target="../tags/tag421.xml"/><Relationship Id="rId23" Type="http://schemas.openxmlformats.org/officeDocument/2006/relationships/tags" Target="../tags/tag429.xml"/><Relationship Id="rId28" Type="http://schemas.openxmlformats.org/officeDocument/2006/relationships/tags" Target="../tags/tag434.xml"/><Relationship Id="rId36" Type="http://schemas.openxmlformats.org/officeDocument/2006/relationships/tags" Target="../tags/tag442.xml"/><Relationship Id="rId10" Type="http://schemas.openxmlformats.org/officeDocument/2006/relationships/slideLayout" Target="../slideLayouts/slideLayout114.xml"/><Relationship Id="rId19" Type="http://schemas.openxmlformats.org/officeDocument/2006/relationships/tags" Target="../tags/tag425.xml"/><Relationship Id="rId31" Type="http://schemas.openxmlformats.org/officeDocument/2006/relationships/tags" Target="../tags/tag437.xml"/><Relationship Id="rId44" Type="http://schemas.openxmlformats.org/officeDocument/2006/relationships/image" Target="../media/image6.emf"/><Relationship Id="rId4" Type="http://schemas.openxmlformats.org/officeDocument/2006/relationships/slideLayout" Target="../slideLayouts/slideLayout108.xml"/><Relationship Id="rId9" Type="http://schemas.openxmlformats.org/officeDocument/2006/relationships/slideLayout" Target="../slideLayouts/slideLayout113.xml"/><Relationship Id="rId14" Type="http://schemas.openxmlformats.org/officeDocument/2006/relationships/tags" Target="../tags/tag420.xml"/><Relationship Id="rId22" Type="http://schemas.openxmlformats.org/officeDocument/2006/relationships/tags" Target="../tags/tag428.xml"/><Relationship Id="rId27" Type="http://schemas.openxmlformats.org/officeDocument/2006/relationships/tags" Target="../tags/tag433.xml"/><Relationship Id="rId30" Type="http://schemas.openxmlformats.org/officeDocument/2006/relationships/tags" Target="../tags/tag436.xml"/><Relationship Id="rId35" Type="http://schemas.openxmlformats.org/officeDocument/2006/relationships/tags" Target="../tags/tag441.xml"/><Relationship Id="rId43" Type="http://schemas.openxmlformats.org/officeDocument/2006/relationships/oleObject" Target="../embeddings/oleObject12.bin"/><Relationship Id="rId8" Type="http://schemas.openxmlformats.org/officeDocument/2006/relationships/slideLayout" Target="../slideLayouts/slideLayout112.xml"/><Relationship Id="rId3" Type="http://schemas.openxmlformats.org/officeDocument/2006/relationships/slideLayout" Target="../slideLayouts/slideLayout107.xml"/><Relationship Id="rId12" Type="http://schemas.openxmlformats.org/officeDocument/2006/relationships/tags" Target="../tags/tag418.xml"/><Relationship Id="rId17" Type="http://schemas.openxmlformats.org/officeDocument/2006/relationships/tags" Target="../tags/tag423.xml"/><Relationship Id="rId25" Type="http://schemas.openxmlformats.org/officeDocument/2006/relationships/tags" Target="../tags/tag431.xml"/><Relationship Id="rId33" Type="http://schemas.openxmlformats.org/officeDocument/2006/relationships/tags" Target="../tags/tag439.xml"/><Relationship Id="rId38" Type="http://schemas.openxmlformats.org/officeDocument/2006/relationships/tags" Target="../tags/tag444.xml"/><Relationship Id="rId46" Type="http://schemas.openxmlformats.org/officeDocument/2006/relationships/image" Target="../media/image8.png"/><Relationship Id="rId20" Type="http://schemas.openxmlformats.org/officeDocument/2006/relationships/tags" Target="../tags/tag426.xml"/><Relationship Id="rId41" Type="http://schemas.openxmlformats.org/officeDocument/2006/relationships/tags" Target="../tags/tag447.xml"/></Relationships>
</file>

<file path=ppt/slideMasters/_rels/slideMaster13.xml.rels><?xml version="1.0" encoding="UTF-8" standalone="yes"?>
<Relationships xmlns="http://schemas.openxmlformats.org/package/2006/relationships"><Relationship Id="rId13" Type="http://schemas.openxmlformats.org/officeDocument/2006/relationships/tags" Target="../tags/tag466.xml"/><Relationship Id="rId18" Type="http://schemas.openxmlformats.org/officeDocument/2006/relationships/tags" Target="../tags/tag471.xml"/><Relationship Id="rId26" Type="http://schemas.openxmlformats.org/officeDocument/2006/relationships/tags" Target="../tags/tag479.xml"/><Relationship Id="rId39" Type="http://schemas.openxmlformats.org/officeDocument/2006/relationships/tags" Target="../tags/tag492.xml"/><Relationship Id="rId21" Type="http://schemas.openxmlformats.org/officeDocument/2006/relationships/tags" Target="../tags/tag474.xml"/><Relationship Id="rId34" Type="http://schemas.openxmlformats.org/officeDocument/2006/relationships/tags" Target="../tags/tag487.xml"/><Relationship Id="rId42" Type="http://schemas.openxmlformats.org/officeDocument/2006/relationships/image" Target="../media/image7.jpeg"/><Relationship Id="rId7" Type="http://schemas.openxmlformats.org/officeDocument/2006/relationships/slideLayout" Target="../slideLayouts/slideLayout121.xml"/><Relationship Id="rId2" Type="http://schemas.openxmlformats.org/officeDocument/2006/relationships/slideLayout" Target="../slideLayouts/slideLayout116.xml"/><Relationship Id="rId16" Type="http://schemas.openxmlformats.org/officeDocument/2006/relationships/tags" Target="../tags/tag469.xml"/><Relationship Id="rId20" Type="http://schemas.openxmlformats.org/officeDocument/2006/relationships/tags" Target="../tags/tag473.xml"/><Relationship Id="rId29" Type="http://schemas.openxmlformats.org/officeDocument/2006/relationships/tags" Target="../tags/tag482.xml"/><Relationship Id="rId41" Type="http://schemas.openxmlformats.org/officeDocument/2006/relationships/image" Target="../media/image6.emf"/><Relationship Id="rId1" Type="http://schemas.openxmlformats.org/officeDocument/2006/relationships/slideLayout" Target="../slideLayouts/slideLayout115.xml"/><Relationship Id="rId6" Type="http://schemas.openxmlformats.org/officeDocument/2006/relationships/slideLayout" Target="../slideLayouts/slideLayout120.xml"/><Relationship Id="rId11" Type="http://schemas.openxmlformats.org/officeDocument/2006/relationships/tags" Target="../tags/tag464.xml"/><Relationship Id="rId24" Type="http://schemas.openxmlformats.org/officeDocument/2006/relationships/tags" Target="../tags/tag477.xml"/><Relationship Id="rId32" Type="http://schemas.openxmlformats.org/officeDocument/2006/relationships/tags" Target="../tags/tag485.xml"/><Relationship Id="rId37" Type="http://schemas.openxmlformats.org/officeDocument/2006/relationships/tags" Target="../tags/tag490.xml"/><Relationship Id="rId40" Type="http://schemas.openxmlformats.org/officeDocument/2006/relationships/oleObject" Target="../embeddings/oleObject8.bin"/><Relationship Id="rId5" Type="http://schemas.openxmlformats.org/officeDocument/2006/relationships/slideLayout" Target="../slideLayouts/slideLayout119.xml"/><Relationship Id="rId15" Type="http://schemas.openxmlformats.org/officeDocument/2006/relationships/tags" Target="../tags/tag468.xml"/><Relationship Id="rId23" Type="http://schemas.openxmlformats.org/officeDocument/2006/relationships/tags" Target="../tags/tag476.xml"/><Relationship Id="rId28" Type="http://schemas.openxmlformats.org/officeDocument/2006/relationships/tags" Target="../tags/tag481.xml"/><Relationship Id="rId36" Type="http://schemas.openxmlformats.org/officeDocument/2006/relationships/tags" Target="../tags/tag489.xml"/><Relationship Id="rId10" Type="http://schemas.openxmlformats.org/officeDocument/2006/relationships/tags" Target="../tags/tag463.xml"/><Relationship Id="rId19" Type="http://schemas.openxmlformats.org/officeDocument/2006/relationships/tags" Target="../tags/tag472.xml"/><Relationship Id="rId31" Type="http://schemas.openxmlformats.org/officeDocument/2006/relationships/tags" Target="../tags/tag484.xml"/><Relationship Id="rId4" Type="http://schemas.openxmlformats.org/officeDocument/2006/relationships/slideLayout" Target="../slideLayouts/slideLayout118.xml"/><Relationship Id="rId9" Type="http://schemas.openxmlformats.org/officeDocument/2006/relationships/tags" Target="../tags/tag462.xml"/><Relationship Id="rId14" Type="http://schemas.openxmlformats.org/officeDocument/2006/relationships/tags" Target="../tags/tag467.xml"/><Relationship Id="rId22" Type="http://schemas.openxmlformats.org/officeDocument/2006/relationships/tags" Target="../tags/tag475.xml"/><Relationship Id="rId27" Type="http://schemas.openxmlformats.org/officeDocument/2006/relationships/tags" Target="../tags/tag480.xml"/><Relationship Id="rId30" Type="http://schemas.openxmlformats.org/officeDocument/2006/relationships/tags" Target="../tags/tag483.xml"/><Relationship Id="rId35" Type="http://schemas.openxmlformats.org/officeDocument/2006/relationships/tags" Target="../tags/tag488.xml"/><Relationship Id="rId43" Type="http://schemas.openxmlformats.org/officeDocument/2006/relationships/image" Target="../media/image8.png"/><Relationship Id="rId8" Type="http://schemas.openxmlformats.org/officeDocument/2006/relationships/theme" Target="../theme/theme13.xml"/><Relationship Id="rId3" Type="http://schemas.openxmlformats.org/officeDocument/2006/relationships/slideLayout" Target="../slideLayouts/slideLayout117.xml"/><Relationship Id="rId12" Type="http://schemas.openxmlformats.org/officeDocument/2006/relationships/tags" Target="../tags/tag465.xml"/><Relationship Id="rId17" Type="http://schemas.openxmlformats.org/officeDocument/2006/relationships/tags" Target="../tags/tag470.xml"/><Relationship Id="rId25" Type="http://schemas.openxmlformats.org/officeDocument/2006/relationships/tags" Target="../tags/tag478.xml"/><Relationship Id="rId33" Type="http://schemas.openxmlformats.org/officeDocument/2006/relationships/tags" Target="../tags/tag486.xml"/><Relationship Id="rId38" Type="http://schemas.openxmlformats.org/officeDocument/2006/relationships/tags" Target="../tags/tag491.xml"/></Relationships>
</file>

<file path=ppt/slideMasters/_rels/slideMaster14.xml.rels><?xml version="1.0" encoding="UTF-8" standalone="yes"?>
<Relationships xmlns="http://schemas.openxmlformats.org/package/2006/relationships"><Relationship Id="rId13" Type="http://schemas.openxmlformats.org/officeDocument/2006/relationships/tags" Target="../tags/tag505.xml"/><Relationship Id="rId18" Type="http://schemas.openxmlformats.org/officeDocument/2006/relationships/tags" Target="../tags/tag510.xml"/><Relationship Id="rId26" Type="http://schemas.openxmlformats.org/officeDocument/2006/relationships/tags" Target="../tags/tag518.xml"/><Relationship Id="rId39" Type="http://schemas.openxmlformats.org/officeDocument/2006/relationships/tags" Target="../tags/tag531.xml"/><Relationship Id="rId21" Type="http://schemas.openxmlformats.org/officeDocument/2006/relationships/tags" Target="../tags/tag513.xml"/><Relationship Id="rId34" Type="http://schemas.openxmlformats.org/officeDocument/2006/relationships/tags" Target="../tags/tag526.xml"/><Relationship Id="rId42" Type="http://schemas.openxmlformats.org/officeDocument/2006/relationships/image" Target="../media/image6.emf"/><Relationship Id="rId7" Type="http://schemas.openxmlformats.org/officeDocument/2006/relationships/slideLayout" Target="../slideLayouts/slideLayout128.xml"/><Relationship Id="rId2" Type="http://schemas.openxmlformats.org/officeDocument/2006/relationships/slideLayout" Target="../slideLayouts/slideLayout123.xml"/><Relationship Id="rId16" Type="http://schemas.openxmlformats.org/officeDocument/2006/relationships/tags" Target="../tags/tag508.xml"/><Relationship Id="rId20" Type="http://schemas.openxmlformats.org/officeDocument/2006/relationships/tags" Target="../tags/tag512.xml"/><Relationship Id="rId29" Type="http://schemas.openxmlformats.org/officeDocument/2006/relationships/tags" Target="../tags/tag521.xml"/><Relationship Id="rId41" Type="http://schemas.openxmlformats.org/officeDocument/2006/relationships/oleObject" Target="../embeddings/oleObject8.bin"/><Relationship Id="rId1" Type="http://schemas.openxmlformats.org/officeDocument/2006/relationships/slideLayout" Target="../slideLayouts/slideLayout122.xml"/><Relationship Id="rId6" Type="http://schemas.openxmlformats.org/officeDocument/2006/relationships/slideLayout" Target="../slideLayouts/slideLayout127.xml"/><Relationship Id="rId11" Type="http://schemas.openxmlformats.org/officeDocument/2006/relationships/tags" Target="../tags/tag503.xml"/><Relationship Id="rId24" Type="http://schemas.openxmlformats.org/officeDocument/2006/relationships/tags" Target="../tags/tag516.xml"/><Relationship Id="rId32" Type="http://schemas.openxmlformats.org/officeDocument/2006/relationships/tags" Target="../tags/tag524.xml"/><Relationship Id="rId37" Type="http://schemas.openxmlformats.org/officeDocument/2006/relationships/tags" Target="../tags/tag529.xml"/><Relationship Id="rId40" Type="http://schemas.openxmlformats.org/officeDocument/2006/relationships/tags" Target="../tags/tag532.xml"/><Relationship Id="rId5" Type="http://schemas.openxmlformats.org/officeDocument/2006/relationships/slideLayout" Target="../slideLayouts/slideLayout126.xml"/><Relationship Id="rId15" Type="http://schemas.openxmlformats.org/officeDocument/2006/relationships/tags" Target="../tags/tag507.xml"/><Relationship Id="rId23" Type="http://schemas.openxmlformats.org/officeDocument/2006/relationships/tags" Target="../tags/tag515.xml"/><Relationship Id="rId28" Type="http://schemas.openxmlformats.org/officeDocument/2006/relationships/tags" Target="../tags/tag520.xml"/><Relationship Id="rId36" Type="http://schemas.openxmlformats.org/officeDocument/2006/relationships/tags" Target="../tags/tag528.xml"/><Relationship Id="rId10" Type="http://schemas.openxmlformats.org/officeDocument/2006/relationships/tags" Target="../tags/tag502.xml"/><Relationship Id="rId19" Type="http://schemas.openxmlformats.org/officeDocument/2006/relationships/tags" Target="../tags/tag511.xml"/><Relationship Id="rId31" Type="http://schemas.openxmlformats.org/officeDocument/2006/relationships/tags" Target="../tags/tag523.xml"/><Relationship Id="rId44" Type="http://schemas.openxmlformats.org/officeDocument/2006/relationships/image" Target="../media/image8.png"/><Relationship Id="rId4" Type="http://schemas.openxmlformats.org/officeDocument/2006/relationships/slideLayout" Target="../slideLayouts/slideLayout125.xml"/><Relationship Id="rId9" Type="http://schemas.openxmlformats.org/officeDocument/2006/relationships/theme" Target="../theme/theme14.xml"/><Relationship Id="rId14" Type="http://schemas.openxmlformats.org/officeDocument/2006/relationships/tags" Target="../tags/tag506.xml"/><Relationship Id="rId22" Type="http://schemas.openxmlformats.org/officeDocument/2006/relationships/tags" Target="../tags/tag514.xml"/><Relationship Id="rId27" Type="http://schemas.openxmlformats.org/officeDocument/2006/relationships/tags" Target="../tags/tag519.xml"/><Relationship Id="rId30" Type="http://schemas.openxmlformats.org/officeDocument/2006/relationships/tags" Target="../tags/tag522.xml"/><Relationship Id="rId35" Type="http://schemas.openxmlformats.org/officeDocument/2006/relationships/tags" Target="../tags/tag527.xml"/><Relationship Id="rId43" Type="http://schemas.openxmlformats.org/officeDocument/2006/relationships/image" Target="../media/image7.jpeg"/><Relationship Id="rId8" Type="http://schemas.openxmlformats.org/officeDocument/2006/relationships/slideLayout" Target="../slideLayouts/slideLayout129.xml"/><Relationship Id="rId3" Type="http://schemas.openxmlformats.org/officeDocument/2006/relationships/slideLayout" Target="../slideLayouts/slideLayout124.xml"/><Relationship Id="rId12" Type="http://schemas.openxmlformats.org/officeDocument/2006/relationships/tags" Target="../tags/tag504.xml"/><Relationship Id="rId17" Type="http://schemas.openxmlformats.org/officeDocument/2006/relationships/tags" Target="../tags/tag509.xml"/><Relationship Id="rId25" Type="http://schemas.openxmlformats.org/officeDocument/2006/relationships/tags" Target="../tags/tag517.xml"/><Relationship Id="rId33" Type="http://schemas.openxmlformats.org/officeDocument/2006/relationships/tags" Target="../tags/tag525.xml"/><Relationship Id="rId38" Type="http://schemas.openxmlformats.org/officeDocument/2006/relationships/tags" Target="../tags/tag530.xml"/></Relationships>
</file>

<file path=ppt/slideMasters/_rels/slideMaster2.xml.rels><?xml version="1.0" encoding="UTF-8" standalone="yes"?>
<Relationships xmlns="http://schemas.openxmlformats.org/package/2006/relationships"><Relationship Id="rId13" Type="http://schemas.openxmlformats.org/officeDocument/2006/relationships/tags" Target="../tags/tag4.xml"/><Relationship Id="rId18" Type="http://schemas.openxmlformats.org/officeDocument/2006/relationships/tags" Target="../tags/tag9.xml"/><Relationship Id="rId26" Type="http://schemas.openxmlformats.org/officeDocument/2006/relationships/tags" Target="../tags/tag17.xml"/><Relationship Id="rId39" Type="http://schemas.openxmlformats.org/officeDocument/2006/relationships/tags" Target="../tags/tag30.xml"/><Relationship Id="rId21" Type="http://schemas.openxmlformats.org/officeDocument/2006/relationships/tags" Target="../tags/tag12.xml"/><Relationship Id="rId34" Type="http://schemas.openxmlformats.org/officeDocument/2006/relationships/tags" Target="../tags/tag25.xml"/><Relationship Id="rId42" Type="http://schemas.openxmlformats.org/officeDocument/2006/relationships/image" Target="../media/image6.emf"/><Relationship Id="rId7" Type="http://schemas.openxmlformats.org/officeDocument/2006/relationships/slideLayout" Target="../slideLayouts/slideLayout14.xml"/><Relationship Id="rId2" Type="http://schemas.openxmlformats.org/officeDocument/2006/relationships/slideLayout" Target="../slideLayouts/slideLayout9.xml"/><Relationship Id="rId16" Type="http://schemas.openxmlformats.org/officeDocument/2006/relationships/tags" Target="../tags/tag7.xml"/><Relationship Id="rId20" Type="http://schemas.openxmlformats.org/officeDocument/2006/relationships/tags" Target="../tags/tag11.xml"/><Relationship Id="rId29" Type="http://schemas.openxmlformats.org/officeDocument/2006/relationships/tags" Target="../tags/tag20.xml"/><Relationship Id="rId41" Type="http://schemas.openxmlformats.org/officeDocument/2006/relationships/oleObject" Target="../embeddings/oleObject1.bin"/><Relationship Id="rId1" Type="http://schemas.openxmlformats.org/officeDocument/2006/relationships/slideLayout" Target="../slideLayouts/slideLayout8.xml"/><Relationship Id="rId6" Type="http://schemas.openxmlformats.org/officeDocument/2006/relationships/slideLayout" Target="../slideLayouts/slideLayout13.xml"/><Relationship Id="rId11" Type="http://schemas.openxmlformats.org/officeDocument/2006/relationships/tags" Target="../tags/tag2.xml"/><Relationship Id="rId24" Type="http://schemas.openxmlformats.org/officeDocument/2006/relationships/tags" Target="../tags/tag15.xml"/><Relationship Id="rId32" Type="http://schemas.openxmlformats.org/officeDocument/2006/relationships/tags" Target="../tags/tag23.xml"/><Relationship Id="rId37" Type="http://schemas.openxmlformats.org/officeDocument/2006/relationships/tags" Target="../tags/tag28.xml"/><Relationship Id="rId40" Type="http://schemas.openxmlformats.org/officeDocument/2006/relationships/tags" Target="../tags/tag31.xml"/><Relationship Id="rId5" Type="http://schemas.openxmlformats.org/officeDocument/2006/relationships/slideLayout" Target="../slideLayouts/slideLayout12.xml"/><Relationship Id="rId15" Type="http://schemas.openxmlformats.org/officeDocument/2006/relationships/tags" Target="../tags/tag6.xml"/><Relationship Id="rId23" Type="http://schemas.openxmlformats.org/officeDocument/2006/relationships/tags" Target="../tags/tag14.xml"/><Relationship Id="rId28" Type="http://schemas.openxmlformats.org/officeDocument/2006/relationships/tags" Target="../tags/tag19.xml"/><Relationship Id="rId36" Type="http://schemas.openxmlformats.org/officeDocument/2006/relationships/tags" Target="../tags/tag27.xml"/><Relationship Id="rId10" Type="http://schemas.openxmlformats.org/officeDocument/2006/relationships/tags" Target="../tags/tag1.xml"/><Relationship Id="rId19" Type="http://schemas.openxmlformats.org/officeDocument/2006/relationships/tags" Target="../tags/tag10.xml"/><Relationship Id="rId31" Type="http://schemas.openxmlformats.org/officeDocument/2006/relationships/tags" Target="../tags/tag22.xml"/><Relationship Id="rId44" Type="http://schemas.openxmlformats.org/officeDocument/2006/relationships/image" Target="../media/image8.png"/><Relationship Id="rId4" Type="http://schemas.openxmlformats.org/officeDocument/2006/relationships/slideLayout" Target="../slideLayouts/slideLayout11.xml"/><Relationship Id="rId9" Type="http://schemas.openxmlformats.org/officeDocument/2006/relationships/theme" Target="../theme/theme2.xml"/><Relationship Id="rId14" Type="http://schemas.openxmlformats.org/officeDocument/2006/relationships/tags" Target="../tags/tag5.xml"/><Relationship Id="rId22" Type="http://schemas.openxmlformats.org/officeDocument/2006/relationships/tags" Target="../tags/tag13.xml"/><Relationship Id="rId27" Type="http://schemas.openxmlformats.org/officeDocument/2006/relationships/tags" Target="../tags/tag18.xml"/><Relationship Id="rId30" Type="http://schemas.openxmlformats.org/officeDocument/2006/relationships/tags" Target="../tags/tag21.xml"/><Relationship Id="rId35" Type="http://schemas.openxmlformats.org/officeDocument/2006/relationships/tags" Target="../tags/tag26.xml"/><Relationship Id="rId43" Type="http://schemas.openxmlformats.org/officeDocument/2006/relationships/image" Target="../media/image7.jpeg"/><Relationship Id="rId8" Type="http://schemas.openxmlformats.org/officeDocument/2006/relationships/slideLayout" Target="../slideLayouts/slideLayout15.xml"/><Relationship Id="rId3" Type="http://schemas.openxmlformats.org/officeDocument/2006/relationships/slideLayout" Target="../slideLayouts/slideLayout10.xml"/><Relationship Id="rId12" Type="http://schemas.openxmlformats.org/officeDocument/2006/relationships/tags" Target="../tags/tag3.xml"/><Relationship Id="rId17" Type="http://schemas.openxmlformats.org/officeDocument/2006/relationships/tags" Target="../tags/tag8.xml"/><Relationship Id="rId25" Type="http://schemas.openxmlformats.org/officeDocument/2006/relationships/tags" Target="../tags/tag16.xml"/><Relationship Id="rId33" Type="http://schemas.openxmlformats.org/officeDocument/2006/relationships/tags" Target="../tags/tag24.xml"/><Relationship Id="rId38" Type="http://schemas.openxmlformats.org/officeDocument/2006/relationships/tags" Target="../tags/tag29.xml"/></Relationships>
</file>

<file path=ppt/slideMasters/_rels/slideMaster3.xml.rels><?xml version="1.0" encoding="UTF-8" standalone="yes"?>
<Relationships xmlns="http://schemas.openxmlformats.org/package/2006/relationships"><Relationship Id="rId13" Type="http://schemas.openxmlformats.org/officeDocument/2006/relationships/tags" Target="../tags/tag43.xml"/><Relationship Id="rId18" Type="http://schemas.openxmlformats.org/officeDocument/2006/relationships/tags" Target="../tags/tag48.xml"/><Relationship Id="rId26" Type="http://schemas.openxmlformats.org/officeDocument/2006/relationships/tags" Target="../tags/tag56.xml"/><Relationship Id="rId39" Type="http://schemas.openxmlformats.org/officeDocument/2006/relationships/tags" Target="../tags/tag69.xml"/><Relationship Id="rId21" Type="http://schemas.openxmlformats.org/officeDocument/2006/relationships/tags" Target="../tags/tag51.xml"/><Relationship Id="rId34" Type="http://schemas.openxmlformats.org/officeDocument/2006/relationships/tags" Target="../tags/tag64.xml"/><Relationship Id="rId42" Type="http://schemas.openxmlformats.org/officeDocument/2006/relationships/oleObject" Target="../embeddings/oleObject8.bin"/><Relationship Id="rId7" Type="http://schemas.openxmlformats.org/officeDocument/2006/relationships/slideLayout" Target="../slideLayouts/slideLayout22.xml"/><Relationship Id="rId2" Type="http://schemas.openxmlformats.org/officeDocument/2006/relationships/slideLayout" Target="../slideLayouts/slideLayout17.xml"/><Relationship Id="rId16" Type="http://schemas.openxmlformats.org/officeDocument/2006/relationships/tags" Target="../tags/tag46.xml"/><Relationship Id="rId29" Type="http://schemas.openxmlformats.org/officeDocument/2006/relationships/tags" Target="../tags/tag59.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tags" Target="../tags/tag41.xml"/><Relationship Id="rId24" Type="http://schemas.openxmlformats.org/officeDocument/2006/relationships/tags" Target="../tags/tag54.xml"/><Relationship Id="rId32" Type="http://schemas.openxmlformats.org/officeDocument/2006/relationships/tags" Target="../tags/tag62.xml"/><Relationship Id="rId37" Type="http://schemas.openxmlformats.org/officeDocument/2006/relationships/tags" Target="../tags/tag67.xml"/><Relationship Id="rId40" Type="http://schemas.openxmlformats.org/officeDocument/2006/relationships/tags" Target="../tags/tag70.xml"/><Relationship Id="rId45" Type="http://schemas.openxmlformats.org/officeDocument/2006/relationships/image" Target="../media/image8.png"/><Relationship Id="rId5" Type="http://schemas.openxmlformats.org/officeDocument/2006/relationships/slideLayout" Target="../slideLayouts/slideLayout20.xml"/><Relationship Id="rId15" Type="http://schemas.openxmlformats.org/officeDocument/2006/relationships/tags" Target="../tags/tag45.xml"/><Relationship Id="rId23" Type="http://schemas.openxmlformats.org/officeDocument/2006/relationships/tags" Target="../tags/tag53.xml"/><Relationship Id="rId28" Type="http://schemas.openxmlformats.org/officeDocument/2006/relationships/tags" Target="../tags/tag58.xml"/><Relationship Id="rId36" Type="http://schemas.openxmlformats.org/officeDocument/2006/relationships/tags" Target="../tags/tag66.xml"/><Relationship Id="rId10" Type="http://schemas.openxmlformats.org/officeDocument/2006/relationships/theme" Target="../theme/theme3.xml"/><Relationship Id="rId19" Type="http://schemas.openxmlformats.org/officeDocument/2006/relationships/tags" Target="../tags/tag49.xml"/><Relationship Id="rId31" Type="http://schemas.openxmlformats.org/officeDocument/2006/relationships/tags" Target="../tags/tag61.xml"/><Relationship Id="rId44" Type="http://schemas.openxmlformats.org/officeDocument/2006/relationships/image" Target="../media/image7.jpeg"/><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tags" Target="../tags/tag44.xml"/><Relationship Id="rId22" Type="http://schemas.openxmlformats.org/officeDocument/2006/relationships/tags" Target="../tags/tag52.xml"/><Relationship Id="rId27" Type="http://schemas.openxmlformats.org/officeDocument/2006/relationships/tags" Target="../tags/tag57.xml"/><Relationship Id="rId30" Type="http://schemas.openxmlformats.org/officeDocument/2006/relationships/tags" Target="../tags/tag60.xml"/><Relationship Id="rId35" Type="http://schemas.openxmlformats.org/officeDocument/2006/relationships/tags" Target="../tags/tag65.xml"/><Relationship Id="rId43" Type="http://schemas.openxmlformats.org/officeDocument/2006/relationships/image" Target="../media/image6.emf"/><Relationship Id="rId8" Type="http://schemas.openxmlformats.org/officeDocument/2006/relationships/slideLayout" Target="../slideLayouts/slideLayout23.xml"/><Relationship Id="rId3" Type="http://schemas.openxmlformats.org/officeDocument/2006/relationships/slideLayout" Target="../slideLayouts/slideLayout18.xml"/><Relationship Id="rId12" Type="http://schemas.openxmlformats.org/officeDocument/2006/relationships/tags" Target="../tags/tag42.xml"/><Relationship Id="rId17" Type="http://schemas.openxmlformats.org/officeDocument/2006/relationships/tags" Target="../tags/tag47.xml"/><Relationship Id="rId25" Type="http://schemas.openxmlformats.org/officeDocument/2006/relationships/tags" Target="../tags/tag55.xml"/><Relationship Id="rId33" Type="http://schemas.openxmlformats.org/officeDocument/2006/relationships/tags" Target="../tags/tag63.xml"/><Relationship Id="rId38" Type="http://schemas.openxmlformats.org/officeDocument/2006/relationships/tags" Target="../tags/tag68.xml"/><Relationship Id="rId20" Type="http://schemas.openxmlformats.org/officeDocument/2006/relationships/tags" Target="../tags/tag50.xml"/><Relationship Id="rId41" Type="http://schemas.openxmlformats.org/officeDocument/2006/relationships/tags" Target="../tags/tag71.xml"/></Relationships>
</file>

<file path=ppt/slideMasters/_rels/slideMaster4.xml.rels><?xml version="1.0" encoding="UTF-8" standalone="yes"?>
<Relationships xmlns="http://schemas.openxmlformats.org/package/2006/relationships"><Relationship Id="rId13" Type="http://schemas.openxmlformats.org/officeDocument/2006/relationships/theme" Target="../theme/theme4.xml"/><Relationship Id="rId18" Type="http://schemas.openxmlformats.org/officeDocument/2006/relationships/tags" Target="../tags/tag87.xml"/><Relationship Id="rId26" Type="http://schemas.openxmlformats.org/officeDocument/2006/relationships/tags" Target="../tags/tag95.xml"/><Relationship Id="rId39" Type="http://schemas.openxmlformats.org/officeDocument/2006/relationships/tags" Target="../tags/tag108.xml"/><Relationship Id="rId21" Type="http://schemas.openxmlformats.org/officeDocument/2006/relationships/tags" Target="../tags/tag90.xml"/><Relationship Id="rId34" Type="http://schemas.openxmlformats.org/officeDocument/2006/relationships/tags" Target="../tags/tag103.xml"/><Relationship Id="rId42" Type="http://schemas.openxmlformats.org/officeDocument/2006/relationships/tags" Target="../tags/tag111.xml"/><Relationship Id="rId47" Type="http://schemas.openxmlformats.org/officeDocument/2006/relationships/image" Target="../media/image7.jpeg"/><Relationship Id="rId7" Type="http://schemas.openxmlformats.org/officeDocument/2006/relationships/slideLayout" Target="../slideLayouts/slideLayout31.xml"/><Relationship Id="rId2" Type="http://schemas.openxmlformats.org/officeDocument/2006/relationships/slideLayout" Target="../slideLayouts/slideLayout26.xml"/><Relationship Id="rId16" Type="http://schemas.openxmlformats.org/officeDocument/2006/relationships/tags" Target="../tags/tag85.xml"/><Relationship Id="rId29" Type="http://schemas.openxmlformats.org/officeDocument/2006/relationships/tags" Target="../tags/tag98.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24" Type="http://schemas.openxmlformats.org/officeDocument/2006/relationships/tags" Target="../tags/tag93.xml"/><Relationship Id="rId32" Type="http://schemas.openxmlformats.org/officeDocument/2006/relationships/tags" Target="../tags/tag101.xml"/><Relationship Id="rId37" Type="http://schemas.openxmlformats.org/officeDocument/2006/relationships/tags" Target="../tags/tag106.xml"/><Relationship Id="rId40" Type="http://schemas.openxmlformats.org/officeDocument/2006/relationships/tags" Target="../tags/tag109.xml"/><Relationship Id="rId45" Type="http://schemas.openxmlformats.org/officeDocument/2006/relationships/oleObject" Target="../embeddings/oleObject8.bin"/><Relationship Id="rId5" Type="http://schemas.openxmlformats.org/officeDocument/2006/relationships/slideLayout" Target="../slideLayouts/slideLayout29.xml"/><Relationship Id="rId15" Type="http://schemas.openxmlformats.org/officeDocument/2006/relationships/tags" Target="../tags/tag84.xml"/><Relationship Id="rId23" Type="http://schemas.openxmlformats.org/officeDocument/2006/relationships/tags" Target="../tags/tag92.xml"/><Relationship Id="rId28" Type="http://schemas.openxmlformats.org/officeDocument/2006/relationships/tags" Target="../tags/tag97.xml"/><Relationship Id="rId36" Type="http://schemas.openxmlformats.org/officeDocument/2006/relationships/tags" Target="../tags/tag105.xml"/><Relationship Id="rId10" Type="http://schemas.openxmlformats.org/officeDocument/2006/relationships/slideLayout" Target="../slideLayouts/slideLayout34.xml"/><Relationship Id="rId19" Type="http://schemas.openxmlformats.org/officeDocument/2006/relationships/tags" Target="../tags/tag88.xml"/><Relationship Id="rId31" Type="http://schemas.openxmlformats.org/officeDocument/2006/relationships/tags" Target="../tags/tag100.xml"/><Relationship Id="rId44" Type="http://schemas.openxmlformats.org/officeDocument/2006/relationships/tags" Target="../tags/tag113.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tags" Target="../tags/tag83.xml"/><Relationship Id="rId22" Type="http://schemas.openxmlformats.org/officeDocument/2006/relationships/tags" Target="../tags/tag91.xml"/><Relationship Id="rId27" Type="http://schemas.openxmlformats.org/officeDocument/2006/relationships/tags" Target="../tags/tag96.xml"/><Relationship Id="rId30" Type="http://schemas.openxmlformats.org/officeDocument/2006/relationships/tags" Target="../tags/tag99.xml"/><Relationship Id="rId35" Type="http://schemas.openxmlformats.org/officeDocument/2006/relationships/tags" Target="../tags/tag104.xml"/><Relationship Id="rId43" Type="http://schemas.openxmlformats.org/officeDocument/2006/relationships/tags" Target="../tags/tag112.xml"/><Relationship Id="rId48" Type="http://schemas.openxmlformats.org/officeDocument/2006/relationships/image" Target="../media/image8.png"/><Relationship Id="rId8" Type="http://schemas.openxmlformats.org/officeDocument/2006/relationships/slideLayout" Target="../slideLayouts/slideLayout32.xml"/><Relationship Id="rId3" Type="http://schemas.openxmlformats.org/officeDocument/2006/relationships/slideLayout" Target="../slideLayouts/slideLayout27.xml"/><Relationship Id="rId12" Type="http://schemas.openxmlformats.org/officeDocument/2006/relationships/slideLayout" Target="../slideLayouts/slideLayout36.xml"/><Relationship Id="rId17" Type="http://schemas.openxmlformats.org/officeDocument/2006/relationships/tags" Target="../tags/tag86.xml"/><Relationship Id="rId25" Type="http://schemas.openxmlformats.org/officeDocument/2006/relationships/tags" Target="../tags/tag94.xml"/><Relationship Id="rId33" Type="http://schemas.openxmlformats.org/officeDocument/2006/relationships/tags" Target="../tags/tag102.xml"/><Relationship Id="rId38" Type="http://schemas.openxmlformats.org/officeDocument/2006/relationships/tags" Target="../tags/tag107.xml"/><Relationship Id="rId46" Type="http://schemas.openxmlformats.org/officeDocument/2006/relationships/image" Target="../media/image6.emf"/><Relationship Id="rId20" Type="http://schemas.openxmlformats.org/officeDocument/2006/relationships/tags" Target="../tags/tag89.xml"/><Relationship Id="rId41" Type="http://schemas.openxmlformats.org/officeDocument/2006/relationships/tags" Target="../tags/tag110.xml"/></Relationships>
</file>

<file path=ppt/slideMasters/_rels/slideMaster5.xml.rels><?xml version="1.0" encoding="UTF-8" standalone="yes"?>
<Relationships xmlns="http://schemas.openxmlformats.org/package/2006/relationships"><Relationship Id="rId13" Type="http://schemas.openxmlformats.org/officeDocument/2006/relationships/theme" Target="../theme/theme5.xml"/><Relationship Id="rId18" Type="http://schemas.openxmlformats.org/officeDocument/2006/relationships/tags" Target="../tags/tag129.xml"/><Relationship Id="rId26" Type="http://schemas.openxmlformats.org/officeDocument/2006/relationships/tags" Target="../tags/tag137.xml"/><Relationship Id="rId39" Type="http://schemas.openxmlformats.org/officeDocument/2006/relationships/tags" Target="../tags/tag150.xml"/><Relationship Id="rId21" Type="http://schemas.openxmlformats.org/officeDocument/2006/relationships/tags" Target="../tags/tag132.xml"/><Relationship Id="rId34" Type="http://schemas.openxmlformats.org/officeDocument/2006/relationships/tags" Target="../tags/tag145.xml"/><Relationship Id="rId42" Type="http://schemas.openxmlformats.org/officeDocument/2006/relationships/tags" Target="../tags/tag153.xml"/><Relationship Id="rId47" Type="http://schemas.openxmlformats.org/officeDocument/2006/relationships/image" Target="../media/image7.jpeg"/><Relationship Id="rId7" Type="http://schemas.openxmlformats.org/officeDocument/2006/relationships/slideLayout" Target="../slideLayouts/slideLayout43.xml"/><Relationship Id="rId2" Type="http://schemas.openxmlformats.org/officeDocument/2006/relationships/slideLayout" Target="../slideLayouts/slideLayout38.xml"/><Relationship Id="rId16" Type="http://schemas.openxmlformats.org/officeDocument/2006/relationships/tags" Target="../tags/tag127.xml"/><Relationship Id="rId29" Type="http://schemas.openxmlformats.org/officeDocument/2006/relationships/tags" Target="../tags/tag140.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24" Type="http://schemas.openxmlformats.org/officeDocument/2006/relationships/tags" Target="../tags/tag135.xml"/><Relationship Id="rId32" Type="http://schemas.openxmlformats.org/officeDocument/2006/relationships/tags" Target="../tags/tag143.xml"/><Relationship Id="rId37" Type="http://schemas.openxmlformats.org/officeDocument/2006/relationships/tags" Target="../tags/tag148.xml"/><Relationship Id="rId40" Type="http://schemas.openxmlformats.org/officeDocument/2006/relationships/tags" Target="../tags/tag151.xml"/><Relationship Id="rId45" Type="http://schemas.openxmlformats.org/officeDocument/2006/relationships/oleObject" Target="../embeddings/oleObject8.bin"/><Relationship Id="rId5" Type="http://schemas.openxmlformats.org/officeDocument/2006/relationships/slideLayout" Target="../slideLayouts/slideLayout41.xml"/><Relationship Id="rId15" Type="http://schemas.openxmlformats.org/officeDocument/2006/relationships/tags" Target="../tags/tag126.xml"/><Relationship Id="rId23" Type="http://schemas.openxmlformats.org/officeDocument/2006/relationships/tags" Target="../tags/tag134.xml"/><Relationship Id="rId28" Type="http://schemas.openxmlformats.org/officeDocument/2006/relationships/tags" Target="../tags/tag139.xml"/><Relationship Id="rId36" Type="http://schemas.openxmlformats.org/officeDocument/2006/relationships/tags" Target="../tags/tag147.xml"/><Relationship Id="rId10" Type="http://schemas.openxmlformats.org/officeDocument/2006/relationships/slideLayout" Target="../slideLayouts/slideLayout46.xml"/><Relationship Id="rId19" Type="http://schemas.openxmlformats.org/officeDocument/2006/relationships/tags" Target="../tags/tag130.xml"/><Relationship Id="rId31" Type="http://schemas.openxmlformats.org/officeDocument/2006/relationships/tags" Target="../tags/tag142.xml"/><Relationship Id="rId44" Type="http://schemas.openxmlformats.org/officeDocument/2006/relationships/tags" Target="../tags/tag155.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tags" Target="../tags/tag125.xml"/><Relationship Id="rId22" Type="http://schemas.openxmlformats.org/officeDocument/2006/relationships/tags" Target="../tags/tag133.xml"/><Relationship Id="rId27" Type="http://schemas.openxmlformats.org/officeDocument/2006/relationships/tags" Target="../tags/tag138.xml"/><Relationship Id="rId30" Type="http://schemas.openxmlformats.org/officeDocument/2006/relationships/tags" Target="../tags/tag141.xml"/><Relationship Id="rId35" Type="http://schemas.openxmlformats.org/officeDocument/2006/relationships/tags" Target="../tags/tag146.xml"/><Relationship Id="rId43" Type="http://schemas.openxmlformats.org/officeDocument/2006/relationships/tags" Target="../tags/tag154.xml"/><Relationship Id="rId48" Type="http://schemas.openxmlformats.org/officeDocument/2006/relationships/image" Target="../media/image8.png"/><Relationship Id="rId8" Type="http://schemas.openxmlformats.org/officeDocument/2006/relationships/slideLayout" Target="../slideLayouts/slideLayout44.xml"/><Relationship Id="rId3" Type="http://schemas.openxmlformats.org/officeDocument/2006/relationships/slideLayout" Target="../slideLayouts/slideLayout39.xml"/><Relationship Id="rId12" Type="http://schemas.openxmlformats.org/officeDocument/2006/relationships/slideLayout" Target="../slideLayouts/slideLayout48.xml"/><Relationship Id="rId17" Type="http://schemas.openxmlformats.org/officeDocument/2006/relationships/tags" Target="../tags/tag128.xml"/><Relationship Id="rId25" Type="http://schemas.openxmlformats.org/officeDocument/2006/relationships/tags" Target="../tags/tag136.xml"/><Relationship Id="rId33" Type="http://schemas.openxmlformats.org/officeDocument/2006/relationships/tags" Target="../tags/tag144.xml"/><Relationship Id="rId38" Type="http://schemas.openxmlformats.org/officeDocument/2006/relationships/tags" Target="../tags/tag149.xml"/><Relationship Id="rId46" Type="http://schemas.openxmlformats.org/officeDocument/2006/relationships/image" Target="../media/image6.emf"/><Relationship Id="rId20" Type="http://schemas.openxmlformats.org/officeDocument/2006/relationships/tags" Target="../tags/tag131.xml"/><Relationship Id="rId41" Type="http://schemas.openxmlformats.org/officeDocument/2006/relationships/tags" Target="../tags/tag152.xml"/></Relationships>
</file>

<file path=ppt/slideMasters/_rels/slideMaster6.xml.rels><?xml version="1.0" encoding="UTF-8" standalone="yes"?>
<Relationships xmlns="http://schemas.openxmlformats.org/package/2006/relationships"><Relationship Id="rId13" Type="http://schemas.openxmlformats.org/officeDocument/2006/relationships/tags" Target="../tags/tag167.xml"/><Relationship Id="rId18" Type="http://schemas.openxmlformats.org/officeDocument/2006/relationships/tags" Target="../tags/tag172.xml"/><Relationship Id="rId26" Type="http://schemas.openxmlformats.org/officeDocument/2006/relationships/tags" Target="../tags/tag180.xml"/><Relationship Id="rId39" Type="http://schemas.openxmlformats.org/officeDocument/2006/relationships/tags" Target="../tags/tag193.xml"/><Relationship Id="rId21" Type="http://schemas.openxmlformats.org/officeDocument/2006/relationships/tags" Target="../tags/tag175.xml"/><Relationship Id="rId34" Type="http://schemas.openxmlformats.org/officeDocument/2006/relationships/tags" Target="../tags/tag188.xml"/><Relationship Id="rId42" Type="http://schemas.openxmlformats.org/officeDocument/2006/relationships/tags" Target="../tags/tag196.xml"/><Relationship Id="rId47" Type="http://schemas.openxmlformats.org/officeDocument/2006/relationships/image" Target="../media/image8.png"/><Relationship Id="rId7" Type="http://schemas.openxmlformats.org/officeDocument/2006/relationships/slideLayout" Target="../slideLayouts/slideLayout55.xml"/><Relationship Id="rId2" Type="http://schemas.openxmlformats.org/officeDocument/2006/relationships/slideLayout" Target="../slideLayouts/slideLayout50.xml"/><Relationship Id="rId16" Type="http://schemas.openxmlformats.org/officeDocument/2006/relationships/tags" Target="../tags/tag170.xml"/><Relationship Id="rId29" Type="http://schemas.openxmlformats.org/officeDocument/2006/relationships/tags" Target="../tags/tag183.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24" Type="http://schemas.openxmlformats.org/officeDocument/2006/relationships/tags" Target="../tags/tag178.xml"/><Relationship Id="rId32" Type="http://schemas.openxmlformats.org/officeDocument/2006/relationships/tags" Target="../tags/tag186.xml"/><Relationship Id="rId37" Type="http://schemas.openxmlformats.org/officeDocument/2006/relationships/tags" Target="../tags/tag191.xml"/><Relationship Id="rId40" Type="http://schemas.openxmlformats.org/officeDocument/2006/relationships/tags" Target="../tags/tag194.xml"/><Relationship Id="rId45" Type="http://schemas.openxmlformats.org/officeDocument/2006/relationships/image" Target="../media/image6.emf"/><Relationship Id="rId5" Type="http://schemas.openxmlformats.org/officeDocument/2006/relationships/slideLayout" Target="../slideLayouts/slideLayout53.xml"/><Relationship Id="rId15" Type="http://schemas.openxmlformats.org/officeDocument/2006/relationships/tags" Target="../tags/tag169.xml"/><Relationship Id="rId23" Type="http://schemas.openxmlformats.org/officeDocument/2006/relationships/tags" Target="../tags/tag177.xml"/><Relationship Id="rId28" Type="http://schemas.openxmlformats.org/officeDocument/2006/relationships/tags" Target="../tags/tag182.xml"/><Relationship Id="rId36" Type="http://schemas.openxmlformats.org/officeDocument/2006/relationships/tags" Target="../tags/tag190.xml"/><Relationship Id="rId10" Type="http://schemas.openxmlformats.org/officeDocument/2006/relationships/slideLayout" Target="../slideLayouts/slideLayout58.xml"/><Relationship Id="rId19" Type="http://schemas.openxmlformats.org/officeDocument/2006/relationships/tags" Target="../tags/tag173.xml"/><Relationship Id="rId31" Type="http://schemas.openxmlformats.org/officeDocument/2006/relationships/tags" Target="../tags/tag185.xml"/><Relationship Id="rId44" Type="http://schemas.openxmlformats.org/officeDocument/2006/relationships/oleObject" Target="../embeddings/oleObject8.bin"/><Relationship Id="rId4" Type="http://schemas.openxmlformats.org/officeDocument/2006/relationships/slideLayout" Target="../slideLayouts/slideLayout52.xml"/><Relationship Id="rId9" Type="http://schemas.openxmlformats.org/officeDocument/2006/relationships/slideLayout" Target="../slideLayouts/slideLayout57.xml"/><Relationship Id="rId14" Type="http://schemas.openxmlformats.org/officeDocument/2006/relationships/tags" Target="../tags/tag168.xml"/><Relationship Id="rId22" Type="http://schemas.openxmlformats.org/officeDocument/2006/relationships/tags" Target="../tags/tag176.xml"/><Relationship Id="rId27" Type="http://schemas.openxmlformats.org/officeDocument/2006/relationships/tags" Target="../tags/tag181.xml"/><Relationship Id="rId30" Type="http://schemas.openxmlformats.org/officeDocument/2006/relationships/tags" Target="../tags/tag184.xml"/><Relationship Id="rId35" Type="http://schemas.openxmlformats.org/officeDocument/2006/relationships/tags" Target="../tags/tag189.xml"/><Relationship Id="rId43" Type="http://schemas.openxmlformats.org/officeDocument/2006/relationships/tags" Target="../tags/tag197.xml"/><Relationship Id="rId8" Type="http://schemas.openxmlformats.org/officeDocument/2006/relationships/slideLayout" Target="../slideLayouts/slideLayout56.xml"/><Relationship Id="rId3" Type="http://schemas.openxmlformats.org/officeDocument/2006/relationships/slideLayout" Target="../slideLayouts/slideLayout51.xml"/><Relationship Id="rId12" Type="http://schemas.openxmlformats.org/officeDocument/2006/relationships/theme" Target="../theme/theme6.xml"/><Relationship Id="rId17" Type="http://schemas.openxmlformats.org/officeDocument/2006/relationships/tags" Target="../tags/tag171.xml"/><Relationship Id="rId25" Type="http://schemas.openxmlformats.org/officeDocument/2006/relationships/tags" Target="../tags/tag179.xml"/><Relationship Id="rId33" Type="http://schemas.openxmlformats.org/officeDocument/2006/relationships/tags" Target="../tags/tag187.xml"/><Relationship Id="rId38" Type="http://schemas.openxmlformats.org/officeDocument/2006/relationships/tags" Target="../tags/tag192.xml"/><Relationship Id="rId46" Type="http://schemas.openxmlformats.org/officeDocument/2006/relationships/image" Target="../media/image7.jpeg"/><Relationship Id="rId20" Type="http://schemas.openxmlformats.org/officeDocument/2006/relationships/tags" Target="../tags/tag174.xml"/><Relationship Id="rId41" Type="http://schemas.openxmlformats.org/officeDocument/2006/relationships/tags" Target="../tags/tag195.xml"/></Relationships>
</file>

<file path=ppt/slideMasters/_rels/slideMaster7.xml.rels><?xml version="1.0" encoding="UTF-8" standalone="yes"?>
<Relationships xmlns="http://schemas.openxmlformats.org/package/2006/relationships"><Relationship Id="rId13" Type="http://schemas.openxmlformats.org/officeDocument/2006/relationships/theme" Target="../theme/theme7.xml"/><Relationship Id="rId18" Type="http://schemas.openxmlformats.org/officeDocument/2006/relationships/tags" Target="../tags/tag214.xml"/><Relationship Id="rId26" Type="http://schemas.openxmlformats.org/officeDocument/2006/relationships/tags" Target="../tags/tag222.xml"/><Relationship Id="rId39" Type="http://schemas.openxmlformats.org/officeDocument/2006/relationships/tags" Target="../tags/tag235.xml"/><Relationship Id="rId21" Type="http://schemas.openxmlformats.org/officeDocument/2006/relationships/tags" Target="../tags/tag217.xml"/><Relationship Id="rId34" Type="http://schemas.openxmlformats.org/officeDocument/2006/relationships/tags" Target="../tags/tag230.xml"/><Relationship Id="rId42" Type="http://schemas.openxmlformats.org/officeDocument/2006/relationships/tags" Target="../tags/tag238.xml"/><Relationship Id="rId47" Type="http://schemas.openxmlformats.org/officeDocument/2006/relationships/image" Target="../media/image7.jpeg"/><Relationship Id="rId7" Type="http://schemas.openxmlformats.org/officeDocument/2006/relationships/slideLayout" Target="../slideLayouts/slideLayout66.xml"/><Relationship Id="rId2" Type="http://schemas.openxmlformats.org/officeDocument/2006/relationships/slideLayout" Target="../slideLayouts/slideLayout61.xml"/><Relationship Id="rId16" Type="http://schemas.openxmlformats.org/officeDocument/2006/relationships/tags" Target="../tags/tag212.xml"/><Relationship Id="rId29" Type="http://schemas.openxmlformats.org/officeDocument/2006/relationships/tags" Target="../tags/tag225.xml"/><Relationship Id="rId1" Type="http://schemas.openxmlformats.org/officeDocument/2006/relationships/slideLayout" Target="../slideLayouts/slideLayout60.xml"/><Relationship Id="rId6" Type="http://schemas.openxmlformats.org/officeDocument/2006/relationships/slideLayout" Target="../slideLayouts/slideLayout65.xml"/><Relationship Id="rId11" Type="http://schemas.openxmlformats.org/officeDocument/2006/relationships/slideLayout" Target="../slideLayouts/slideLayout70.xml"/><Relationship Id="rId24" Type="http://schemas.openxmlformats.org/officeDocument/2006/relationships/tags" Target="../tags/tag220.xml"/><Relationship Id="rId32" Type="http://schemas.openxmlformats.org/officeDocument/2006/relationships/tags" Target="../tags/tag228.xml"/><Relationship Id="rId37" Type="http://schemas.openxmlformats.org/officeDocument/2006/relationships/tags" Target="../tags/tag233.xml"/><Relationship Id="rId40" Type="http://schemas.openxmlformats.org/officeDocument/2006/relationships/tags" Target="../tags/tag236.xml"/><Relationship Id="rId45" Type="http://schemas.openxmlformats.org/officeDocument/2006/relationships/oleObject" Target="../embeddings/oleObject8.bin"/><Relationship Id="rId5" Type="http://schemas.openxmlformats.org/officeDocument/2006/relationships/slideLayout" Target="../slideLayouts/slideLayout64.xml"/><Relationship Id="rId15" Type="http://schemas.openxmlformats.org/officeDocument/2006/relationships/tags" Target="../tags/tag211.xml"/><Relationship Id="rId23" Type="http://schemas.openxmlformats.org/officeDocument/2006/relationships/tags" Target="../tags/tag219.xml"/><Relationship Id="rId28" Type="http://schemas.openxmlformats.org/officeDocument/2006/relationships/tags" Target="../tags/tag224.xml"/><Relationship Id="rId36" Type="http://schemas.openxmlformats.org/officeDocument/2006/relationships/tags" Target="../tags/tag232.xml"/><Relationship Id="rId10" Type="http://schemas.openxmlformats.org/officeDocument/2006/relationships/slideLayout" Target="../slideLayouts/slideLayout69.xml"/><Relationship Id="rId19" Type="http://schemas.openxmlformats.org/officeDocument/2006/relationships/tags" Target="../tags/tag215.xml"/><Relationship Id="rId31" Type="http://schemas.openxmlformats.org/officeDocument/2006/relationships/tags" Target="../tags/tag227.xml"/><Relationship Id="rId44" Type="http://schemas.openxmlformats.org/officeDocument/2006/relationships/tags" Target="../tags/tag240.xml"/><Relationship Id="rId4" Type="http://schemas.openxmlformats.org/officeDocument/2006/relationships/slideLayout" Target="../slideLayouts/slideLayout63.xml"/><Relationship Id="rId9" Type="http://schemas.openxmlformats.org/officeDocument/2006/relationships/slideLayout" Target="../slideLayouts/slideLayout68.xml"/><Relationship Id="rId14" Type="http://schemas.openxmlformats.org/officeDocument/2006/relationships/tags" Target="../tags/tag210.xml"/><Relationship Id="rId22" Type="http://schemas.openxmlformats.org/officeDocument/2006/relationships/tags" Target="../tags/tag218.xml"/><Relationship Id="rId27" Type="http://schemas.openxmlformats.org/officeDocument/2006/relationships/tags" Target="../tags/tag223.xml"/><Relationship Id="rId30" Type="http://schemas.openxmlformats.org/officeDocument/2006/relationships/tags" Target="../tags/tag226.xml"/><Relationship Id="rId35" Type="http://schemas.openxmlformats.org/officeDocument/2006/relationships/tags" Target="../tags/tag231.xml"/><Relationship Id="rId43" Type="http://schemas.openxmlformats.org/officeDocument/2006/relationships/tags" Target="../tags/tag239.xml"/><Relationship Id="rId48" Type="http://schemas.openxmlformats.org/officeDocument/2006/relationships/image" Target="../media/image8.png"/><Relationship Id="rId8" Type="http://schemas.openxmlformats.org/officeDocument/2006/relationships/slideLayout" Target="../slideLayouts/slideLayout67.xml"/><Relationship Id="rId3" Type="http://schemas.openxmlformats.org/officeDocument/2006/relationships/slideLayout" Target="../slideLayouts/slideLayout62.xml"/><Relationship Id="rId12" Type="http://schemas.openxmlformats.org/officeDocument/2006/relationships/slideLayout" Target="../slideLayouts/slideLayout71.xml"/><Relationship Id="rId17" Type="http://schemas.openxmlformats.org/officeDocument/2006/relationships/tags" Target="../tags/tag213.xml"/><Relationship Id="rId25" Type="http://schemas.openxmlformats.org/officeDocument/2006/relationships/tags" Target="../tags/tag221.xml"/><Relationship Id="rId33" Type="http://schemas.openxmlformats.org/officeDocument/2006/relationships/tags" Target="../tags/tag229.xml"/><Relationship Id="rId38" Type="http://schemas.openxmlformats.org/officeDocument/2006/relationships/tags" Target="../tags/tag234.xml"/><Relationship Id="rId46" Type="http://schemas.openxmlformats.org/officeDocument/2006/relationships/image" Target="../media/image6.emf"/><Relationship Id="rId20" Type="http://schemas.openxmlformats.org/officeDocument/2006/relationships/tags" Target="../tags/tag216.xml"/><Relationship Id="rId41" Type="http://schemas.openxmlformats.org/officeDocument/2006/relationships/tags" Target="../tags/tag237.xml"/></Relationships>
</file>

<file path=ppt/slideMasters/_rels/slideMaster8.xml.rels><?xml version="1.0" encoding="UTF-8" standalone="yes"?>
<Relationships xmlns="http://schemas.openxmlformats.org/package/2006/relationships"><Relationship Id="rId13" Type="http://schemas.openxmlformats.org/officeDocument/2006/relationships/tags" Target="../tags/tag256.xml"/><Relationship Id="rId18" Type="http://schemas.openxmlformats.org/officeDocument/2006/relationships/tags" Target="../tags/tag261.xml"/><Relationship Id="rId26" Type="http://schemas.openxmlformats.org/officeDocument/2006/relationships/tags" Target="../tags/tag269.xml"/><Relationship Id="rId39" Type="http://schemas.openxmlformats.org/officeDocument/2006/relationships/tags" Target="../tags/tag282.xml"/><Relationship Id="rId21" Type="http://schemas.openxmlformats.org/officeDocument/2006/relationships/tags" Target="../tags/tag264.xml"/><Relationship Id="rId34" Type="http://schemas.openxmlformats.org/officeDocument/2006/relationships/tags" Target="../tags/tag277.xml"/><Relationship Id="rId42" Type="http://schemas.openxmlformats.org/officeDocument/2006/relationships/image" Target="../media/image7.jpeg"/><Relationship Id="rId7" Type="http://schemas.openxmlformats.org/officeDocument/2006/relationships/slideLayout" Target="../slideLayouts/slideLayout78.xml"/><Relationship Id="rId2" Type="http://schemas.openxmlformats.org/officeDocument/2006/relationships/slideLayout" Target="../slideLayouts/slideLayout73.xml"/><Relationship Id="rId16" Type="http://schemas.openxmlformats.org/officeDocument/2006/relationships/tags" Target="../tags/tag259.xml"/><Relationship Id="rId20" Type="http://schemas.openxmlformats.org/officeDocument/2006/relationships/tags" Target="../tags/tag263.xml"/><Relationship Id="rId29" Type="http://schemas.openxmlformats.org/officeDocument/2006/relationships/tags" Target="../tags/tag272.xml"/><Relationship Id="rId41" Type="http://schemas.openxmlformats.org/officeDocument/2006/relationships/image" Target="../media/image6.emf"/><Relationship Id="rId1" Type="http://schemas.openxmlformats.org/officeDocument/2006/relationships/slideLayout" Target="../slideLayouts/slideLayout72.xml"/><Relationship Id="rId6" Type="http://schemas.openxmlformats.org/officeDocument/2006/relationships/slideLayout" Target="../slideLayouts/slideLayout77.xml"/><Relationship Id="rId11" Type="http://schemas.openxmlformats.org/officeDocument/2006/relationships/tags" Target="../tags/tag254.xml"/><Relationship Id="rId24" Type="http://schemas.openxmlformats.org/officeDocument/2006/relationships/tags" Target="../tags/tag267.xml"/><Relationship Id="rId32" Type="http://schemas.openxmlformats.org/officeDocument/2006/relationships/tags" Target="../tags/tag275.xml"/><Relationship Id="rId37" Type="http://schemas.openxmlformats.org/officeDocument/2006/relationships/tags" Target="../tags/tag280.xml"/><Relationship Id="rId40" Type="http://schemas.openxmlformats.org/officeDocument/2006/relationships/oleObject" Target="../embeddings/oleObject8.bin"/><Relationship Id="rId5" Type="http://schemas.openxmlformats.org/officeDocument/2006/relationships/slideLayout" Target="../slideLayouts/slideLayout76.xml"/><Relationship Id="rId15" Type="http://schemas.openxmlformats.org/officeDocument/2006/relationships/tags" Target="../tags/tag258.xml"/><Relationship Id="rId23" Type="http://schemas.openxmlformats.org/officeDocument/2006/relationships/tags" Target="../tags/tag266.xml"/><Relationship Id="rId28" Type="http://schemas.openxmlformats.org/officeDocument/2006/relationships/tags" Target="../tags/tag271.xml"/><Relationship Id="rId36" Type="http://schemas.openxmlformats.org/officeDocument/2006/relationships/tags" Target="../tags/tag279.xml"/><Relationship Id="rId10" Type="http://schemas.openxmlformats.org/officeDocument/2006/relationships/tags" Target="../tags/tag253.xml"/><Relationship Id="rId19" Type="http://schemas.openxmlformats.org/officeDocument/2006/relationships/tags" Target="../tags/tag262.xml"/><Relationship Id="rId31" Type="http://schemas.openxmlformats.org/officeDocument/2006/relationships/tags" Target="../tags/tag274.xml"/><Relationship Id="rId4" Type="http://schemas.openxmlformats.org/officeDocument/2006/relationships/slideLayout" Target="../slideLayouts/slideLayout75.xml"/><Relationship Id="rId9" Type="http://schemas.openxmlformats.org/officeDocument/2006/relationships/tags" Target="../tags/tag252.xml"/><Relationship Id="rId14" Type="http://schemas.openxmlformats.org/officeDocument/2006/relationships/tags" Target="../tags/tag257.xml"/><Relationship Id="rId22" Type="http://schemas.openxmlformats.org/officeDocument/2006/relationships/tags" Target="../tags/tag265.xml"/><Relationship Id="rId27" Type="http://schemas.openxmlformats.org/officeDocument/2006/relationships/tags" Target="../tags/tag270.xml"/><Relationship Id="rId30" Type="http://schemas.openxmlformats.org/officeDocument/2006/relationships/tags" Target="../tags/tag273.xml"/><Relationship Id="rId35" Type="http://schemas.openxmlformats.org/officeDocument/2006/relationships/tags" Target="../tags/tag278.xml"/><Relationship Id="rId43" Type="http://schemas.openxmlformats.org/officeDocument/2006/relationships/image" Target="../media/image8.png"/><Relationship Id="rId8" Type="http://schemas.openxmlformats.org/officeDocument/2006/relationships/theme" Target="../theme/theme8.xml"/><Relationship Id="rId3" Type="http://schemas.openxmlformats.org/officeDocument/2006/relationships/slideLayout" Target="../slideLayouts/slideLayout74.xml"/><Relationship Id="rId12" Type="http://schemas.openxmlformats.org/officeDocument/2006/relationships/tags" Target="../tags/tag255.xml"/><Relationship Id="rId17" Type="http://schemas.openxmlformats.org/officeDocument/2006/relationships/tags" Target="../tags/tag260.xml"/><Relationship Id="rId25" Type="http://schemas.openxmlformats.org/officeDocument/2006/relationships/tags" Target="../tags/tag268.xml"/><Relationship Id="rId33" Type="http://schemas.openxmlformats.org/officeDocument/2006/relationships/tags" Target="../tags/tag276.xml"/><Relationship Id="rId38" Type="http://schemas.openxmlformats.org/officeDocument/2006/relationships/tags" Target="../tags/tag281.xml"/></Relationships>
</file>

<file path=ppt/slideMasters/_rels/slideMaster9.xml.rels><?xml version="1.0" encoding="UTF-8" standalone="yes"?>
<Relationships xmlns="http://schemas.openxmlformats.org/package/2006/relationships"><Relationship Id="rId13" Type="http://schemas.openxmlformats.org/officeDocument/2006/relationships/theme" Target="../theme/theme9.xml"/><Relationship Id="rId18" Type="http://schemas.openxmlformats.org/officeDocument/2006/relationships/tags" Target="../tags/tag298.xml"/><Relationship Id="rId26" Type="http://schemas.openxmlformats.org/officeDocument/2006/relationships/tags" Target="../tags/tag306.xml"/><Relationship Id="rId39" Type="http://schemas.openxmlformats.org/officeDocument/2006/relationships/tags" Target="../tags/tag319.xml"/><Relationship Id="rId21" Type="http://schemas.openxmlformats.org/officeDocument/2006/relationships/tags" Target="../tags/tag301.xml"/><Relationship Id="rId34" Type="http://schemas.openxmlformats.org/officeDocument/2006/relationships/tags" Target="../tags/tag314.xml"/><Relationship Id="rId42" Type="http://schemas.openxmlformats.org/officeDocument/2006/relationships/tags" Target="../tags/tag322.xml"/><Relationship Id="rId47" Type="http://schemas.openxmlformats.org/officeDocument/2006/relationships/image" Target="../media/image7.jpeg"/><Relationship Id="rId7" Type="http://schemas.openxmlformats.org/officeDocument/2006/relationships/slideLayout" Target="../slideLayouts/slideLayout85.xml"/><Relationship Id="rId2" Type="http://schemas.openxmlformats.org/officeDocument/2006/relationships/slideLayout" Target="../slideLayouts/slideLayout80.xml"/><Relationship Id="rId16" Type="http://schemas.openxmlformats.org/officeDocument/2006/relationships/tags" Target="../tags/tag296.xml"/><Relationship Id="rId29" Type="http://schemas.openxmlformats.org/officeDocument/2006/relationships/tags" Target="../tags/tag309.xml"/><Relationship Id="rId1" Type="http://schemas.openxmlformats.org/officeDocument/2006/relationships/slideLayout" Target="../slideLayouts/slideLayout79.xml"/><Relationship Id="rId6" Type="http://schemas.openxmlformats.org/officeDocument/2006/relationships/slideLayout" Target="../slideLayouts/slideLayout84.xml"/><Relationship Id="rId11" Type="http://schemas.openxmlformats.org/officeDocument/2006/relationships/slideLayout" Target="../slideLayouts/slideLayout89.xml"/><Relationship Id="rId24" Type="http://schemas.openxmlformats.org/officeDocument/2006/relationships/tags" Target="../tags/tag304.xml"/><Relationship Id="rId32" Type="http://schemas.openxmlformats.org/officeDocument/2006/relationships/tags" Target="../tags/tag312.xml"/><Relationship Id="rId37" Type="http://schemas.openxmlformats.org/officeDocument/2006/relationships/tags" Target="../tags/tag317.xml"/><Relationship Id="rId40" Type="http://schemas.openxmlformats.org/officeDocument/2006/relationships/tags" Target="../tags/tag320.xml"/><Relationship Id="rId45" Type="http://schemas.openxmlformats.org/officeDocument/2006/relationships/oleObject" Target="../embeddings/oleObject8.bin"/><Relationship Id="rId5" Type="http://schemas.openxmlformats.org/officeDocument/2006/relationships/slideLayout" Target="../slideLayouts/slideLayout83.xml"/><Relationship Id="rId15" Type="http://schemas.openxmlformats.org/officeDocument/2006/relationships/tags" Target="../tags/tag295.xml"/><Relationship Id="rId23" Type="http://schemas.openxmlformats.org/officeDocument/2006/relationships/tags" Target="../tags/tag303.xml"/><Relationship Id="rId28" Type="http://schemas.openxmlformats.org/officeDocument/2006/relationships/tags" Target="../tags/tag308.xml"/><Relationship Id="rId36" Type="http://schemas.openxmlformats.org/officeDocument/2006/relationships/tags" Target="../tags/tag316.xml"/><Relationship Id="rId10" Type="http://schemas.openxmlformats.org/officeDocument/2006/relationships/slideLayout" Target="../slideLayouts/slideLayout88.xml"/><Relationship Id="rId19" Type="http://schemas.openxmlformats.org/officeDocument/2006/relationships/tags" Target="../tags/tag299.xml"/><Relationship Id="rId31" Type="http://schemas.openxmlformats.org/officeDocument/2006/relationships/tags" Target="../tags/tag311.xml"/><Relationship Id="rId44" Type="http://schemas.openxmlformats.org/officeDocument/2006/relationships/tags" Target="../tags/tag324.xml"/><Relationship Id="rId4" Type="http://schemas.openxmlformats.org/officeDocument/2006/relationships/slideLayout" Target="../slideLayouts/slideLayout82.xml"/><Relationship Id="rId9" Type="http://schemas.openxmlformats.org/officeDocument/2006/relationships/slideLayout" Target="../slideLayouts/slideLayout87.xml"/><Relationship Id="rId14" Type="http://schemas.openxmlformats.org/officeDocument/2006/relationships/tags" Target="../tags/tag294.xml"/><Relationship Id="rId22" Type="http://schemas.openxmlformats.org/officeDocument/2006/relationships/tags" Target="../tags/tag302.xml"/><Relationship Id="rId27" Type="http://schemas.openxmlformats.org/officeDocument/2006/relationships/tags" Target="../tags/tag307.xml"/><Relationship Id="rId30" Type="http://schemas.openxmlformats.org/officeDocument/2006/relationships/tags" Target="../tags/tag310.xml"/><Relationship Id="rId35" Type="http://schemas.openxmlformats.org/officeDocument/2006/relationships/tags" Target="../tags/tag315.xml"/><Relationship Id="rId43" Type="http://schemas.openxmlformats.org/officeDocument/2006/relationships/tags" Target="../tags/tag323.xml"/><Relationship Id="rId48" Type="http://schemas.openxmlformats.org/officeDocument/2006/relationships/image" Target="../media/image8.png"/><Relationship Id="rId8" Type="http://schemas.openxmlformats.org/officeDocument/2006/relationships/slideLayout" Target="../slideLayouts/slideLayout86.xml"/><Relationship Id="rId3" Type="http://schemas.openxmlformats.org/officeDocument/2006/relationships/slideLayout" Target="../slideLayouts/slideLayout81.xml"/><Relationship Id="rId12" Type="http://schemas.openxmlformats.org/officeDocument/2006/relationships/slideLayout" Target="../slideLayouts/slideLayout90.xml"/><Relationship Id="rId17" Type="http://schemas.openxmlformats.org/officeDocument/2006/relationships/tags" Target="../tags/tag297.xml"/><Relationship Id="rId25" Type="http://schemas.openxmlformats.org/officeDocument/2006/relationships/tags" Target="../tags/tag305.xml"/><Relationship Id="rId33" Type="http://schemas.openxmlformats.org/officeDocument/2006/relationships/tags" Target="../tags/tag313.xml"/><Relationship Id="rId38" Type="http://schemas.openxmlformats.org/officeDocument/2006/relationships/tags" Target="../tags/tag318.xml"/><Relationship Id="rId46" Type="http://schemas.openxmlformats.org/officeDocument/2006/relationships/image" Target="../media/image6.emf"/><Relationship Id="rId20" Type="http://schemas.openxmlformats.org/officeDocument/2006/relationships/tags" Target="../tags/tag300.xml"/><Relationship Id="rId41" Type="http://schemas.openxmlformats.org/officeDocument/2006/relationships/tags" Target="../tags/tag3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6455663"/>
            <a:ext cx="12603479" cy="1773934"/>
          </a:xfrm>
          <a:prstGeom prst="rect">
            <a:avLst/>
          </a:prstGeom>
          <a:blipFill>
            <a:blip r:embed="rId9" cstate="print"/>
            <a:stretch>
              <a:fillRect/>
            </a:stretch>
          </a:blipFill>
        </p:spPr>
        <p:txBody>
          <a:bodyPr wrap="square" lIns="0" tIns="0" rIns="0" bIns="0" rtlCol="0"/>
          <a:lstStyle/>
          <a:p>
            <a:endParaRPr/>
          </a:p>
        </p:txBody>
      </p:sp>
      <p:sp>
        <p:nvSpPr>
          <p:cNvPr id="17" name="bk object 17"/>
          <p:cNvSpPr/>
          <p:nvPr/>
        </p:nvSpPr>
        <p:spPr>
          <a:xfrm>
            <a:off x="11827764" y="7208519"/>
            <a:ext cx="2255520" cy="746760"/>
          </a:xfrm>
          <a:prstGeom prst="rect">
            <a:avLst/>
          </a:prstGeom>
          <a:blipFill>
            <a:blip r:embed="rId10" cstate="print"/>
            <a:stretch>
              <a:fillRect/>
            </a:stretch>
          </a:blipFill>
        </p:spPr>
        <p:txBody>
          <a:bodyPr wrap="square" lIns="0" tIns="0" rIns="0" bIns="0" rtlCol="0"/>
          <a:lstStyle/>
          <a:p>
            <a:endParaRPr/>
          </a:p>
        </p:txBody>
      </p:sp>
      <p:sp>
        <p:nvSpPr>
          <p:cNvPr id="2" name="Holder 2"/>
          <p:cNvSpPr>
            <a:spLocks noGrp="1"/>
          </p:cNvSpPr>
          <p:nvPr>
            <p:ph type="title"/>
          </p:nvPr>
        </p:nvSpPr>
        <p:spPr>
          <a:xfrm>
            <a:off x="551230" y="286893"/>
            <a:ext cx="13527938" cy="513715"/>
          </a:xfrm>
          <a:prstGeom prst="rect">
            <a:avLst/>
          </a:prstGeom>
        </p:spPr>
        <p:txBody>
          <a:bodyPr wrap="square" lIns="0" tIns="0" rIns="0" bIns="0">
            <a:spAutoFit/>
          </a:bodyPr>
          <a:lstStyle>
            <a:lvl1pPr>
              <a:defRPr sz="3200" b="0" i="0" u="sng">
                <a:solidFill>
                  <a:srgbClr val="31648A"/>
                </a:solidFill>
                <a:latin typeface="微软雅黑" panose="020B0503020204020204" charset="-122"/>
                <a:cs typeface="微软雅黑" panose="020B0503020204020204" charset="-122"/>
              </a:defRPr>
            </a:lvl1pPr>
          </a:lstStyle>
          <a:p>
            <a:endParaRPr/>
          </a:p>
        </p:txBody>
      </p:sp>
      <p:sp>
        <p:nvSpPr>
          <p:cNvPr id="3" name="Holder 3"/>
          <p:cNvSpPr>
            <a:spLocks noGrp="1"/>
          </p:cNvSpPr>
          <p:nvPr>
            <p:ph type="body" idx="1"/>
          </p:nvPr>
        </p:nvSpPr>
        <p:spPr>
          <a:xfrm>
            <a:off x="643839" y="2398903"/>
            <a:ext cx="13342721" cy="2769235"/>
          </a:xfrm>
          <a:prstGeom prst="rect">
            <a:avLst/>
          </a:prstGeom>
        </p:spPr>
        <p:txBody>
          <a:bodyPr wrap="square" lIns="0" tIns="0" rIns="0" bIns="0">
            <a:spAutoFit/>
          </a:bodyPr>
          <a:lstStyle>
            <a:lvl1pPr>
              <a:defRPr sz="1800" b="0" i="0">
                <a:solidFill>
                  <a:srgbClr val="31648A"/>
                </a:solidFill>
                <a:latin typeface="微软雅黑" panose="020B0503020204020204" charset="-122"/>
                <a:cs typeface="微软雅黑" panose="020B0503020204020204" charset="-122"/>
              </a:defRPr>
            </a:lvl1pPr>
          </a:lstStyle>
          <a:p>
            <a:endParaRPr/>
          </a:p>
        </p:txBody>
      </p:sp>
      <p:sp>
        <p:nvSpPr>
          <p:cNvPr id="4" name="Holder 4"/>
          <p:cNvSpPr>
            <a:spLocks noGrp="1"/>
          </p:cNvSpPr>
          <p:nvPr>
            <p:ph type="ftr" sz="quarter" idx="5"/>
          </p:nvPr>
        </p:nvSpPr>
        <p:spPr>
          <a:xfrm>
            <a:off x="4974336" y="7653528"/>
            <a:ext cx="4681728" cy="41148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731520" y="7653528"/>
            <a:ext cx="3364992" cy="411480"/>
          </a:xfrm>
          <a:prstGeom prst="rect">
            <a:avLst/>
          </a:prstGeom>
        </p:spPr>
        <p:txBody>
          <a:bodyPr wrap="square" lIns="0" tIns="0" rIns="0" bIns="0">
            <a:spAutoFit/>
          </a:bodyPr>
          <a:lstStyle>
            <a:lvl1pPr algn="l">
              <a:defRPr>
                <a:solidFill>
                  <a:schemeClr val="tx1">
                    <a:tint val="75000"/>
                  </a:schemeClr>
                </a:solidFill>
              </a:defRPr>
            </a:lvl1pPr>
          </a:lstStyle>
          <a:p>
            <a:fld id="{312F0EEC-59C0-41B1-B95D-89E76C8A7342}" type="datetime1">
              <a:rPr lang="en-US" smtClean="0"/>
              <a:t>1/8/2026</a:t>
            </a:fld>
            <a:endParaRPr lang="en-US"/>
          </a:p>
        </p:txBody>
      </p:sp>
      <p:sp>
        <p:nvSpPr>
          <p:cNvPr id="6" name="Holder 6"/>
          <p:cNvSpPr>
            <a:spLocks noGrp="1"/>
          </p:cNvSpPr>
          <p:nvPr>
            <p:ph type="sldNum" sz="quarter" idx="7"/>
          </p:nvPr>
        </p:nvSpPr>
        <p:spPr>
          <a:xfrm>
            <a:off x="14284325" y="7834376"/>
            <a:ext cx="206375" cy="177800"/>
          </a:xfrm>
          <a:prstGeom prst="rect">
            <a:avLst/>
          </a:prstGeom>
        </p:spPr>
        <p:txBody>
          <a:bodyPr wrap="square" lIns="0" tIns="0" rIns="0" bIns="0">
            <a:spAutoFit/>
          </a:bodyPr>
          <a:lstStyle>
            <a:lvl1pPr>
              <a:defRPr sz="1200" b="0" i="0">
                <a:solidFill>
                  <a:schemeClr val="tx1"/>
                </a:solidFill>
                <a:latin typeface="Calibri Light" panose="020F0302020204030204"/>
                <a:cs typeface="Calibri Light" panose="020F0302020204030204"/>
              </a:defRPr>
            </a:lvl1pPr>
          </a:lstStyle>
          <a:p>
            <a:pPr marL="25400">
              <a:lnSpc>
                <a:spcPts val="1240"/>
              </a:lnSpc>
            </a:pPr>
            <a:fld id="{81D60167-4931-47E6-BA6A-407CBD079E47}" type="slidenum">
              <a:rPr dirty="0"/>
              <a:t>‹#›</a:t>
            </a:fld>
            <a:endParaRPr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hf hdr="0" ftr="0" dt="0"/>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9"/>
            </p:custDataLst>
          </p:nvPr>
        </p:nvGraphicFramePr>
        <p:xfrm>
          <a:off x="0" y="0"/>
          <a:ext cx="259174" cy="194369"/>
        </p:xfrm>
        <a:graphic>
          <a:graphicData uri="http://schemas.openxmlformats.org/presentationml/2006/ole">
            <mc:AlternateContent xmlns:mc="http://schemas.openxmlformats.org/markup-compatibility/2006">
              <mc:Choice xmlns:v="urn:schemas-microsoft-com:vml" Requires="v">
                <p:oleObj name="think-cell 幻灯片" r:id="rId40" imgW="12700" imgH="12700" progId="TCLayout.ActiveDocument.1">
                  <p:embed/>
                </p:oleObj>
              </mc:Choice>
              <mc:Fallback>
                <p:oleObj name="think-cell 幻灯片" r:id="rId40" imgW="12700" imgH="12700" progId="TCLayout.ActiveDocument.1">
                  <p:embed/>
                  <p:pic>
                    <p:nvPicPr>
                      <p:cNvPr id="0" name="Object 1" hidden="1"/>
                      <p:cNvPicPr/>
                      <p:nvPr/>
                    </p:nvPicPr>
                    <p:blipFill>
                      <a:blip r:embed="rId41"/>
                      <a:stretch>
                        <a:fillRect/>
                      </a:stretch>
                    </p:blipFill>
                    <p:spPr>
                      <a:xfrm>
                        <a:off x="0" y="0"/>
                        <a:ext cx="259174" cy="194369"/>
                      </a:xfrm>
                      <a:prstGeom prst="rect">
                        <a:avLst/>
                      </a:prstGeom>
                    </p:spPr>
                  </p:pic>
                </p:oleObj>
              </mc:Fallback>
            </mc:AlternateContent>
          </a:graphicData>
        </a:graphic>
      </p:graphicFrame>
      <p:pic>
        <p:nvPicPr>
          <p:cNvPr id="4" name="Picture 3"/>
          <p:cNvPicPr>
            <a:picLocks noChangeAspect="1"/>
          </p:cNvPicPr>
          <p:nvPr userDrawn="1"/>
        </p:nvPicPr>
        <p:blipFill rotWithShape="1">
          <a:blip r:embed="rId42"/>
          <a:srcRect b="24180"/>
          <a:stretch>
            <a:fillRect/>
          </a:stretch>
        </p:blipFill>
        <p:spPr bwMode="auto">
          <a:xfrm>
            <a:off x="0" y="6455382"/>
            <a:ext cx="12603480" cy="1773682"/>
          </a:xfrm>
          <a:prstGeom prst="rect">
            <a:avLst/>
          </a:prstGeom>
        </p:spPr>
      </p:pic>
      <p:pic>
        <p:nvPicPr>
          <p:cNvPr id="149" name="Picture 148"/>
          <p:cNvPicPr>
            <a:picLocks noChangeAspect="1"/>
          </p:cNvPicPr>
          <p:nvPr userDrawn="1"/>
        </p:nvPicPr>
        <p:blipFill>
          <a:blip r:embed="rId43" cstate="print">
            <a:extLst>
              <a:ext uri="{28A0092B-C50C-407E-A947-70E740481C1C}">
                <a14:useLocalDpi xmlns:a14="http://schemas.microsoft.com/office/drawing/2010/main" val="0"/>
              </a:ext>
            </a:extLst>
          </a:blip>
          <a:stretch>
            <a:fillRect/>
          </a:stretch>
        </p:blipFill>
        <p:spPr bwMode="ltGray">
          <a:xfrm>
            <a:off x="11827270" y="7208819"/>
            <a:ext cx="2256677" cy="746653"/>
          </a:xfrm>
          <a:prstGeom prst="rect">
            <a:avLst/>
          </a:prstGeom>
        </p:spPr>
      </p:pic>
      <p:sp>
        <p:nvSpPr>
          <p:cNvPr id="19" name="Title Placeholder 2"/>
          <p:cNvSpPr>
            <a:spLocks noGrp="1" noChangeArrowheads="1"/>
          </p:cNvSpPr>
          <p:nvPr>
            <p:ph type="title"/>
          </p:nvPr>
        </p:nvSpPr>
        <p:spPr bwMode="gray">
          <a:xfrm>
            <a:off x="564945" y="433028"/>
            <a:ext cx="1350051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noAutofit/>
          </a:bodyPr>
          <a:lstStyle/>
          <a:p>
            <a:pPr lvl="0"/>
            <a:endParaRPr lang="en-US" noProof="0" dirty="0"/>
          </a:p>
        </p:txBody>
      </p:sp>
      <p:sp>
        <p:nvSpPr>
          <p:cNvPr id="5" name="Text Placeholder 2"/>
          <p:cNvSpPr>
            <a:spLocks noGrp="1"/>
          </p:cNvSpPr>
          <p:nvPr userDrawn="1">
            <p:ph type="body" idx="1"/>
          </p:nvPr>
        </p:nvSpPr>
        <p:spPr bwMode="gray">
          <a:xfrm>
            <a:off x="564945" y="1268033"/>
            <a:ext cx="13500510" cy="1450654"/>
          </a:xfrm>
          <a:prstGeom prst="rect">
            <a:avLst/>
          </a:prstGeom>
        </p:spPr>
        <p:txBody>
          <a:bodyPr vert="horz" wrap="square" lIns="0" tIns="0" rIns="0" bIns="0" rtlCol="0">
            <a:spAutoFit/>
          </a:bodyPr>
          <a:lstStyle/>
          <a:p>
            <a:pPr lvl="0" latinLnBrk="0"/>
            <a:r>
              <a:rPr lang="en-US" altLang="zh-CN" dirty="0"/>
              <a:t>Click to edit Master text styles</a:t>
            </a:r>
          </a:p>
          <a:p>
            <a:pPr lvl="1" latinLnBrk="0"/>
            <a:r>
              <a:rPr lang="en-US" altLang="zh-CN" dirty="0"/>
              <a:t>Second level</a:t>
            </a:r>
          </a:p>
          <a:p>
            <a:pPr lvl="2" latinLnBrk="0"/>
            <a:r>
              <a:rPr lang="en-US" altLang="zh-CN" dirty="0"/>
              <a:t>Third level</a:t>
            </a:r>
          </a:p>
          <a:p>
            <a:pPr lvl="3" latinLnBrk="0"/>
            <a:r>
              <a:rPr lang="en-US" altLang="zh-CN" dirty="0"/>
              <a:t>Fourth level</a:t>
            </a:r>
          </a:p>
          <a:p>
            <a:pPr lvl="4" latinLnBrk="0"/>
            <a:r>
              <a:rPr lang="en-US" altLang="zh-CN" dirty="0"/>
              <a:t>Fifth level</a:t>
            </a:r>
            <a:endParaRPr lang="en-US" dirty="0"/>
          </a:p>
        </p:txBody>
      </p:sp>
      <p:grpSp>
        <p:nvGrpSpPr>
          <p:cNvPr id="15" name="ACET" hidden="1"/>
          <p:cNvGrpSpPr/>
          <p:nvPr userDrawn="1"/>
        </p:nvGrpSpPr>
        <p:grpSpPr bwMode="gray">
          <a:xfrm>
            <a:off x="546859" y="2437408"/>
            <a:ext cx="6305814" cy="573389"/>
            <a:chOff x="915" y="735"/>
            <a:chExt cx="2686" cy="295"/>
          </a:xfrm>
        </p:grpSpPr>
        <p:cxnSp>
          <p:nvCxnSpPr>
            <p:cNvPr id="16" name="AutoShape 249"/>
            <p:cNvCxnSpPr>
              <a:cxnSpLocks noChangeShapeType="1"/>
              <a:stCxn id="18" idx="4"/>
              <a:endCxn id="18" idx="6"/>
            </p:cNvCxnSpPr>
            <p:nvPr/>
          </p:nvCxnSpPr>
          <p:spPr bwMode="gray">
            <a:xfrm>
              <a:off x="915" y="1030"/>
              <a:ext cx="2686" cy="0"/>
            </a:xfrm>
            <a:prstGeom prst="straightConnector1">
              <a:avLst/>
            </a:prstGeom>
            <a:noFill/>
            <a:ln w="9525">
              <a:solidFill>
                <a:schemeClr val="accent6"/>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 name="AutoShape 250"/>
            <p:cNvSpPr>
              <a:spLocks noChangeArrowheads="1"/>
            </p:cNvSpPr>
            <p:nvPr/>
          </p:nvSpPr>
          <p:spPr bwMode="gray">
            <a:xfrm>
              <a:off x="915" y="735"/>
              <a:ext cx="2686" cy="295"/>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18288" anchor="b">
              <a:spAutoFit/>
            </a:bodyPr>
            <a:lstStyle/>
            <a:p>
              <a:r>
                <a:rPr lang="x-none" sz="1800" b="1" baseline="0" dirty="0">
                  <a:solidFill>
                    <a:srgbClr val="000000"/>
                  </a:solidFill>
                  <a:latin typeface="+mn-lt"/>
                  <a:ea typeface="+mn-ea"/>
                </a:rPr>
                <a:t>Title</a:t>
              </a:r>
            </a:p>
            <a:p>
              <a:r>
                <a:rPr lang="x-none" sz="1800" baseline="0" dirty="0">
                  <a:solidFill>
                    <a:srgbClr val="808080"/>
                  </a:solidFill>
                  <a:latin typeface="+mn-lt"/>
                  <a:ea typeface="+mn-ea"/>
                </a:rPr>
                <a:t>Unit of measure</a:t>
              </a:r>
            </a:p>
          </p:txBody>
        </p:sp>
      </p:grpSp>
      <p:sp>
        <p:nvSpPr>
          <p:cNvPr id="66" name="4. Footnote" hidden="1"/>
          <p:cNvSpPr txBox="1">
            <a:spLocks noChangeArrowheads="1"/>
          </p:cNvSpPr>
          <p:nvPr userDrawn="1"/>
        </p:nvSpPr>
        <p:spPr bwMode="gray">
          <a:xfrm>
            <a:off x="564946" y="7313947"/>
            <a:ext cx="10706348"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nchorCtr="0">
            <a:spAutoFit/>
          </a:bodyPr>
          <a:lstStyle>
            <a:defPPr>
              <a:defRPr lang="en-US"/>
            </a:defPPr>
            <a:lvl1pPr marL="85725" indent="-85725" defTabSz="895350">
              <a:defRPr sz="800" baseline="0">
                <a:solidFill>
                  <a:srgbClr val="808080"/>
                </a:solidFill>
                <a:latin typeface="+mn-lt"/>
              </a:defRPr>
            </a:lvl1pPr>
            <a:lvl2pPr marL="1031875" defTabSz="895350">
              <a:defRPr sz="2400"/>
            </a:lvl2pPr>
            <a:lvl3pPr marL="1217930" defTabSz="895350">
              <a:defRPr sz="2400"/>
            </a:lvl3pPr>
            <a:lvl4pPr marL="1405255" defTabSz="895350">
              <a:defRPr sz="2400"/>
            </a:lvl4pPr>
            <a:lvl5pPr marL="1792605" defTabSz="895350">
              <a:defRPr sz="2400"/>
            </a:lvl5pPr>
            <a:lvl6pPr marL="2249805" defTabSz="895350" fontAlgn="base">
              <a:spcBef>
                <a:spcPct val="0"/>
              </a:spcBef>
              <a:spcAft>
                <a:spcPct val="0"/>
              </a:spcAft>
              <a:defRPr sz="2400"/>
            </a:lvl6pPr>
            <a:lvl7pPr marL="2707005" defTabSz="895350" fontAlgn="base">
              <a:spcBef>
                <a:spcPct val="0"/>
              </a:spcBef>
              <a:spcAft>
                <a:spcPct val="0"/>
              </a:spcAft>
              <a:defRPr sz="2400"/>
            </a:lvl7pPr>
            <a:lvl8pPr marL="3164205" defTabSz="895350" fontAlgn="base">
              <a:spcBef>
                <a:spcPct val="0"/>
              </a:spcBef>
              <a:spcAft>
                <a:spcPct val="0"/>
              </a:spcAft>
              <a:defRPr sz="2400"/>
            </a:lvl8pPr>
            <a:lvl9pPr marL="3621405" defTabSz="895350" fontAlgn="base">
              <a:spcBef>
                <a:spcPct val="0"/>
              </a:spcBef>
              <a:spcAft>
                <a:spcPct val="0"/>
              </a:spcAft>
              <a:defRPr sz="2400"/>
            </a:lvl9pPr>
          </a:lstStyle>
          <a:p>
            <a:r>
              <a:rPr lang="en-US" sz="1200" i="1" baseline="0" dirty="0">
                <a:solidFill>
                  <a:schemeClr val="tx1"/>
                </a:solidFill>
              </a:rPr>
              <a:t>1	Footnote</a:t>
            </a:r>
          </a:p>
        </p:txBody>
      </p:sp>
      <p:sp>
        <p:nvSpPr>
          <p:cNvPr id="67" name="5. Source" hidden="1"/>
          <p:cNvSpPr>
            <a:spLocks noChangeArrowheads="1"/>
          </p:cNvSpPr>
          <p:nvPr userDrawn="1"/>
        </p:nvSpPr>
        <p:spPr bwMode="gray">
          <a:xfrm>
            <a:off x="564946" y="7527290"/>
            <a:ext cx="10706348"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spAutoFit/>
          </a:bodyPr>
          <a:lstStyle/>
          <a:p>
            <a:pPr marL="563880" indent="-563880" defTabSz="1074420"/>
            <a:r>
              <a:rPr lang="en-US" sz="1200" i="1" baseline="0" dirty="0">
                <a:solidFill>
                  <a:schemeClr val="tx1"/>
                </a:solidFill>
                <a:latin typeface="+mn-lt"/>
                <a:ea typeface="+mn-ea"/>
              </a:rPr>
              <a:t>SOURCE: Source</a:t>
            </a:r>
          </a:p>
        </p:txBody>
      </p:sp>
      <p:sp>
        <p:nvSpPr>
          <p:cNvPr id="68" name="1. On-page tracker" hidden="1"/>
          <p:cNvSpPr>
            <a:spLocks noChangeArrowheads="1"/>
          </p:cNvSpPr>
          <p:nvPr userDrawn="1"/>
        </p:nvSpPr>
        <p:spPr bwMode="gray">
          <a:xfrm>
            <a:off x="564945" y="9392"/>
            <a:ext cx="585097" cy="1477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en-US" sz="960" cap="all" dirty="0">
                <a:solidFill>
                  <a:schemeClr val="accent6"/>
                </a:solidFill>
                <a:latin typeface="+mn-lt"/>
              </a:rPr>
              <a:t>TRACKER</a:t>
            </a:r>
          </a:p>
        </p:txBody>
      </p:sp>
      <p:sp>
        <p:nvSpPr>
          <p:cNvPr id="69" name="3. Unit of measure" hidden="1"/>
          <p:cNvSpPr txBox="1">
            <a:spLocks noChangeArrowheads="1"/>
          </p:cNvSpPr>
          <p:nvPr userDrawn="1"/>
        </p:nvSpPr>
        <p:spPr bwMode="gray">
          <a:xfrm>
            <a:off x="564945" y="860863"/>
            <a:ext cx="1350051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oAutofit/>
          </a:bodyPr>
          <a:lstStyle>
            <a:defPPr>
              <a:defRPr lang="en-US"/>
            </a:defPPr>
            <a:lvl1pPr defTabSz="895350">
              <a:defRPr sz="1600" baseline="0">
                <a:solidFill>
                  <a:schemeClr val="accent6"/>
                </a:solidFill>
                <a:latin typeface="+mn-lt"/>
              </a:defRPr>
            </a:lvl1pPr>
            <a:lvl2pPr marL="447675" defTabSz="895350">
              <a:defRPr sz="2400"/>
            </a:lvl2pPr>
            <a:lvl3pPr marL="895350" defTabSz="895350">
              <a:defRPr sz="2400"/>
            </a:lvl3pPr>
            <a:lvl4pPr marL="1344930" defTabSz="895350">
              <a:defRPr sz="2400"/>
            </a:lvl4pPr>
            <a:lvl5pPr marL="1792605" defTabSz="895350">
              <a:defRPr sz="2400"/>
            </a:lvl5pPr>
            <a:lvl6pPr marL="2249805" defTabSz="895350" fontAlgn="base">
              <a:spcBef>
                <a:spcPct val="0"/>
              </a:spcBef>
              <a:spcAft>
                <a:spcPct val="0"/>
              </a:spcAft>
              <a:defRPr sz="2400"/>
            </a:lvl6pPr>
            <a:lvl7pPr marL="2707005" defTabSz="895350" fontAlgn="base">
              <a:spcBef>
                <a:spcPct val="0"/>
              </a:spcBef>
              <a:spcAft>
                <a:spcPct val="0"/>
              </a:spcAft>
              <a:defRPr sz="2400"/>
            </a:lvl7pPr>
            <a:lvl8pPr marL="3164205" defTabSz="895350" fontAlgn="base">
              <a:spcBef>
                <a:spcPct val="0"/>
              </a:spcBef>
              <a:spcAft>
                <a:spcPct val="0"/>
              </a:spcAft>
              <a:defRPr sz="2400"/>
            </a:lvl8pPr>
            <a:lvl9pPr marL="3621405" defTabSz="895350" fontAlgn="base">
              <a:spcBef>
                <a:spcPct val="0"/>
              </a:spcBef>
              <a:spcAft>
                <a:spcPct val="0"/>
              </a:spcAft>
              <a:defRPr sz="2400"/>
            </a:lvl9pPr>
          </a:lstStyle>
          <a:p>
            <a:r>
              <a:rPr lang="en-US" sz="1800" baseline="0" dirty="0"/>
              <a:t>Subtitle</a:t>
            </a:r>
          </a:p>
        </p:txBody>
      </p:sp>
      <p:grpSp>
        <p:nvGrpSpPr>
          <p:cNvPr id="87" name="Sticker" hidden="1"/>
          <p:cNvGrpSpPr/>
          <p:nvPr userDrawn="1"/>
        </p:nvGrpSpPr>
        <p:grpSpPr bwMode="gray">
          <a:xfrm>
            <a:off x="13705935" y="911694"/>
            <a:ext cx="359521" cy="153874"/>
            <a:chOff x="8388432" y="285750"/>
            <a:chExt cx="352343" cy="150811"/>
          </a:xfrm>
        </p:grpSpPr>
        <p:sp>
          <p:nvSpPr>
            <p:cNvPr id="88" name="StickerRectangle"/>
            <p:cNvSpPr>
              <a:spLocks noChangeArrowheads="1"/>
            </p:cNvSpPr>
            <p:nvPr/>
          </p:nvSpPr>
          <p:spPr bwMode="gray">
            <a:xfrm>
              <a:off x="8388432" y="285750"/>
              <a:ext cx="352343" cy="147809"/>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7432" tIns="0" rIns="0" bIns="27432">
              <a:spAutoFit/>
            </a:bodyPr>
            <a:lstStyle/>
            <a:p>
              <a:pPr algn="r" defTabSz="895350">
                <a:buClr>
                  <a:srgbClr val="002960"/>
                </a:buClr>
              </a:pPr>
              <a:r>
                <a:rPr lang="x-none" sz="800" baseline="0" dirty="0">
                  <a:solidFill>
                    <a:schemeClr val="accent6"/>
                  </a:solidFill>
                  <a:latin typeface="+mn-lt"/>
                  <a:ea typeface="+mn-ea"/>
                </a:rPr>
                <a:t>STICKER</a:t>
              </a:r>
            </a:p>
          </p:txBody>
        </p:sp>
        <p:cxnSp>
          <p:nvCxnSpPr>
            <p:cNvPr id="89" name="AutoShape 31"/>
            <p:cNvCxnSpPr>
              <a:cxnSpLocks noChangeShapeType="1"/>
              <a:stCxn id="88" idx="2"/>
              <a:endCxn id="88" idx="4"/>
            </p:cNvCxnSpPr>
            <p:nvPr/>
          </p:nvCxnSpPr>
          <p:spPr bwMode="gray">
            <a:xfrm>
              <a:off x="8388432" y="285750"/>
              <a:ext cx="0" cy="150811"/>
            </a:xfrm>
            <a:prstGeom prst="straightConnector1">
              <a:avLst/>
            </a:prstGeom>
            <a:noFill/>
            <a:ln w="9525">
              <a:solidFill>
                <a:schemeClr val="accent6"/>
              </a:solidFill>
              <a:round/>
            </a:ln>
            <a:extLst>
              <a:ext uri="{909E8E84-426E-40DD-AFC4-6F175D3DCCD1}">
                <a14:hiddenFill xmlns:a14="http://schemas.microsoft.com/office/drawing/2010/main">
                  <a:noFill/>
                </a14:hiddenFill>
              </a:ext>
            </a:extLst>
          </p:spPr>
        </p:cxnSp>
        <p:cxnSp>
          <p:nvCxnSpPr>
            <p:cNvPr id="90" name="AutoShape 32"/>
            <p:cNvCxnSpPr>
              <a:cxnSpLocks noChangeShapeType="1"/>
              <a:stCxn id="88" idx="4"/>
              <a:endCxn id="88" idx="6"/>
            </p:cNvCxnSpPr>
            <p:nvPr/>
          </p:nvCxnSpPr>
          <p:spPr bwMode="gray">
            <a:xfrm>
              <a:off x="8388432" y="433559"/>
              <a:ext cx="352343" cy="0"/>
            </a:xfrm>
            <a:prstGeom prst="straightConnector1">
              <a:avLst/>
            </a:prstGeom>
            <a:noFill/>
            <a:ln w="25400">
              <a:solidFill>
                <a:schemeClr val="accent6"/>
              </a:solidFill>
              <a:round/>
            </a:ln>
            <a:extLst>
              <a:ext uri="{909E8E84-426E-40DD-AFC4-6F175D3DCCD1}">
                <a14:hiddenFill xmlns:a14="http://schemas.microsoft.com/office/drawing/2010/main">
                  <a:noFill/>
                </a14:hiddenFill>
              </a:ext>
            </a:extLst>
          </p:spPr>
        </p:cxnSp>
      </p:grpSp>
      <p:grpSp>
        <p:nvGrpSpPr>
          <p:cNvPr id="91" name="LegendBoxes" hidden="1"/>
          <p:cNvGrpSpPr/>
          <p:nvPr userDrawn="1"/>
        </p:nvGrpSpPr>
        <p:grpSpPr bwMode="gray">
          <a:xfrm>
            <a:off x="13360198" y="911694"/>
            <a:ext cx="705258" cy="1013976"/>
            <a:chOff x="7835905" y="279400"/>
            <a:chExt cx="691178" cy="993791"/>
          </a:xfrm>
        </p:grpSpPr>
        <p:sp>
          <p:nvSpPr>
            <p:cNvPr id="92" name="RectangleLegend1"/>
            <p:cNvSpPr>
              <a:spLocks noChangeArrowheads="1"/>
            </p:cNvSpPr>
            <p:nvPr/>
          </p:nvSpPr>
          <p:spPr bwMode="gray">
            <a:xfrm>
              <a:off x="7835905" y="290513"/>
              <a:ext cx="165100" cy="160338"/>
            </a:xfrm>
            <a:prstGeom prst="rect">
              <a:avLst/>
            </a:prstGeom>
            <a:solidFill>
              <a:schemeClr val="accent1"/>
            </a:solid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sp>
          <p:nvSpPr>
            <p:cNvPr id="93" name="RectangleLegend2"/>
            <p:cNvSpPr>
              <a:spLocks noChangeArrowheads="1"/>
            </p:cNvSpPr>
            <p:nvPr/>
          </p:nvSpPr>
          <p:spPr bwMode="gray">
            <a:xfrm>
              <a:off x="7835905" y="560388"/>
              <a:ext cx="165100" cy="160338"/>
            </a:xfrm>
            <a:prstGeom prst="rect">
              <a:avLst/>
            </a:prstGeom>
            <a:solidFill>
              <a:schemeClr val="accent2"/>
            </a:solid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sp>
          <p:nvSpPr>
            <p:cNvPr id="94" name="RectangleLegend3"/>
            <p:cNvSpPr>
              <a:spLocks noChangeArrowheads="1"/>
            </p:cNvSpPr>
            <p:nvPr/>
          </p:nvSpPr>
          <p:spPr bwMode="gray">
            <a:xfrm>
              <a:off x="7835905" y="831851"/>
              <a:ext cx="165100" cy="160338"/>
            </a:xfrm>
            <a:prstGeom prst="rect">
              <a:avLst/>
            </a:prstGeom>
            <a:solidFill>
              <a:schemeClr val="accent3"/>
            </a:solid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sp>
          <p:nvSpPr>
            <p:cNvPr id="95" name="RectangleLegend4"/>
            <p:cNvSpPr>
              <a:spLocks noChangeArrowheads="1"/>
            </p:cNvSpPr>
            <p:nvPr/>
          </p:nvSpPr>
          <p:spPr bwMode="gray">
            <a:xfrm>
              <a:off x="7835905" y="1103313"/>
              <a:ext cx="165100" cy="160338"/>
            </a:xfrm>
            <a:prstGeom prst="rect">
              <a:avLst/>
            </a:prstGeom>
            <a:solidFill>
              <a:schemeClr val="accent4"/>
            </a:solid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sp>
          <p:nvSpPr>
            <p:cNvPr id="96" name="Legend1"/>
            <p:cNvSpPr>
              <a:spLocks noChangeArrowheads="1"/>
            </p:cNvSpPr>
            <p:nvPr/>
          </p:nvSpPr>
          <p:spPr bwMode="gray">
            <a:xfrm>
              <a:off x="8089905" y="279400"/>
              <a:ext cx="437178" cy="18099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sp>
          <p:nvSpPr>
            <p:cNvPr id="97" name="Legend2"/>
            <p:cNvSpPr>
              <a:spLocks noChangeArrowheads="1"/>
            </p:cNvSpPr>
            <p:nvPr/>
          </p:nvSpPr>
          <p:spPr bwMode="gray">
            <a:xfrm>
              <a:off x="8089905" y="549275"/>
              <a:ext cx="437178" cy="18099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sp>
          <p:nvSpPr>
            <p:cNvPr id="98" name="Legend3"/>
            <p:cNvSpPr>
              <a:spLocks noChangeArrowheads="1"/>
            </p:cNvSpPr>
            <p:nvPr/>
          </p:nvSpPr>
          <p:spPr bwMode="gray">
            <a:xfrm>
              <a:off x="8089905" y="820738"/>
              <a:ext cx="437178" cy="18099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sp>
          <p:nvSpPr>
            <p:cNvPr id="99" name="Legend4"/>
            <p:cNvSpPr>
              <a:spLocks noChangeArrowheads="1"/>
            </p:cNvSpPr>
            <p:nvPr/>
          </p:nvSpPr>
          <p:spPr bwMode="gray">
            <a:xfrm>
              <a:off x="8089905" y="1092201"/>
              <a:ext cx="437178" cy="18099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grpSp>
      <p:grpSp>
        <p:nvGrpSpPr>
          <p:cNvPr id="100" name="LegendLines" hidden="1"/>
          <p:cNvGrpSpPr/>
          <p:nvPr userDrawn="1"/>
        </p:nvGrpSpPr>
        <p:grpSpPr bwMode="gray">
          <a:xfrm>
            <a:off x="13045948" y="911694"/>
            <a:ext cx="1019508" cy="741860"/>
            <a:chOff x="7540629" y="279400"/>
            <a:chExt cx="999153" cy="727091"/>
          </a:xfrm>
        </p:grpSpPr>
        <p:sp>
          <p:nvSpPr>
            <p:cNvPr id="101" name="LineLegend1"/>
            <p:cNvSpPr>
              <a:spLocks noChangeShapeType="1"/>
            </p:cNvSpPr>
            <p:nvPr/>
          </p:nvSpPr>
          <p:spPr bwMode="gray">
            <a:xfrm>
              <a:off x="7540629" y="369888"/>
              <a:ext cx="457200" cy="0"/>
            </a:xfrm>
            <a:prstGeom prst="line">
              <a:avLst/>
            </a:prstGeom>
            <a:noFill/>
            <a:ln w="28575">
              <a:solidFill>
                <a:schemeClr val="accent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x-none" sz="1200" baseline="0" dirty="0">
                <a:latin typeface="+mn-lt"/>
                <a:ea typeface="+mn-ea"/>
              </a:endParaRPr>
            </a:p>
          </p:txBody>
        </p:sp>
        <p:sp>
          <p:nvSpPr>
            <p:cNvPr id="102" name="LineLegend2"/>
            <p:cNvSpPr>
              <a:spLocks noChangeShapeType="1"/>
            </p:cNvSpPr>
            <p:nvPr/>
          </p:nvSpPr>
          <p:spPr bwMode="gray">
            <a:xfrm>
              <a:off x="7540629" y="638175"/>
              <a:ext cx="457200" cy="0"/>
            </a:xfrm>
            <a:prstGeom prst="line">
              <a:avLst/>
            </a:prstGeom>
            <a:noFill/>
            <a:ln w="28575">
              <a:solidFill>
                <a:schemeClr val="accent3"/>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x-none" sz="1200" baseline="0" dirty="0">
                <a:latin typeface="+mn-lt"/>
                <a:ea typeface="+mn-ea"/>
              </a:endParaRPr>
            </a:p>
          </p:txBody>
        </p:sp>
        <p:sp>
          <p:nvSpPr>
            <p:cNvPr id="103" name="LineLegend3"/>
            <p:cNvSpPr>
              <a:spLocks noChangeShapeType="1"/>
            </p:cNvSpPr>
            <p:nvPr/>
          </p:nvSpPr>
          <p:spPr bwMode="gray">
            <a:xfrm>
              <a:off x="7540629" y="915988"/>
              <a:ext cx="457200" cy="0"/>
            </a:xfrm>
            <a:prstGeom prst="line">
              <a:avLst/>
            </a:prstGeom>
            <a:noFill/>
            <a:ln w="28575">
              <a:solidFill>
                <a:schemeClr val="accent3"/>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x-none" sz="1200" baseline="0" dirty="0">
                <a:latin typeface="+mn-lt"/>
                <a:ea typeface="+mn-ea"/>
              </a:endParaRPr>
            </a:p>
          </p:txBody>
        </p:sp>
        <p:sp>
          <p:nvSpPr>
            <p:cNvPr id="104" name="Legend1"/>
            <p:cNvSpPr>
              <a:spLocks noChangeArrowheads="1"/>
            </p:cNvSpPr>
            <p:nvPr/>
          </p:nvSpPr>
          <p:spPr bwMode="gray">
            <a:xfrm>
              <a:off x="8102604" y="279400"/>
              <a:ext cx="437178" cy="1809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sp>
          <p:nvSpPr>
            <p:cNvPr id="105" name="Legend2"/>
            <p:cNvSpPr>
              <a:spLocks noChangeArrowheads="1"/>
            </p:cNvSpPr>
            <p:nvPr/>
          </p:nvSpPr>
          <p:spPr bwMode="gray">
            <a:xfrm>
              <a:off x="8102604" y="546100"/>
              <a:ext cx="437178" cy="1809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sp>
          <p:nvSpPr>
            <p:cNvPr id="106" name="Legend3"/>
            <p:cNvSpPr>
              <a:spLocks noChangeArrowheads="1"/>
            </p:cNvSpPr>
            <p:nvPr/>
          </p:nvSpPr>
          <p:spPr bwMode="gray">
            <a:xfrm>
              <a:off x="8102604" y="825501"/>
              <a:ext cx="437178" cy="1809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grpSp>
      <p:grpSp>
        <p:nvGrpSpPr>
          <p:cNvPr id="108" name="LegendMoons" hidden="1"/>
          <p:cNvGrpSpPr/>
          <p:nvPr userDrawn="1"/>
        </p:nvGrpSpPr>
        <p:grpSpPr bwMode="gray">
          <a:xfrm>
            <a:off x="13292164" y="911694"/>
            <a:ext cx="773292" cy="1333054"/>
            <a:chOff x="7769225" y="250825"/>
            <a:chExt cx="757853" cy="1306516"/>
          </a:xfrm>
        </p:grpSpPr>
        <p:grpSp>
          <p:nvGrpSpPr>
            <p:cNvPr id="109" name="MoonLegend1"/>
            <p:cNvGrpSpPr>
              <a:grpSpLocks noChangeAspect="1"/>
            </p:cNvGrpSpPr>
            <p:nvPr>
              <p:custDataLst>
                <p:tags r:id="rId25"/>
              </p:custDataLst>
            </p:nvPr>
          </p:nvGrpSpPr>
          <p:grpSpPr bwMode="gray">
            <a:xfrm>
              <a:off x="7769225" y="250825"/>
              <a:ext cx="209550" cy="209551"/>
              <a:chOff x="4533" y="183"/>
              <a:chExt cx="144" cy="144"/>
            </a:xfrm>
          </p:grpSpPr>
          <p:sp>
            <p:nvSpPr>
              <p:cNvPr id="127" name="Oval 38"/>
              <p:cNvSpPr>
                <a:spLocks noChangeAspect="1" noChangeArrowheads="1"/>
              </p:cNvSpPr>
              <p:nvPr>
                <p:custDataLst>
                  <p:tags r:id="rId38"/>
                </p:custDataLst>
              </p:nvPr>
            </p:nvSpPr>
            <p:spPr bwMode="gray">
              <a:xfrm>
                <a:off x="4533" y="183"/>
                <a:ext cx="144" cy="144"/>
              </a:xfrm>
              <a:prstGeom prst="ellipse">
                <a:avLst/>
              </a:prstGeom>
              <a:solidFill>
                <a:schemeClr val="accent1"/>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sp>
            <p:nvSpPr>
              <p:cNvPr id="128" name="Arc 39"/>
              <p:cNvSpPr>
                <a:spLocks noChangeAspect="1"/>
              </p:cNvSpPr>
              <p:nvPr>
                <p:custDataLst>
                  <p:tags r:id="rId39"/>
                </p:custDataLst>
              </p:nvPr>
            </p:nvSpPr>
            <p:spPr bwMode="gray">
              <a:xfrm>
                <a:off x="4533" y="183"/>
                <a:ext cx="144" cy="144"/>
              </a:xfrm>
              <a:prstGeom prst="arc">
                <a:avLst>
                  <a:gd name="adj1" fmla="val 16200000"/>
                  <a:gd name="adj2" fmla="val 5400000"/>
                </a:avLst>
              </a:prstGeom>
              <a:solidFill>
                <a:schemeClr val="tx2"/>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grpSp>
        <p:grpSp>
          <p:nvGrpSpPr>
            <p:cNvPr id="110" name="MoonLegend2"/>
            <p:cNvGrpSpPr>
              <a:grpSpLocks noChangeAspect="1"/>
            </p:cNvGrpSpPr>
            <p:nvPr>
              <p:custDataLst>
                <p:tags r:id="rId26"/>
              </p:custDataLst>
            </p:nvPr>
          </p:nvGrpSpPr>
          <p:grpSpPr bwMode="gray">
            <a:xfrm>
              <a:off x="7769225" y="525066"/>
              <a:ext cx="209550" cy="209551"/>
              <a:chOff x="1694" y="2044"/>
              <a:chExt cx="160" cy="160"/>
            </a:xfrm>
          </p:grpSpPr>
          <p:sp>
            <p:nvSpPr>
              <p:cNvPr id="125" name="Oval 41"/>
              <p:cNvSpPr>
                <a:spLocks noChangeAspect="1" noChangeArrowheads="1"/>
              </p:cNvSpPr>
              <p:nvPr>
                <p:custDataLst>
                  <p:tags r:id="rId36"/>
                </p:custDataLst>
              </p:nvPr>
            </p:nvSpPr>
            <p:spPr bwMode="gray">
              <a:xfrm>
                <a:off x="1694" y="2044"/>
                <a:ext cx="160" cy="160"/>
              </a:xfrm>
              <a:prstGeom prst="ellipse">
                <a:avLst/>
              </a:prstGeom>
              <a:solidFill>
                <a:schemeClr val="accent1"/>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sp>
            <p:nvSpPr>
              <p:cNvPr id="126" name="Arc 42"/>
              <p:cNvSpPr>
                <a:spLocks noChangeAspect="1"/>
              </p:cNvSpPr>
              <p:nvPr>
                <p:custDataLst>
                  <p:tags r:id="rId37"/>
                </p:custDataLst>
              </p:nvPr>
            </p:nvSpPr>
            <p:spPr bwMode="gray">
              <a:xfrm>
                <a:off x="1694" y="2044"/>
                <a:ext cx="160" cy="160"/>
              </a:xfrm>
              <a:prstGeom prst="arc">
                <a:avLst/>
              </a:prstGeom>
              <a:solidFill>
                <a:schemeClr val="tx2"/>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grpSp>
        <p:grpSp>
          <p:nvGrpSpPr>
            <p:cNvPr id="111" name="MoonLegend4"/>
            <p:cNvGrpSpPr>
              <a:grpSpLocks noChangeAspect="1"/>
            </p:cNvGrpSpPr>
            <p:nvPr>
              <p:custDataLst>
                <p:tags r:id="rId27"/>
              </p:custDataLst>
            </p:nvPr>
          </p:nvGrpSpPr>
          <p:grpSpPr bwMode="gray">
            <a:xfrm>
              <a:off x="7769225" y="1073548"/>
              <a:ext cx="209550" cy="209551"/>
              <a:chOff x="4495" y="1198"/>
              <a:chExt cx="160" cy="160"/>
            </a:xfrm>
          </p:grpSpPr>
          <p:sp>
            <p:nvSpPr>
              <p:cNvPr id="123" name="Oval 47"/>
              <p:cNvSpPr>
                <a:spLocks noChangeAspect="1" noChangeArrowheads="1"/>
              </p:cNvSpPr>
              <p:nvPr>
                <p:custDataLst>
                  <p:tags r:id="rId34"/>
                </p:custDataLst>
              </p:nvPr>
            </p:nvSpPr>
            <p:spPr bwMode="gray">
              <a:xfrm>
                <a:off x="4495" y="1198"/>
                <a:ext cx="160" cy="160"/>
              </a:xfrm>
              <a:prstGeom prst="ellipse">
                <a:avLst/>
              </a:prstGeom>
              <a:solidFill>
                <a:schemeClr val="accent1"/>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sp>
            <p:nvSpPr>
              <p:cNvPr id="124" name="Arc 48"/>
              <p:cNvSpPr>
                <a:spLocks noChangeAspect="1"/>
              </p:cNvSpPr>
              <p:nvPr>
                <p:custDataLst>
                  <p:tags r:id="rId35"/>
                </p:custDataLst>
              </p:nvPr>
            </p:nvSpPr>
            <p:spPr bwMode="gray">
              <a:xfrm>
                <a:off x="4495" y="1198"/>
                <a:ext cx="160" cy="160"/>
              </a:xfrm>
              <a:prstGeom prst="arc">
                <a:avLst>
                  <a:gd name="adj1" fmla="val 16200000"/>
                  <a:gd name="adj2" fmla="val 10800000"/>
                </a:avLst>
              </a:prstGeom>
              <a:solidFill>
                <a:schemeClr val="tx2"/>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grpSp>
        <p:grpSp>
          <p:nvGrpSpPr>
            <p:cNvPr id="112" name="MoonLegend5"/>
            <p:cNvGrpSpPr>
              <a:grpSpLocks noChangeAspect="1"/>
            </p:cNvGrpSpPr>
            <p:nvPr>
              <p:custDataLst>
                <p:tags r:id="rId28"/>
              </p:custDataLst>
            </p:nvPr>
          </p:nvGrpSpPr>
          <p:grpSpPr bwMode="gray">
            <a:xfrm>
              <a:off x="7769225" y="1347790"/>
              <a:ext cx="209550" cy="209551"/>
              <a:chOff x="4495" y="1440"/>
              <a:chExt cx="160" cy="160"/>
            </a:xfrm>
          </p:grpSpPr>
          <p:sp>
            <p:nvSpPr>
              <p:cNvPr id="121" name="Oval 50"/>
              <p:cNvSpPr>
                <a:spLocks noChangeAspect="1" noChangeArrowheads="1"/>
              </p:cNvSpPr>
              <p:nvPr>
                <p:custDataLst>
                  <p:tags r:id="rId32"/>
                </p:custDataLst>
              </p:nvPr>
            </p:nvSpPr>
            <p:spPr bwMode="gray">
              <a:xfrm>
                <a:off x="4495" y="1440"/>
                <a:ext cx="160" cy="160"/>
              </a:xfrm>
              <a:prstGeom prst="ellipse">
                <a:avLst/>
              </a:prstGeom>
              <a:solidFill>
                <a:schemeClr val="accent1"/>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sp>
            <p:nvSpPr>
              <p:cNvPr id="122" name="Oval 51"/>
              <p:cNvSpPr>
                <a:spLocks noChangeAspect="1" noChangeArrowheads="1"/>
              </p:cNvSpPr>
              <p:nvPr>
                <p:custDataLst>
                  <p:tags r:id="rId33"/>
                </p:custDataLst>
              </p:nvPr>
            </p:nvSpPr>
            <p:spPr bwMode="gray">
              <a:xfrm>
                <a:off x="4495" y="1440"/>
                <a:ext cx="160" cy="160"/>
              </a:xfrm>
              <a:prstGeom prst="arc">
                <a:avLst>
                  <a:gd name="adj1" fmla="val 16200000"/>
                  <a:gd name="adj2" fmla="val 16200000"/>
                </a:avLst>
              </a:prstGeom>
              <a:solidFill>
                <a:schemeClr val="tx2"/>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grpSp>
        <p:grpSp>
          <p:nvGrpSpPr>
            <p:cNvPr id="113" name="MoonLegend3"/>
            <p:cNvGrpSpPr>
              <a:grpSpLocks noChangeAspect="1"/>
            </p:cNvGrpSpPr>
            <p:nvPr>
              <p:custDataLst>
                <p:tags r:id="rId29"/>
              </p:custDataLst>
            </p:nvPr>
          </p:nvGrpSpPr>
          <p:grpSpPr bwMode="gray">
            <a:xfrm>
              <a:off x="7769225" y="799307"/>
              <a:ext cx="209550" cy="209551"/>
              <a:chOff x="4495" y="1198"/>
              <a:chExt cx="160" cy="160"/>
            </a:xfrm>
          </p:grpSpPr>
          <p:sp>
            <p:nvSpPr>
              <p:cNvPr id="119" name="Oval 47"/>
              <p:cNvSpPr>
                <a:spLocks noChangeAspect="1" noChangeArrowheads="1"/>
              </p:cNvSpPr>
              <p:nvPr>
                <p:custDataLst>
                  <p:tags r:id="rId30"/>
                </p:custDataLst>
              </p:nvPr>
            </p:nvSpPr>
            <p:spPr bwMode="gray">
              <a:xfrm>
                <a:off x="4495" y="1198"/>
                <a:ext cx="160" cy="160"/>
              </a:xfrm>
              <a:prstGeom prst="ellipse">
                <a:avLst/>
              </a:prstGeom>
              <a:solidFill>
                <a:schemeClr val="accent1"/>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sp>
            <p:nvSpPr>
              <p:cNvPr id="120" name="Arc 48"/>
              <p:cNvSpPr>
                <a:spLocks noChangeAspect="1"/>
              </p:cNvSpPr>
              <p:nvPr>
                <p:custDataLst>
                  <p:tags r:id="rId31"/>
                </p:custDataLst>
              </p:nvPr>
            </p:nvSpPr>
            <p:spPr bwMode="gray">
              <a:xfrm>
                <a:off x="4495" y="1198"/>
                <a:ext cx="160" cy="160"/>
              </a:xfrm>
              <a:prstGeom prst="arc">
                <a:avLst>
                  <a:gd name="adj1" fmla="val 16200000"/>
                  <a:gd name="adj2" fmla="val 5400000"/>
                </a:avLst>
              </a:prstGeom>
              <a:solidFill>
                <a:schemeClr val="tx2"/>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grpSp>
        <p:sp>
          <p:nvSpPr>
            <p:cNvPr id="114" name="Legend1"/>
            <p:cNvSpPr>
              <a:spLocks noChangeArrowheads="1"/>
            </p:cNvSpPr>
            <p:nvPr/>
          </p:nvSpPr>
          <p:spPr bwMode="gray">
            <a:xfrm>
              <a:off x="8089900" y="263525"/>
              <a:ext cx="437178" cy="18099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sp>
          <p:nvSpPr>
            <p:cNvPr id="115" name="Legend2"/>
            <p:cNvSpPr>
              <a:spLocks noChangeArrowheads="1"/>
            </p:cNvSpPr>
            <p:nvPr/>
          </p:nvSpPr>
          <p:spPr bwMode="gray">
            <a:xfrm>
              <a:off x="8089900" y="538163"/>
              <a:ext cx="437178" cy="18099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sp>
          <p:nvSpPr>
            <p:cNvPr id="116" name="Legend3"/>
            <p:cNvSpPr>
              <a:spLocks noChangeArrowheads="1"/>
            </p:cNvSpPr>
            <p:nvPr/>
          </p:nvSpPr>
          <p:spPr bwMode="gray">
            <a:xfrm>
              <a:off x="8089900" y="812802"/>
              <a:ext cx="437178" cy="18099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sp>
          <p:nvSpPr>
            <p:cNvPr id="117" name="Legend4"/>
            <p:cNvSpPr>
              <a:spLocks noChangeArrowheads="1"/>
            </p:cNvSpPr>
            <p:nvPr/>
          </p:nvSpPr>
          <p:spPr bwMode="gray">
            <a:xfrm>
              <a:off x="8089900" y="1084265"/>
              <a:ext cx="437178" cy="18099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sp>
          <p:nvSpPr>
            <p:cNvPr id="118" name="Legend5"/>
            <p:cNvSpPr>
              <a:spLocks noChangeArrowheads="1"/>
            </p:cNvSpPr>
            <p:nvPr/>
          </p:nvSpPr>
          <p:spPr bwMode="gray">
            <a:xfrm>
              <a:off x="8089900" y="1360490"/>
              <a:ext cx="437178" cy="18099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grpSp>
      <p:grpSp>
        <p:nvGrpSpPr>
          <p:cNvPr id="129" name="EmptyMoon" hidden="1"/>
          <p:cNvGrpSpPr>
            <a:grpSpLocks noChangeAspect="1"/>
          </p:cNvGrpSpPr>
          <p:nvPr userDrawn="1">
            <p:custDataLst>
              <p:tags r:id="rId10"/>
            </p:custDataLst>
          </p:nvPr>
        </p:nvGrpSpPr>
        <p:grpSpPr>
          <a:xfrm>
            <a:off x="11321025" y="1000045"/>
            <a:ext cx="254000" cy="254000"/>
            <a:chOff x="762000" y="1270000"/>
            <a:chExt cx="254000" cy="254000"/>
          </a:xfrm>
          <a:solidFill>
            <a:schemeClr val="accent2"/>
          </a:solidFill>
        </p:grpSpPr>
        <p:sp>
          <p:nvSpPr>
            <p:cNvPr id="130" name="Oval 129"/>
            <p:cNvSpPr/>
            <p:nvPr>
              <p:custDataLst>
                <p:tags r:id="rId23"/>
              </p:custDataLst>
            </p:nvPr>
          </p:nvSpPr>
          <p:spPr>
            <a:xfrm>
              <a:off x="762000" y="1270000"/>
              <a:ext cx="254000" cy="254000"/>
            </a:xfrm>
            <a:prstGeom prst="ellipse">
              <a:avLst/>
            </a:prstGeom>
            <a:solidFill>
              <a:schemeClr val="accent1"/>
            </a:solidFill>
            <a:ln w="0" cap="flat"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sz="1600" dirty="0">
                <a:solidFill>
                  <a:schemeClr val="bg1"/>
                </a:solidFill>
              </a:endParaRPr>
            </a:p>
          </p:txBody>
        </p:sp>
        <p:sp>
          <p:nvSpPr>
            <p:cNvPr id="131" name="Arc 130"/>
            <p:cNvSpPr/>
            <p:nvPr>
              <p:custDataLst>
                <p:tags r:id="rId24"/>
              </p:custDataLst>
            </p:nvPr>
          </p:nvSpPr>
          <p:spPr>
            <a:xfrm>
              <a:off x="762000" y="1270000"/>
              <a:ext cx="254000" cy="254000"/>
            </a:xfrm>
            <a:prstGeom prst="arc">
              <a:avLst>
                <a:gd name="adj1" fmla="val 16200000"/>
                <a:gd name="adj2" fmla="val 5400000"/>
              </a:avLst>
            </a:prstGeom>
            <a:solidFill>
              <a:schemeClr val="accent2"/>
            </a:solidFill>
            <a:ln w="0" cap="flat" cmpd="sng" algn="ctr">
              <a:no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grpSp>
        <p:nvGrpSpPr>
          <p:cNvPr id="132" name="QuaterMoon" hidden="1"/>
          <p:cNvGrpSpPr>
            <a:grpSpLocks noChangeAspect="1"/>
          </p:cNvGrpSpPr>
          <p:nvPr userDrawn="1">
            <p:custDataLst>
              <p:tags r:id="rId11"/>
            </p:custDataLst>
          </p:nvPr>
        </p:nvGrpSpPr>
        <p:grpSpPr>
          <a:xfrm>
            <a:off x="11641366" y="1000045"/>
            <a:ext cx="254000" cy="254000"/>
            <a:chOff x="762000" y="1270000"/>
            <a:chExt cx="254000" cy="254000"/>
          </a:xfrm>
        </p:grpSpPr>
        <p:sp>
          <p:nvSpPr>
            <p:cNvPr id="133" name="Oval 132"/>
            <p:cNvSpPr/>
            <p:nvPr>
              <p:custDataLst>
                <p:tags r:id="rId21"/>
              </p:custDataLst>
            </p:nvPr>
          </p:nvSpPr>
          <p:spPr>
            <a:xfrm>
              <a:off x="762000" y="1270000"/>
              <a:ext cx="254000" cy="254000"/>
            </a:xfrm>
            <a:prstGeom prst="ellipse">
              <a:avLst/>
            </a:prstGeom>
            <a:solidFill>
              <a:schemeClr val="accent1"/>
            </a:solidFill>
            <a:ln w="0" cap="flat"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sz="1600" dirty="0">
                <a:solidFill>
                  <a:schemeClr val="bg1"/>
                </a:solidFill>
              </a:endParaRPr>
            </a:p>
          </p:txBody>
        </p:sp>
        <p:sp>
          <p:nvSpPr>
            <p:cNvPr id="134" name="Arc 133"/>
            <p:cNvSpPr/>
            <p:nvPr>
              <p:custDataLst>
                <p:tags r:id="rId22"/>
              </p:custDataLst>
            </p:nvPr>
          </p:nvSpPr>
          <p:spPr>
            <a:xfrm>
              <a:off x="762000" y="1270000"/>
              <a:ext cx="254000" cy="254000"/>
            </a:xfrm>
            <a:prstGeom prst="arc">
              <a:avLst>
                <a:gd name="adj1" fmla="val 16200000"/>
                <a:gd name="adj2" fmla="val 0"/>
              </a:avLst>
            </a:prstGeom>
            <a:solidFill>
              <a:schemeClr val="accent2"/>
            </a:solidFill>
            <a:ln w="0" cap="flat" cmpd="sng" algn="ctr">
              <a:no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grpSp>
        <p:nvGrpSpPr>
          <p:cNvPr id="135" name="HalfMoon" hidden="1"/>
          <p:cNvGrpSpPr>
            <a:grpSpLocks noChangeAspect="1"/>
          </p:cNvGrpSpPr>
          <p:nvPr userDrawn="1">
            <p:custDataLst>
              <p:tags r:id="rId12"/>
            </p:custDataLst>
          </p:nvPr>
        </p:nvGrpSpPr>
        <p:grpSpPr>
          <a:xfrm>
            <a:off x="11961707" y="1000045"/>
            <a:ext cx="254000" cy="254000"/>
            <a:chOff x="762000" y="1270000"/>
            <a:chExt cx="254000" cy="254000"/>
          </a:xfrm>
        </p:grpSpPr>
        <p:sp>
          <p:nvSpPr>
            <p:cNvPr id="136" name="Oval 135"/>
            <p:cNvSpPr/>
            <p:nvPr>
              <p:custDataLst>
                <p:tags r:id="rId19"/>
              </p:custDataLst>
            </p:nvPr>
          </p:nvSpPr>
          <p:spPr>
            <a:xfrm>
              <a:off x="762000" y="1270000"/>
              <a:ext cx="254000" cy="254000"/>
            </a:xfrm>
            <a:prstGeom prst="ellipse">
              <a:avLst/>
            </a:prstGeom>
            <a:solidFill>
              <a:schemeClr val="accent1"/>
            </a:solidFill>
            <a:ln w="0" cap="flat"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sz="1600" dirty="0">
                <a:solidFill>
                  <a:schemeClr val="bg1"/>
                </a:solidFill>
              </a:endParaRPr>
            </a:p>
          </p:txBody>
        </p:sp>
        <p:sp>
          <p:nvSpPr>
            <p:cNvPr id="137" name="Arc 136"/>
            <p:cNvSpPr/>
            <p:nvPr>
              <p:custDataLst>
                <p:tags r:id="rId20"/>
              </p:custDataLst>
            </p:nvPr>
          </p:nvSpPr>
          <p:spPr>
            <a:xfrm>
              <a:off x="762000" y="1270000"/>
              <a:ext cx="254000" cy="254000"/>
            </a:xfrm>
            <a:prstGeom prst="arc">
              <a:avLst>
                <a:gd name="adj1" fmla="val 16200000"/>
                <a:gd name="adj2" fmla="val 5400000"/>
              </a:avLst>
            </a:prstGeom>
            <a:solidFill>
              <a:schemeClr val="accent2"/>
            </a:solidFill>
            <a:ln w="0" cap="flat" cmpd="sng" algn="ctr">
              <a:no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grpSp>
        <p:nvGrpSpPr>
          <p:cNvPr id="138" name="3QuaterMoon" hidden="1"/>
          <p:cNvGrpSpPr>
            <a:grpSpLocks noChangeAspect="1"/>
          </p:cNvGrpSpPr>
          <p:nvPr userDrawn="1">
            <p:custDataLst>
              <p:tags r:id="rId13"/>
            </p:custDataLst>
          </p:nvPr>
        </p:nvGrpSpPr>
        <p:grpSpPr>
          <a:xfrm>
            <a:off x="12282048" y="1000045"/>
            <a:ext cx="254000" cy="254000"/>
            <a:chOff x="762000" y="1270000"/>
            <a:chExt cx="254000" cy="254000"/>
          </a:xfrm>
        </p:grpSpPr>
        <p:sp>
          <p:nvSpPr>
            <p:cNvPr id="139" name="Oval 138"/>
            <p:cNvSpPr/>
            <p:nvPr>
              <p:custDataLst>
                <p:tags r:id="rId17"/>
              </p:custDataLst>
            </p:nvPr>
          </p:nvSpPr>
          <p:spPr>
            <a:xfrm>
              <a:off x="762000" y="1270000"/>
              <a:ext cx="254000" cy="254000"/>
            </a:xfrm>
            <a:prstGeom prst="ellipse">
              <a:avLst/>
            </a:prstGeom>
            <a:solidFill>
              <a:schemeClr val="accent1"/>
            </a:solidFill>
            <a:ln w="0" cap="flat"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sz="1600" dirty="0">
                <a:solidFill>
                  <a:schemeClr val="bg1"/>
                </a:solidFill>
              </a:endParaRPr>
            </a:p>
          </p:txBody>
        </p:sp>
        <p:sp>
          <p:nvSpPr>
            <p:cNvPr id="140" name="Arc 139"/>
            <p:cNvSpPr/>
            <p:nvPr>
              <p:custDataLst>
                <p:tags r:id="rId18"/>
              </p:custDataLst>
            </p:nvPr>
          </p:nvSpPr>
          <p:spPr>
            <a:xfrm>
              <a:off x="762000" y="1270000"/>
              <a:ext cx="254000" cy="254000"/>
            </a:xfrm>
            <a:prstGeom prst="arc">
              <a:avLst>
                <a:gd name="adj1" fmla="val 16200000"/>
                <a:gd name="adj2" fmla="val 10800000"/>
              </a:avLst>
            </a:prstGeom>
            <a:solidFill>
              <a:schemeClr val="accent2"/>
            </a:solidFill>
            <a:ln w="0" cap="flat" cmpd="sng" algn="ctr">
              <a:no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grpSp>
        <p:nvGrpSpPr>
          <p:cNvPr id="141" name="FullMoon" hidden="1"/>
          <p:cNvGrpSpPr>
            <a:grpSpLocks noChangeAspect="1"/>
          </p:cNvGrpSpPr>
          <p:nvPr userDrawn="1">
            <p:custDataLst>
              <p:tags r:id="rId14"/>
            </p:custDataLst>
          </p:nvPr>
        </p:nvGrpSpPr>
        <p:grpSpPr>
          <a:xfrm>
            <a:off x="12602390" y="1000045"/>
            <a:ext cx="254000" cy="254000"/>
            <a:chOff x="762000" y="1270000"/>
            <a:chExt cx="254000" cy="254000"/>
          </a:xfrm>
          <a:solidFill>
            <a:schemeClr val="accent2"/>
          </a:solidFill>
        </p:grpSpPr>
        <p:sp>
          <p:nvSpPr>
            <p:cNvPr id="142" name="Oval 141"/>
            <p:cNvSpPr/>
            <p:nvPr>
              <p:custDataLst>
                <p:tags r:id="rId15"/>
              </p:custDataLst>
            </p:nvPr>
          </p:nvSpPr>
          <p:spPr>
            <a:xfrm>
              <a:off x="762000" y="1270000"/>
              <a:ext cx="254000" cy="254000"/>
            </a:xfrm>
            <a:prstGeom prst="ellipse">
              <a:avLst/>
            </a:prstGeom>
            <a:grpFill/>
            <a:ln w="0" cap="flat"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sz="1600" dirty="0">
                <a:solidFill>
                  <a:schemeClr val="bg1"/>
                </a:solidFill>
              </a:endParaRPr>
            </a:p>
          </p:txBody>
        </p:sp>
        <p:sp>
          <p:nvSpPr>
            <p:cNvPr id="143" name="Arc 142"/>
            <p:cNvSpPr/>
            <p:nvPr>
              <p:custDataLst>
                <p:tags r:id="rId16"/>
              </p:custDataLst>
            </p:nvPr>
          </p:nvSpPr>
          <p:spPr>
            <a:xfrm>
              <a:off x="762000" y="1270000"/>
              <a:ext cx="254000" cy="254000"/>
            </a:xfrm>
            <a:prstGeom prst="arc">
              <a:avLst>
                <a:gd name="adj1" fmla="val 16200000"/>
                <a:gd name="adj2" fmla="val 16200000"/>
              </a:avLst>
            </a:prstGeom>
            <a:grpFill/>
            <a:ln w="0" cap="flat" cmpd="sng" algn="ctr">
              <a:no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cxnSp>
        <p:nvCxnSpPr>
          <p:cNvPr id="145" name="Straight Connector 144"/>
          <p:cNvCxnSpPr/>
          <p:nvPr userDrawn="1"/>
        </p:nvCxnSpPr>
        <p:spPr bwMode="ltGray">
          <a:xfrm>
            <a:off x="564945" y="821418"/>
            <a:ext cx="13500511" cy="0"/>
          </a:xfrm>
          <a:prstGeom prst="line">
            <a:avLst/>
          </a:prstGeom>
          <a:noFill/>
          <a:ln w="12700" cap="flat" cmpd="sng" algn="ctr">
            <a:solidFill>
              <a:srgbClr val="F36419"/>
            </a:solidFill>
            <a:prstDash val="solid"/>
            <a:round/>
            <a:headEnd type="none" w="med" len="med"/>
            <a:tailEnd type="none"/>
          </a:ln>
          <a:effectLst/>
        </p:spPr>
      </p:cxnSp>
      <p:sp>
        <p:nvSpPr>
          <p:cNvPr id="73" name="Slide Number Placeholder 1"/>
          <p:cNvSpPr txBox="1"/>
          <p:nvPr userDrawn="1"/>
        </p:nvSpPr>
        <p:spPr>
          <a:xfrm>
            <a:off x="14198400" y="7832513"/>
            <a:ext cx="266400" cy="151200"/>
          </a:xfrm>
          <a:prstGeom prst="rect">
            <a:avLst/>
          </a:prstGeom>
        </p:spPr>
        <p:txBody>
          <a:bodyPr vert="horz" lIns="0" tIns="0" rIns="0" bIns="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597E933-748C-423A-8FD7-FA7B3ACA4E96}" type="slidenum">
              <a:rPr lang="en-GB" sz="1200" baseline="0" smtClean="0">
                <a:solidFill>
                  <a:schemeClr val="tx1"/>
                </a:solidFill>
              </a:rPr>
              <a:t>‹#›</a:t>
            </a:fld>
            <a:endParaRPr lang="en-GB" sz="1200" baseline="0" dirty="0">
              <a:solidFill>
                <a:schemeClr val="tx1"/>
              </a:solidFill>
            </a:endParaRPr>
          </a:p>
        </p:txBody>
      </p:sp>
      <p:sp>
        <p:nvSpPr>
          <p:cNvPr id="6" name="GS Doctop Placeholder" hidden="1"/>
          <p:cNvSpPr txBox="1"/>
          <p:nvPr userDrawn="1"/>
        </p:nvSpPr>
        <p:spPr>
          <a:xfrm>
            <a:off x="546100" y="0"/>
            <a:ext cx="5651500" cy="215444"/>
          </a:xfrm>
          <a:prstGeom prst="rect">
            <a:avLst/>
          </a:prstGeom>
          <a:noFill/>
        </p:spPr>
        <p:txBody>
          <a:bodyPr vert="horz" rtlCol="0">
            <a:spAutoFit/>
          </a:bodyPr>
          <a:lstStyle/>
          <a:p>
            <a:pPr algn="l"/>
            <a:r>
              <a:rPr lang="en-US" sz="800" b="0">
                <a:latin typeface="Arial" panose="020B0604020202020204"/>
              </a:rPr>
              <a:t>ibdroot\projects\IBD-HK\maxims2020\654567_1\16. Marketing\RS\Project Skyline_RS_V20200923_part 1.pptx</a:t>
            </a:r>
            <a:endParaRPr lang="en-US" sz="800" b="0" dirty="0">
              <a:latin typeface="Arial" panose="020B0604020202020204"/>
            </a:endParaRPr>
          </a:p>
        </p:txBody>
      </p:sp>
    </p:spTree>
  </p:cSld>
  <p:clrMap bg1="lt1" tx1="dk1" bg2="lt2" tx2="dk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Lst>
  <p:hf hdr="0" ftr="0" dt="0"/>
  <p:txStyles>
    <p:titleStyle>
      <a:lvl1pPr algn="l" defTabSz="1074420" rtl="0" eaLnBrk="1" fontAlgn="base" hangingPunct="1">
        <a:spcBef>
          <a:spcPct val="0"/>
        </a:spcBef>
        <a:spcAft>
          <a:spcPct val="0"/>
        </a:spcAft>
        <a:tabLst>
          <a:tab pos="323850" algn="l"/>
        </a:tabLst>
        <a:defRPr lang="x-none" sz="2400" b="1" cap="all" baseline="0" noProof="0" dirty="0">
          <a:solidFill>
            <a:schemeClr val="tx2"/>
          </a:solidFill>
          <a:latin typeface="+mj-lt"/>
          <a:ea typeface="+mj-ea"/>
          <a:cs typeface="+mj-cs"/>
        </a:defRPr>
      </a:lvl1pPr>
      <a:lvl2pPr algn="l" defTabSz="1074420" rtl="0" eaLnBrk="1" fontAlgn="base" hangingPunct="1">
        <a:spcBef>
          <a:spcPct val="0"/>
        </a:spcBef>
        <a:spcAft>
          <a:spcPct val="0"/>
        </a:spcAft>
        <a:defRPr lang="x-none" sz="2280" b="1">
          <a:solidFill>
            <a:schemeClr val="tx2"/>
          </a:solidFill>
          <a:latin typeface="Arial" panose="020B0604020202020204" pitchFamily="34" charset="0"/>
        </a:defRPr>
      </a:lvl2pPr>
      <a:lvl3pPr algn="l" defTabSz="1074420" rtl="0" eaLnBrk="1" fontAlgn="base" hangingPunct="1">
        <a:spcBef>
          <a:spcPct val="0"/>
        </a:spcBef>
        <a:spcAft>
          <a:spcPct val="0"/>
        </a:spcAft>
        <a:defRPr lang="x-none" sz="2280" b="1">
          <a:solidFill>
            <a:schemeClr val="tx2"/>
          </a:solidFill>
          <a:latin typeface="Arial" panose="020B0604020202020204" pitchFamily="34" charset="0"/>
        </a:defRPr>
      </a:lvl3pPr>
      <a:lvl4pPr algn="l" defTabSz="1074420" rtl="0" eaLnBrk="1" fontAlgn="base" hangingPunct="1">
        <a:spcBef>
          <a:spcPct val="0"/>
        </a:spcBef>
        <a:spcAft>
          <a:spcPct val="0"/>
        </a:spcAft>
        <a:defRPr lang="x-none" sz="2280" b="1">
          <a:solidFill>
            <a:schemeClr val="tx2"/>
          </a:solidFill>
          <a:latin typeface="Arial" panose="020B0604020202020204" pitchFamily="34" charset="0"/>
        </a:defRPr>
      </a:lvl4pPr>
      <a:lvl5pPr algn="l" defTabSz="1074420" rtl="0" eaLnBrk="1" fontAlgn="base" hangingPunct="1">
        <a:spcBef>
          <a:spcPct val="0"/>
        </a:spcBef>
        <a:spcAft>
          <a:spcPct val="0"/>
        </a:spcAft>
        <a:defRPr lang="x-none" sz="2280" b="1">
          <a:solidFill>
            <a:schemeClr val="tx2"/>
          </a:solidFill>
          <a:latin typeface="Arial" panose="020B0604020202020204" pitchFamily="34" charset="0"/>
        </a:defRPr>
      </a:lvl5pPr>
      <a:lvl6pPr marL="548640" algn="l" defTabSz="1074420" rtl="0" eaLnBrk="1" fontAlgn="base" hangingPunct="1">
        <a:spcBef>
          <a:spcPct val="0"/>
        </a:spcBef>
        <a:spcAft>
          <a:spcPct val="0"/>
        </a:spcAft>
        <a:defRPr lang="x-none" sz="2280" b="1">
          <a:solidFill>
            <a:schemeClr val="tx2"/>
          </a:solidFill>
          <a:latin typeface="Arial" panose="020B0604020202020204" pitchFamily="34" charset="0"/>
        </a:defRPr>
      </a:lvl6pPr>
      <a:lvl7pPr marL="1097280" algn="l" defTabSz="1074420" rtl="0" eaLnBrk="1" fontAlgn="base" hangingPunct="1">
        <a:spcBef>
          <a:spcPct val="0"/>
        </a:spcBef>
        <a:spcAft>
          <a:spcPct val="0"/>
        </a:spcAft>
        <a:defRPr lang="x-none" sz="2280" b="1">
          <a:solidFill>
            <a:schemeClr val="tx2"/>
          </a:solidFill>
          <a:latin typeface="Arial" panose="020B0604020202020204" pitchFamily="34" charset="0"/>
        </a:defRPr>
      </a:lvl7pPr>
      <a:lvl8pPr marL="1645920" algn="l" defTabSz="1074420" rtl="0" eaLnBrk="1" fontAlgn="base" hangingPunct="1">
        <a:spcBef>
          <a:spcPct val="0"/>
        </a:spcBef>
        <a:spcAft>
          <a:spcPct val="0"/>
        </a:spcAft>
        <a:defRPr lang="x-none" sz="2280" b="1">
          <a:solidFill>
            <a:schemeClr val="tx2"/>
          </a:solidFill>
          <a:latin typeface="Arial" panose="020B0604020202020204" pitchFamily="34" charset="0"/>
        </a:defRPr>
      </a:lvl8pPr>
      <a:lvl9pPr marL="2194560" algn="l" defTabSz="1074420" rtl="0" eaLnBrk="1" fontAlgn="base" hangingPunct="1">
        <a:spcBef>
          <a:spcPct val="0"/>
        </a:spcBef>
        <a:spcAft>
          <a:spcPct val="0"/>
        </a:spcAft>
        <a:defRPr lang="x-none" sz="2280" b="1">
          <a:solidFill>
            <a:schemeClr val="tx2"/>
          </a:solidFill>
          <a:latin typeface="Arial" panose="020B0604020202020204" pitchFamily="34" charset="0"/>
        </a:defRPr>
      </a:lvl9pPr>
    </p:titleStyle>
    <p:bodyStyle>
      <a:lvl1pPr marL="0" indent="0" algn="l" defTabSz="1074420" rtl="0" eaLnBrk="1" fontAlgn="base" hangingPunct="1">
        <a:lnSpc>
          <a:spcPct val="120000"/>
        </a:lnSpc>
        <a:spcBef>
          <a:spcPct val="0"/>
        </a:spcBef>
        <a:spcAft>
          <a:spcPct val="0"/>
        </a:spcAft>
        <a:buClr>
          <a:schemeClr val="tx2"/>
        </a:buClr>
        <a:buSzPct val="100000"/>
        <a:defRPr lang="en-US" altLang="zh-CN" sz="1600" b="1" kern="0" baseline="0" dirty="0" smtClean="0">
          <a:solidFill>
            <a:schemeClr val="tx1"/>
          </a:solidFill>
          <a:latin typeface="Franklin Gothic Book" panose="020B0503020102020204" pitchFamily="34" charset="0"/>
          <a:ea typeface="楷体_GB2312" pitchFamily="49" charset="-122"/>
          <a:cs typeface="Arial" panose="020B0604020202020204" pitchFamily="34" charset="0"/>
        </a:defRPr>
      </a:lvl1pPr>
      <a:lvl2pPr marL="232410" indent="-230505" algn="l" defTabSz="1074420" rtl="0" eaLnBrk="1" fontAlgn="base" hangingPunct="1">
        <a:lnSpc>
          <a:spcPct val="120000"/>
        </a:lnSpc>
        <a:spcBef>
          <a:spcPct val="0"/>
        </a:spcBef>
        <a:spcAft>
          <a:spcPct val="0"/>
        </a:spcAft>
        <a:buClr>
          <a:schemeClr val="accent1"/>
        </a:buClr>
        <a:buSzPct val="125000"/>
        <a:buFont typeface="Arial" panose="020B0604020202020204" pitchFamily="34" charset="0"/>
        <a:buChar char="▪"/>
        <a:defRPr lang="en-US" altLang="zh-CN" sz="1600" b="0" kern="0" baseline="0" dirty="0" smtClean="0">
          <a:solidFill>
            <a:schemeClr val="tx1"/>
          </a:solidFill>
          <a:latin typeface="Franklin Gothic Book" panose="020B0503020102020204" pitchFamily="34" charset="0"/>
          <a:ea typeface="楷体_GB2312" pitchFamily="49" charset="-122"/>
          <a:cs typeface="Arial" panose="020B0604020202020204" pitchFamily="34" charset="0"/>
        </a:defRPr>
      </a:lvl2pPr>
      <a:lvl3pPr marL="548640" indent="-314325" algn="l" defTabSz="1074420" rtl="0" eaLnBrk="1" fontAlgn="base" hangingPunct="1">
        <a:lnSpc>
          <a:spcPct val="120000"/>
        </a:lnSpc>
        <a:spcBef>
          <a:spcPct val="0"/>
        </a:spcBef>
        <a:spcAft>
          <a:spcPct val="0"/>
        </a:spcAft>
        <a:buClr>
          <a:schemeClr val="accent1"/>
        </a:buClr>
        <a:buSzPct val="120000"/>
        <a:buFont typeface="Arial" panose="020B0604020202020204" pitchFamily="34" charset="0"/>
        <a:buChar char="–"/>
        <a:defRPr lang="en-US" altLang="zh-CN" sz="1600" b="0" kern="0" baseline="0" dirty="0" smtClean="0">
          <a:solidFill>
            <a:schemeClr val="tx1"/>
          </a:solidFill>
          <a:latin typeface="Franklin Gothic Book" panose="020B0503020102020204" pitchFamily="34" charset="0"/>
          <a:ea typeface="楷体_GB2312" pitchFamily="49" charset="-122"/>
          <a:cs typeface="Arial" panose="020B0604020202020204" pitchFamily="34" charset="0"/>
        </a:defRPr>
      </a:lvl3pPr>
      <a:lvl4pPr marL="737235" indent="-186690" algn="l" defTabSz="1074420" rtl="0" eaLnBrk="1" fontAlgn="base" hangingPunct="1">
        <a:lnSpc>
          <a:spcPct val="120000"/>
        </a:lnSpc>
        <a:spcBef>
          <a:spcPct val="0"/>
        </a:spcBef>
        <a:spcAft>
          <a:spcPct val="0"/>
        </a:spcAft>
        <a:buClr>
          <a:schemeClr val="accent1"/>
        </a:buClr>
        <a:buSzPct val="120000"/>
        <a:buFont typeface="Arial" panose="020B0604020202020204" pitchFamily="34" charset="0"/>
        <a:buChar char="▫"/>
        <a:defRPr lang="en-US" altLang="zh-CN" sz="1600" b="0" kern="0" baseline="0" dirty="0" smtClean="0">
          <a:solidFill>
            <a:schemeClr val="tx1"/>
          </a:solidFill>
          <a:latin typeface="Franklin Gothic Book" panose="020B0503020102020204" pitchFamily="34" charset="0"/>
          <a:ea typeface="楷体_GB2312" pitchFamily="49" charset="-122"/>
          <a:cs typeface="Arial" panose="020B0604020202020204" pitchFamily="34" charset="0"/>
        </a:defRPr>
      </a:lvl4pPr>
      <a:lvl5pPr marL="899795" indent="-156210" algn="l" defTabSz="1074420" rtl="0" eaLnBrk="1" fontAlgn="base" hangingPunct="1">
        <a:lnSpc>
          <a:spcPct val="120000"/>
        </a:lnSpc>
        <a:spcBef>
          <a:spcPct val="0"/>
        </a:spcBef>
        <a:spcAft>
          <a:spcPct val="0"/>
        </a:spcAft>
        <a:buClr>
          <a:schemeClr val="accent1"/>
        </a:buClr>
        <a:buSzPct val="89000"/>
        <a:buFont typeface="Arial" panose="020B0604020202020204" pitchFamily="34" charset="0"/>
        <a:buChar char="-"/>
        <a:defRPr lang="en-US" altLang="zh-CN" sz="1600" b="0" kern="0" baseline="0" dirty="0">
          <a:solidFill>
            <a:schemeClr val="tx1"/>
          </a:solidFill>
          <a:latin typeface="Franklin Gothic Book" panose="020B0503020102020204" pitchFamily="34" charset="0"/>
          <a:ea typeface="楷体_GB2312" pitchFamily="49" charset="-122"/>
          <a:cs typeface="Arial" panose="020B0604020202020204" pitchFamily="34" charset="0"/>
        </a:defRPr>
      </a:lvl5pPr>
      <a:lvl6pPr marL="899795" indent="-156210" algn="l" defTabSz="1074420" rtl="0" eaLnBrk="1" fontAlgn="base" hangingPunct="1">
        <a:spcBef>
          <a:spcPct val="0"/>
        </a:spcBef>
        <a:spcAft>
          <a:spcPct val="0"/>
        </a:spcAft>
        <a:buClr>
          <a:schemeClr val="tx2"/>
        </a:buClr>
        <a:buSzPct val="89000"/>
        <a:buFont typeface="Arial" panose="020B0604020202020204" pitchFamily="34" charset="0"/>
        <a:buChar char="-"/>
        <a:defRPr lang="x-none" sz="1920" baseline="0">
          <a:solidFill>
            <a:schemeClr val="tx1"/>
          </a:solidFill>
          <a:latin typeface="+mn-lt"/>
        </a:defRPr>
      </a:lvl6pPr>
      <a:lvl7pPr marL="899795" indent="-156210" algn="l" defTabSz="1074420" rtl="0" eaLnBrk="1" fontAlgn="base" hangingPunct="1">
        <a:spcBef>
          <a:spcPct val="0"/>
        </a:spcBef>
        <a:spcAft>
          <a:spcPct val="0"/>
        </a:spcAft>
        <a:buClr>
          <a:schemeClr val="tx2"/>
        </a:buClr>
        <a:buSzPct val="89000"/>
        <a:buFont typeface="Arial" panose="020B0604020202020204" pitchFamily="34" charset="0"/>
        <a:buChar char="-"/>
        <a:defRPr lang="x-none" sz="1920" baseline="0">
          <a:solidFill>
            <a:schemeClr val="tx1"/>
          </a:solidFill>
          <a:latin typeface="+mn-lt"/>
        </a:defRPr>
      </a:lvl7pPr>
      <a:lvl8pPr marL="899795" indent="-156210" algn="l" defTabSz="1074420" rtl="0" eaLnBrk="1" fontAlgn="base" hangingPunct="1">
        <a:spcBef>
          <a:spcPct val="0"/>
        </a:spcBef>
        <a:spcAft>
          <a:spcPct val="0"/>
        </a:spcAft>
        <a:buClr>
          <a:schemeClr val="tx2"/>
        </a:buClr>
        <a:buSzPct val="89000"/>
        <a:buFont typeface="Arial" panose="020B0604020202020204" pitchFamily="34" charset="0"/>
        <a:buChar char="-"/>
        <a:defRPr lang="x-none" sz="1920" baseline="0">
          <a:solidFill>
            <a:schemeClr val="tx1"/>
          </a:solidFill>
          <a:latin typeface="+mn-lt"/>
        </a:defRPr>
      </a:lvl8pPr>
      <a:lvl9pPr marL="899795" indent="-156210" algn="l" defTabSz="1074420" rtl="0" eaLnBrk="1" fontAlgn="base" hangingPunct="1">
        <a:spcBef>
          <a:spcPct val="0"/>
        </a:spcBef>
        <a:spcAft>
          <a:spcPct val="0"/>
        </a:spcAft>
        <a:buClr>
          <a:schemeClr val="tx2"/>
        </a:buClr>
        <a:buSzPct val="89000"/>
        <a:buFont typeface="Arial" panose="020B0604020202020204" pitchFamily="34" charset="0"/>
        <a:buChar char="-"/>
        <a:defRPr lang="x-none" sz="1920" baseline="0">
          <a:solidFill>
            <a:schemeClr val="tx1"/>
          </a:solidFill>
          <a:latin typeface="+mn-lt"/>
        </a:defRPr>
      </a:lvl9pPr>
    </p:bodyStyle>
    <p:otherStyle>
      <a:defPPr>
        <a:defRPr lang="x-none"/>
      </a:defPPr>
      <a:lvl1pPr marL="0" algn="l" defTabSz="1097280" rtl="0" eaLnBrk="1" latinLnBrk="0" hangingPunct="1">
        <a:defRPr lang="x-none" sz="2160" kern="1200">
          <a:solidFill>
            <a:schemeClr val="tx1"/>
          </a:solidFill>
          <a:latin typeface="+mn-lt"/>
          <a:ea typeface="+mn-ea"/>
          <a:cs typeface="+mn-cs"/>
        </a:defRPr>
      </a:lvl1pPr>
      <a:lvl2pPr marL="548640" algn="l" defTabSz="1097280" rtl="0" eaLnBrk="1" latinLnBrk="0" hangingPunct="1">
        <a:defRPr lang="x-none" sz="2160" kern="1200">
          <a:solidFill>
            <a:schemeClr val="tx1"/>
          </a:solidFill>
          <a:latin typeface="+mn-lt"/>
          <a:ea typeface="+mn-ea"/>
          <a:cs typeface="+mn-cs"/>
        </a:defRPr>
      </a:lvl2pPr>
      <a:lvl3pPr marL="1097280" algn="l" defTabSz="1097280" rtl="0" eaLnBrk="1" latinLnBrk="0" hangingPunct="1">
        <a:defRPr lang="x-none" sz="2160" kern="1200">
          <a:solidFill>
            <a:schemeClr val="tx1"/>
          </a:solidFill>
          <a:latin typeface="+mn-lt"/>
          <a:ea typeface="+mn-ea"/>
          <a:cs typeface="+mn-cs"/>
        </a:defRPr>
      </a:lvl3pPr>
      <a:lvl4pPr marL="1645920" algn="l" defTabSz="1097280" rtl="0" eaLnBrk="1" latinLnBrk="0" hangingPunct="1">
        <a:defRPr lang="x-none" sz="2160" kern="1200">
          <a:solidFill>
            <a:schemeClr val="tx1"/>
          </a:solidFill>
          <a:latin typeface="+mn-lt"/>
          <a:ea typeface="+mn-ea"/>
          <a:cs typeface="+mn-cs"/>
        </a:defRPr>
      </a:lvl4pPr>
      <a:lvl5pPr marL="2194560" algn="l" defTabSz="1097280" rtl="0" eaLnBrk="1" latinLnBrk="0" hangingPunct="1">
        <a:defRPr lang="x-none" sz="2160" kern="1200">
          <a:solidFill>
            <a:schemeClr val="tx1"/>
          </a:solidFill>
          <a:latin typeface="+mn-lt"/>
          <a:ea typeface="+mn-ea"/>
          <a:cs typeface="+mn-cs"/>
        </a:defRPr>
      </a:lvl5pPr>
      <a:lvl6pPr marL="2743200" algn="l" defTabSz="1097280" rtl="0" eaLnBrk="1" latinLnBrk="0" hangingPunct="1">
        <a:defRPr lang="x-none" sz="2160" kern="1200">
          <a:solidFill>
            <a:schemeClr val="tx1"/>
          </a:solidFill>
          <a:latin typeface="+mn-lt"/>
          <a:ea typeface="+mn-ea"/>
          <a:cs typeface="+mn-cs"/>
        </a:defRPr>
      </a:lvl6pPr>
      <a:lvl7pPr marL="3291840" algn="l" defTabSz="1097280" rtl="0" eaLnBrk="1" latinLnBrk="0" hangingPunct="1">
        <a:defRPr lang="x-none" sz="2160" kern="1200">
          <a:solidFill>
            <a:schemeClr val="tx1"/>
          </a:solidFill>
          <a:latin typeface="+mn-lt"/>
          <a:ea typeface="+mn-ea"/>
          <a:cs typeface="+mn-cs"/>
        </a:defRPr>
      </a:lvl7pPr>
      <a:lvl8pPr marL="3840480" algn="l" defTabSz="1097280" rtl="0" eaLnBrk="1" latinLnBrk="0" hangingPunct="1">
        <a:defRPr lang="x-none" sz="2160" kern="1200">
          <a:solidFill>
            <a:schemeClr val="tx1"/>
          </a:solidFill>
          <a:latin typeface="+mn-lt"/>
          <a:ea typeface="+mn-ea"/>
          <a:cs typeface="+mn-cs"/>
        </a:defRPr>
      </a:lvl8pPr>
      <a:lvl9pPr marL="4389120" algn="l" defTabSz="1097280" rtl="0" eaLnBrk="1" latinLnBrk="0" hangingPunct="1">
        <a:defRPr lang="x-none" sz="216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9"/>
            </p:custDataLst>
          </p:nvPr>
        </p:nvGraphicFramePr>
        <p:xfrm>
          <a:off x="0" y="1"/>
          <a:ext cx="259174" cy="194369"/>
        </p:xfrm>
        <a:graphic>
          <a:graphicData uri="http://schemas.openxmlformats.org/presentationml/2006/ole">
            <mc:AlternateContent xmlns:mc="http://schemas.openxmlformats.org/markup-compatibility/2006">
              <mc:Choice xmlns:v="urn:schemas-microsoft-com:vml" Requires="v">
                <p:oleObj name="think-cell 幻灯片" r:id="rId40" imgW="12700" imgH="12700" progId="TCLayout.ActiveDocument.1">
                  <p:embed/>
                </p:oleObj>
              </mc:Choice>
              <mc:Fallback>
                <p:oleObj name="think-cell 幻灯片" r:id="rId40" imgW="12700" imgH="12700" progId="TCLayout.ActiveDocument.1">
                  <p:embed/>
                  <p:pic>
                    <p:nvPicPr>
                      <p:cNvPr id="0" name="Object 1" hidden="1"/>
                      <p:cNvPicPr/>
                      <p:nvPr/>
                    </p:nvPicPr>
                    <p:blipFill>
                      <a:blip r:embed="rId41"/>
                      <a:stretch>
                        <a:fillRect/>
                      </a:stretch>
                    </p:blipFill>
                    <p:spPr>
                      <a:xfrm>
                        <a:off x="0" y="1"/>
                        <a:ext cx="259174" cy="194369"/>
                      </a:xfrm>
                      <a:prstGeom prst="rect">
                        <a:avLst/>
                      </a:prstGeom>
                    </p:spPr>
                  </p:pic>
                </p:oleObj>
              </mc:Fallback>
            </mc:AlternateContent>
          </a:graphicData>
        </a:graphic>
      </p:graphicFrame>
      <p:pic>
        <p:nvPicPr>
          <p:cNvPr id="4" name="Picture 3"/>
          <p:cNvPicPr>
            <a:picLocks noChangeAspect="1"/>
          </p:cNvPicPr>
          <p:nvPr userDrawn="1"/>
        </p:nvPicPr>
        <p:blipFill rotWithShape="1">
          <a:blip r:embed="rId42"/>
          <a:srcRect b="24180"/>
          <a:stretch>
            <a:fillRect/>
          </a:stretch>
        </p:blipFill>
        <p:spPr bwMode="auto">
          <a:xfrm>
            <a:off x="0" y="6455382"/>
            <a:ext cx="12603480" cy="1773682"/>
          </a:xfrm>
          <a:prstGeom prst="rect">
            <a:avLst/>
          </a:prstGeom>
        </p:spPr>
      </p:pic>
      <p:pic>
        <p:nvPicPr>
          <p:cNvPr id="149" name="Picture 148"/>
          <p:cNvPicPr>
            <a:picLocks noChangeAspect="1"/>
          </p:cNvPicPr>
          <p:nvPr userDrawn="1"/>
        </p:nvPicPr>
        <p:blipFill>
          <a:blip r:embed="rId43" cstate="print">
            <a:extLst>
              <a:ext uri="{28A0092B-C50C-407E-A947-70E740481C1C}">
                <a14:useLocalDpi xmlns:a14="http://schemas.microsoft.com/office/drawing/2010/main" val="0"/>
              </a:ext>
            </a:extLst>
          </a:blip>
          <a:stretch>
            <a:fillRect/>
          </a:stretch>
        </p:blipFill>
        <p:spPr bwMode="ltGray">
          <a:xfrm>
            <a:off x="11827271" y="7208821"/>
            <a:ext cx="2256677" cy="746653"/>
          </a:xfrm>
          <a:prstGeom prst="rect">
            <a:avLst/>
          </a:prstGeom>
        </p:spPr>
      </p:pic>
      <p:sp>
        <p:nvSpPr>
          <p:cNvPr id="19" name="Title Placeholder 2"/>
          <p:cNvSpPr>
            <a:spLocks noGrp="1" noChangeArrowheads="1"/>
          </p:cNvSpPr>
          <p:nvPr>
            <p:ph type="title"/>
          </p:nvPr>
        </p:nvSpPr>
        <p:spPr bwMode="gray">
          <a:xfrm>
            <a:off x="564946" y="433028"/>
            <a:ext cx="1350051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noAutofit/>
          </a:bodyPr>
          <a:lstStyle/>
          <a:p>
            <a:pPr lvl="0"/>
            <a:endParaRPr lang="en-US" noProof="0" dirty="0"/>
          </a:p>
        </p:txBody>
      </p:sp>
      <p:sp>
        <p:nvSpPr>
          <p:cNvPr id="5" name="Text Placeholder 2"/>
          <p:cNvSpPr>
            <a:spLocks noGrp="1"/>
          </p:cNvSpPr>
          <p:nvPr userDrawn="1">
            <p:ph type="body" idx="1"/>
          </p:nvPr>
        </p:nvSpPr>
        <p:spPr bwMode="gray">
          <a:xfrm>
            <a:off x="564946" y="1268033"/>
            <a:ext cx="13500510" cy="1450654"/>
          </a:xfrm>
          <a:prstGeom prst="rect">
            <a:avLst/>
          </a:prstGeom>
        </p:spPr>
        <p:txBody>
          <a:bodyPr vert="horz" wrap="square" lIns="0" tIns="0" rIns="0" bIns="0" rtlCol="0">
            <a:spAutoFit/>
          </a:bodyPr>
          <a:lstStyle/>
          <a:p>
            <a:pPr lvl="0" latinLnBrk="0"/>
            <a:r>
              <a:rPr lang="en-US" altLang="zh-CN" dirty="0"/>
              <a:t>Click to edit Master text styles</a:t>
            </a:r>
          </a:p>
          <a:p>
            <a:pPr lvl="1" latinLnBrk="0"/>
            <a:r>
              <a:rPr lang="en-US" altLang="zh-CN" dirty="0"/>
              <a:t>Second level</a:t>
            </a:r>
          </a:p>
          <a:p>
            <a:pPr lvl="2" latinLnBrk="0"/>
            <a:r>
              <a:rPr lang="en-US" altLang="zh-CN" dirty="0"/>
              <a:t>Third level</a:t>
            </a:r>
          </a:p>
          <a:p>
            <a:pPr lvl="3" latinLnBrk="0"/>
            <a:r>
              <a:rPr lang="en-US" altLang="zh-CN" dirty="0"/>
              <a:t>Fourth level</a:t>
            </a:r>
          </a:p>
          <a:p>
            <a:pPr lvl="4" latinLnBrk="0"/>
            <a:r>
              <a:rPr lang="en-US" altLang="zh-CN" dirty="0"/>
              <a:t>Fifth level</a:t>
            </a:r>
            <a:endParaRPr lang="en-US" dirty="0"/>
          </a:p>
        </p:txBody>
      </p:sp>
      <p:grpSp>
        <p:nvGrpSpPr>
          <p:cNvPr id="15" name="ACET" hidden="1"/>
          <p:cNvGrpSpPr/>
          <p:nvPr userDrawn="1"/>
        </p:nvGrpSpPr>
        <p:grpSpPr bwMode="gray">
          <a:xfrm>
            <a:off x="546860" y="2437413"/>
            <a:ext cx="6305814" cy="573391"/>
            <a:chOff x="915" y="735"/>
            <a:chExt cx="2686" cy="295"/>
          </a:xfrm>
        </p:grpSpPr>
        <p:cxnSp>
          <p:nvCxnSpPr>
            <p:cNvPr id="16" name="AutoShape 249"/>
            <p:cNvCxnSpPr>
              <a:cxnSpLocks noChangeShapeType="1"/>
              <a:stCxn id="18" idx="4"/>
              <a:endCxn id="18" idx="6"/>
            </p:cNvCxnSpPr>
            <p:nvPr/>
          </p:nvCxnSpPr>
          <p:spPr bwMode="gray">
            <a:xfrm>
              <a:off x="915" y="1030"/>
              <a:ext cx="2686" cy="0"/>
            </a:xfrm>
            <a:prstGeom prst="straightConnector1">
              <a:avLst/>
            </a:prstGeom>
            <a:noFill/>
            <a:ln w="9525">
              <a:solidFill>
                <a:schemeClr val="accent6"/>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 name="AutoShape 250"/>
            <p:cNvSpPr>
              <a:spLocks noChangeArrowheads="1"/>
            </p:cNvSpPr>
            <p:nvPr/>
          </p:nvSpPr>
          <p:spPr bwMode="gray">
            <a:xfrm>
              <a:off x="915" y="735"/>
              <a:ext cx="2686" cy="295"/>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18288" anchor="b">
              <a:spAutoFit/>
            </a:bodyPr>
            <a:lstStyle/>
            <a:p>
              <a:r>
                <a:rPr lang="x-none" sz="1800" b="1" baseline="0" dirty="0">
                  <a:solidFill>
                    <a:srgbClr val="000000"/>
                  </a:solidFill>
                  <a:latin typeface="+mn-lt"/>
                  <a:ea typeface="+mn-ea"/>
                </a:rPr>
                <a:t>Title</a:t>
              </a:r>
            </a:p>
            <a:p>
              <a:r>
                <a:rPr lang="x-none" sz="1800" baseline="0" dirty="0">
                  <a:solidFill>
                    <a:srgbClr val="808080"/>
                  </a:solidFill>
                  <a:latin typeface="+mn-lt"/>
                  <a:ea typeface="+mn-ea"/>
                </a:rPr>
                <a:t>Unit of measure</a:t>
              </a:r>
            </a:p>
          </p:txBody>
        </p:sp>
      </p:grpSp>
      <p:sp>
        <p:nvSpPr>
          <p:cNvPr id="66" name="4. Footnote" hidden="1"/>
          <p:cNvSpPr txBox="1">
            <a:spLocks noChangeArrowheads="1"/>
          </p:cNvSpPr>
          <p:nvPr userDrawn="1"/>
        </p:nvSpPr>
        <p:spPr bwMode="gray">
          <a:xfrm>
            <a:off x="564946" y="7313947"/>
            <a:ext cx="10706348"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nchorCtr="0">
            <a:spAutoFit/>
          </a:bodyPr>
          <a:lstStyle>
            <a:defPPr>
              <a:defRPr lang="en-US"/>
            </a:defPPr>
            <a:lvl1pPr marL="85725" indent="-85725" defTabSz="895350">
              <a:defRPr sz="800" baseline="0">
                <a:solidFill>
                  <a:srgbClr val="808080"/>
                </a:solidFill>
                <a:latin typeface="+mn-lt"/>
              </a:defRPr>
            </a:lvl1pPr>
            <a:lvl2pPr marL="1031875" defTabSz="895350">
              <a:defRPr sz="2400"/>
            </a:lvl2pPr>
            <a:lvl3pPr marL="1217930" defTabSz="895350">
              <a:defRPr sz="2400"/>
            </a:lvl3pPr>
            <a:lvl4pPr marL="1405255" defTabSz="895350">
              <a:defRPr sz="2400"/>
            </a:lvl4pPr>
            <a:lvl5pPr marL="1792605" defTabSz="895350">
              <a:defRPr sz="2400"/>
            </a:lvl5pPr>
            <a:lvl6pPr marL="2249805" defTabSz="895350" fontAlgn="base">
              <a:spcBef>
                <a:spcPct val="0"/>
              </a:spcBef>
              <a:spcAft>
                <a:spcPct val="0"/>
              </a:spcAft>
              <a:defRPr sz="2400"/>
            </a:lvl6pPr>
            <a:lvl7pPr marL="2707005" defTabSz="895350" fontAlgn="base">
              <a:spcBef>
                <a:spcPct val="0"/>
              </a:spcBef>
              <a:spcAft>
                <a:spcPct val="0"/>
              </a:spcAft>
              <a:defRPr sz="2400"/>
            </a:lvl7pPr>
            <a:lvl8pPr marL="3164205" defTabSz="895350" fontAlgn="base">
              <a:spcBef>
                <a:spcPct val="0"/>
              </a:spcBef>
              <a:spcAft>
                <a:spcPct val="0"/>
              </a:spcAft>
              <a:defRPr sz="2400"/>
            </a:lvl8pPr>
            <a:lvl9pPr marL="3621405" defTabSz="895350" fontAlgn="base">
              <a:spcBef>
                <a:spcPct val="0"/>
              </a:spcBef>
              <a:spcAft>
                <a:spcPct val="0"/>
              </a:spcAft>
              <a:defRPr sz="2400"/>
            </a:lvl9pPr>
          </a:lstStyle>
          <a:p>
            <a:r>
              <a:rPr lang="en-US" sz="1200" i="1" baseline="0" dirty="0">
                <a:solidFill>
                  <a:schemeClr val="tx1"/>
                </a:solidFill>
              </a:rPr>
              <a:t>1	Footnote</a:t>
            </a:r>
          </a:p>
        </p:txBody>
      </p:sp>
      <p:sp>
        <p:nvSpPr>
          <p:cNvPr id="67" name="5. Source" hidden="1"/>
          <p:cNvSpPr>
            <a:spLocks noChangeArrowheads="1"/>
          </p:cNvSpPr>
          <p:nvPr userDrawn="1"/>
        </p:nvSpPr>
        <p:spPr bwMode="gray">
          <a:xfrm>
            <a:off x="564946" y="7527290"/>
            <a:ext cx="10706348"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spAutoFit/>
          </a:bodyPr>
          <a:lstStyle/>
          <a:p>
            <a:pPr marL="563245" indent="-563245" defTabSz="1074420"/>
            <a:r>
              <a:rPr lang="en-US" sz="1200" i="1" baseline="0" dirty="0">
                <a:solidFill>
                  <a:schemeClr val="tx1"/>
                </a:solidFill>
                <a:latin typeface="+mn-lt"/>
                <a:ea typeface="+mn-ea"/>
              </a:rPr>
              <a:t>SOURCE: Source</a:t>
            </a:r>
          </a:p>
        </p:txBody>
      </p:sp>
      <p:sp>
        <p:nvSpPr>
          <p:cNvPr id="68" name="1. On-page tracker" hidden="1"/>
          <p:cNvSpPr>
            <a:spLocks noChangeArrowheads="1"/>
          </p:cNvSpPr>
          <p:nvPr userDrawn="1"/>
        </p:nvSpPr>
        <p:spPr bwMode="gray">
          <a:xfrm>
            <a:off x="564946" y="9393"/>
            <a:ext cx="448841" cy="1477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en-US" sz="960" cap="all" dirty="0">
                <a:solidFill>
                  <a:schemeClr val="accent6"/>
                </a:solidFill>
                <a:latin typeface="+mn-lt"/>
              </a:rPr>
              <a:t>TRACKER</a:t>
            </a:r>
          </a:p>
        </p:txBody>
      </p:sp>
      <p:sp>
        <p:nvSpPr>
          <p:cNvPr id="69" name="3. Unit of measure" hidden="1"/>
          <p:cNvSpPr txBox="1">
            <a:spLocks noChangeArrowheads="1"/>
          </p:cNvSpPr>
          <p:nvPr userDrawn="1"/>
        </p:nvSpPr>
        <p:spPr bwMode="gray">
          <a:xfrm>
            <a:off x="564946" y="860864"/>
            <a:ext cx="13500511" cy="277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oAutofit/>
          </a:bodyPr>
          <a:lstStyle>
            <a:defPPr>
              <a:defRPr lang="en-US"/>
            </a:defPPr>
            <a:lvl1pPr defTabSz="895350">
              <a:defRPr sz="1600" baseline="0">
                <a:solidFill>
                  <a:schemeClr val="accent6"/>
                </a:solidFill>
                <a:latin typeface="+mn-lt"/>
              </a:defRPr>
            </a:lvl1pPr>
            <a:lvl2pPr marL="447675" defTabSz="895350">
              <a:defRPr sz="2400"/>
            </a:lvl2pPr>
            <a:lvl3pPr marL="895350" defTabSz="895350">
              <a:defRPr sz="2400"/>
            </a:lvl3pPr>
            <a:lvl4pPr marL="1344930" defTabSz="895350">
              <a:defRPr sz="2400"/>
            </a:lvl4pPr>
            <a:lvl5pPr marL="1792605" defTabSz="895350">
              <a:defRPr sz="2400"/>
            </a:lvl5pPr>
            <a:lvl6pPr marL="2249805" defTabSz="895350" fontAlgn="base">
              <a:spcBef>
                <a:spcPct val="0"/>
              </a:spcBef>
              <a:spcAft>
                <a:spcPct val="0"/>
              </a:spcAft>
              <a:defRPr sz="2400"/>
            </a:lvl6pPr>
            <a:lvl7pPr marL="2707005" defTabSz="895350" fontAlgn="base">
              <a:spcBef>
                <a:spcPct val="0"/>
              </a:spcBef>
              <a:spcAft>
                <a:spcPct val="0"/>
              </a:spcAft>
              <a:defRPr sz="2400"/>
            </a:lvl7pPr>
            <a:lvl8pPr marL="3164205" defTabSz="895350" fontAlgn="base">
              <a:spcBef>
                <a:spcPct val="0"/>
              </a:spcBef>
              <a:spcAft>
                <a:spcPct val="0"/>
              </a:spcAft>
              <a:defRPr sz="2400"/>
            </a:lvl8pPr>
            <a:lvl9pPr marL="3621405" defTabSz="895350" fontAlgn="base">
              <a:spcBef>
                <a:spcPct val="0"/>
              </a:spcBef>
              <a:spcAft>
                <a:spcPct val="0"/>
              </a:spcAft>
              <a:defRPr sz="2400"/>
            </a:lvl9pPr>
          </a:lstStyle>
          <a:p>
            <a:r>
              <a:rPr lang="en-US" sz="1800" baseline="0" dirty="0"/>
              <a:t>Subtitle</a:t>
            </a:r>
          </a:p>
        </p:txBody>
      </p:sp>
      <p:grpSp>
        <p:nvGrpSpPr>
          <p:cNvPr id="87" name="Sticker" hidden="1"/>
          <p:cNvGrpSpPr/>
          <p:nvPr userDrawn="1"/>
        </p:nvGrpSpPr>
        <p:grpSpPr bwMode="gray">
          <a:xfrm>
            <a:off x="13705931" y="911694"/>
            <a:ext cx="359521" cy="150810"/>
            <a:chOff x="8388431" y="285750"/>
            <a:chExt cx="352344" cy="147808"/>
          </a:xfrm>
        </p:grpSpPr>
        <p:sp>
          <p:nvSpPr>
            <p:cNvPr id="88" name="StickerRectangle"/>
            <p:cNvSpPr>
              <a:spLocks noChangeArrowheads="1"/>
            </p:cNvSpPr>
            <p:nvPr/>
          </p:nvSpPr>
          <p:spPr bwMode="gray">
            <a:xfrm>
              <a:off x="8388431" y="285750"/>
              <a:ext cx="352344" cy="147808"/>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7432" tIns="0" rIns="0" bIns="27432">
              <a:spAutoFit/>
            </a:bodyPr>
            <a:lstStyle/>
            <a:p>
              <a:pPr algn="r" defTabSz="895350">
                <a:buClr>
                  <a:srgbClr val="002960"/>
                </a:buClr>
              </a:pPr>
              <a:r>
                <a:rPr lang="x-none" sz="800" baseline="0" dirty="0">
                  <a:solidFill>
                    <a:schemeClr val="accent6"/>
                  </a:solidFill>
                  <a:latin typeface="+mn-lt"/>
                  <a:ea typeface="+mn-ea"/>
                </a:rPr>
                <a:t>STICKER</a:t>
              </a:r>
            </a:p>
          </p:txBody>
        </p:sp>
        <p:cxnSp>
          <p:nvCxnSpPr>
            <p:cNvPr id="89" name="AutoShape 31"/>
            <p:cNvCxnSpPr>
              <a:cxnSpLocks noChangeShapeType="1"/>
              <a:stCxn id="88" idx="2"/>
              <a:endCxn id="88" idx="4"/>
            </p:cNvCxnSpPr>
            <p:nvPr/>
          </p:nvCxnSpPr>
          <p:spPr bwMode="gray">
            <a:xfrm>
              <a:off x="8388431" y="285750"/>
              <a:ext cx="0" cy="147808"/>
            </a:xfrm>
            <a:prstGeom prst="straightConnector1">
              <a:avLst/>
            </a:prstGeom>
            <a:noFill/>
            <a:ln w="9525">
              <a:solidFill>
                <a:schemeClr val="accent6"/>
              </a:solidFill>
              <a:round/>
            </a:ln>
            <a:extLst>
              <a:ext uri="{909E8E84-426E-40DD-AFC4-6F175D3DCCD1}">
                <a14:hiddenFill xmlns:a14="http://schemas.microsoft.com/office/drawing/2010/main">
                  <a:noFill/>
                </a14:hiddenFill>
              </a:ext>
            </a:extLst>
          </p:spPr>
        </p:cxnSp>
        <p:cxnSp>
          <p:nvCxnSpPr>
            <p:cNvPr id="90" name="AutoShape 32"/>
            <p:cNvCxnSpPr>
              <a:cxnSpLocks noChangeShapeType="1"/>
              <a:stCxn id="88" idx="4"/>
              <a:endCxn id="88" idx="6"/>
            </p:cNvCxnSpPr>
            <p:nvPr/>
          </p:nvCxnSpPr>
          <p:spPr bwMode="gray">
            <a:xfrm>
              <a:off x="8388431" y="433558"/>
              <a:ext cx="352344" cy="0"/>
            </a:xfrm>
            <a:prstGeom prst="straightConnector1">
              <a:avLst/>
            </a:prstGeom>
            <a:noFill/>
            <a:ln w="25400">
              <a:solidFill>
                <a:schemeClr val="accent6"/>
              </a:solidFill>
              <a:round/>
            </a:ln>
            <a:extLst>
              <a:ext uri="{909E8E84-426E-40DD-AFC4-6F175D3DCCD1}">
                <a14:hiddenFill xmlns:a14="http://schemas.microsoft.com/office/drawing/2010/main">
                  <a:noFill/>
                </a14:hiddenFill>
              </a:ext>
            </a:extLst>
          </p:spPr>
        </p:cxnSp>
      </p:grpSp>
      <p:grpSp>
        <p:nvGrpSpPr>
          <p:cNvPr id="91" name="LegendBoxes" hidden="1"/>
          <p:cNvGrpSpPr/>
          <p:nvPr userDrawn="1"/>
        </p:nvGrpSpPr>
        <p:grpSpPr bwMode="gray">
          <a:xfrm>
            <a:off x="13360208" y="911695"/>
            <a:ext cx="705261" cy="1013975"/>
            <a:chOff x="7835905" y="279400"/>
            <a:chExt cx="691180" cy="993791"/>
          </a:xfrm>
        </p:grpSpPr>
        <p:sp>
          <p:nvSpPr>
            <p:cNvPr id="92" name="RectangleLegend1"/>
            <p:cNvSpPr>
              <a:spLocks noChangeArrowheads="1"/>
            </p:cNvSpPr>
            <p:nvPr/>
          </p:nvSpPr>
          <p:spPr bwMode="gray">
            <a:xfrm>
              <a:off x="7835905" y="290513"/>
              <a:ext cx="165100" cy="160338"/>
            </a:xfrm>
            <a:prstGeom prst="rect">
              <a:avLst/>
            </a:prstGeom>
            <a:solidFill>
              <a:schemeClr val="accent1"/>
            </a:solid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sp>
          <p:nvSpPr>
            <p:cNvPr id="93" name="RectangleLegend2"/>
            <p:cNvSpPr>
              <a:spLocks noChangeArrowheads="1"/>
            </p:cNvSpPr>
            <p:nvPr/>
          </p:nvSpPr>
          <p:spPr bwMode="gray">
            <a:xfrm>
              <a:off x="7835905" y="560388"/>
              <a:ext cx="165100" cy="160338"/>
            </a:xfrm>
            <a:prstGeom prst="rect">
              <a:avLst/>
            </a:prstGeom>
            <a:solidFill>
              <a:schemeClr val="accent2"/>
            </a:solid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sp>
          <p:nvSpPr>
            <p:cNvPr id="94" name="RectangleLegend3"/>
            <p:cNvSpPr>
              <a:spLocks noChangeArrowheads="1"/>
            </p:cNvSpPr>
            <p:nvPr/>
          </p:nvSpPr>
          <p:spPr bwMode="gray">
            <a:xfrm>
              <a:off x="7835905" y="831851"/>
              <a:ext cx="165100" cy="160338"/>
            </a:xfrm>
            <a:prstGeom prst="rect">
              <a:avLst/>
            </a:prstGeom>
            <a:solidFill>
              <a:schemeClr val="accent3"/>
            </a:solid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sp>
          <p:nvSpPr>
            <p:cNvPr id="95" name="RectangleLegend4"/>
            <p:cNvSpPr>
              <a:spLocks noChangeArrowheads="1"/>
            </p:cNvSpPr>
            <p:nvPr/>
          </p:nvSpPr>
          <p:spPr bwMode="gray">
            <a:xfrm>
              <a:off x="7835905" y="1103313"/>
              <a:ext cx="165100" cy="160338"/>
            </a:xfrm>
            <a:prstGeom prst="rect">
              <a:avLst/>
            </a:prstGeom>
            <a:solidFill>
              <a:schemeClr val="accent4"/>
            </a:solid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sp>
          <p:nvSpPr>
            <p:cNvPr id="96" name="Legend1"/>
            <p:cNvSpPr>
              <a:spLocks noChangeArrowheads="1"/>
            </p:cNvSpPr>
            <p:nvPr/>
          </p:nvSpPr>
          <p:spPr bwMode="gray">
            <a:xfrm>
              <a:off x="8089905" y="279400"/>
              <a:ext cx="437178" cy="18099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sp>
          <p:nvSpPr>
            <p:cNvPr id="97" name="Legend2"/>
            <p:cNvSpPr>
              <a:spLocks noChangeArrowheads="1"/>
            </p:cNvSpPr>
            <p:nvPr/>
          </p:nvSpPr>
          <p:spPr bwMode="gray">
            <a:xfrm>
              <a:off x="8089907" y="549276"/>
              <a:ext cx="437178" cy="18099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sp>
          <p:nvSpPr>
            <p:cNvPr id="98" name="Legend3"/>
            <p:cNvSpPr>
              <a:spLocks noChangeArrowheads="1"/>
            </p:cNvSpPr>
            <p:nvPr/>
          </p:nvSpPr>
          <p:spPr bwMode="gray">
            <a:xfrm>
              <a:off x="8089905" y="820738"/>
              <a:ext cx="437178" cy="18099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sp>
          <p:nvSpPr>
            <p:cNvPr id="99" name="Legend4"/>
            <p:cNvSpPr>
              <a:spLocks noChangeArrowheads="1"/>
            </p:cNvSpPr>
            <p:nvPr/>
          </p:nvSpPr>
          <p:spPr bwMode="gray">
            <a:xfrm>
              <a:off x="8089905" y="1092201"/>
              <a:ext cx="437178" cy="18099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grpSp>
      <p:grpSp>
        <p:nvGrpSpPr>
          <p:cNvPr id="100" name="LegendLines" hidden="1"/>
          <p:cNvGrpSpPr/>
          <p:nvPr userDrawn="1"/>
        </p:nvGrpSpPr>
        <p:grpSpPr bwMode="gray">
          <a:xfrm>
            <a:off x="13045950" y="911695"/>
            <a:ext cx="1019508" cy="741860"/>
            <a:chOff x="7540629" y="279400"/>
            <a:chExt cx="999153" cy="727090"/>
          </a:xfrm>
        </p:grpSpPr>
        <p:sp>
          <p:nvSpPr>
            <p:cNvPr id="101" name="LineLegend1"/>
            <p:cNvSpPr>
              <a:spLocks noChangeShapeType="1"/>
            </p:cNvSpPr>
            <p:nvPr/>
          </p:nvSpPr>
          <p:spPr bwMode="gray">
            <a:xfrm>
              <a:off x="7540629" y="369888"/>
              <a:ext cx="457200" cy="0"/>
            </a:xfrm>
            <a:prstGeom prst="line">
              <a:avLst/>
            </a:prstGeom>
            <a:noFill/>
            <a:ln w="28575">
              <a:solidFill>
                <a:schemeClr val="accent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x-none" sz="1200" baseline="0" dirty="0">
                <a:latin typeface="+mn-lt"/>
                <a:ea typeface="+mn-ea"/>
              </a:endParaRPr>
            </a:p>
          </p:txBody>
        </p:sp>
        <p:sp>
          <p:nvSpPr>
            <p:cNvPr id="102" name="LineLegend2"/>
            <p:cNvSpPr>
              <a:spLocks noChangeShapeType="1"/>
            </p:cNvSpPr>
            <p:nvPr/>
          </p:nvSpPr>
          <p:spPr bwMode="gray">
            <a:xfrm>
              <a:off x="7540629" y="638175"/>
              <a:ext cx="457200" cy="0"/>
            </a:xfrm>
            <a:prstGeom prst="line">
              <a:avLst/>
            </a:prstGeom>
            <a:noFill/>
            <a:ln w="28575">
              <a:solidFill>
                <a:schemeClr val="accent3"/>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x-none" sz="1200" baseline="0" dirty="0">
                <a:latin typeface="+mn-lt"/>
                <a:ea typeface="+mn-ea"/>
              </a:endParaRPr>
            </a:p>
          </p:txBody>
        </p:sp>
        <p:sp>
          <p:nvSpPr>
            <p:cNvPr id="103" name="LineLegend3"/>
            <p:cNvSpPr>
              <a:spLocks noChangeShapeType="1"/>
            </p:cNvSpPr>
            <p:nvPr/>
          </p:nvSpPr>
          <p:spPr bwMode="gray">
            <a:xfrm>
              <a:off x="7540629" y="915988"/>
              <a:ext cx="457200" cy="0"/>
            </a:xfrm>
            <a:prstGeom prst="line">
              <a:avLst/>
            </a:prstGeom>
            <a:noFill/>
            <a:ln w="28575">
              <a:solidFill>
                <a:schemeClr val="accent3"/>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x-none" sz="1200" baseline="0" dirty="0">
                <a:latin typeface="+mn-lt"/>
                <a:ea typeface="+mn-ea"/>
              </a:endParaRPr>
            </a:p>
          </p:txBody>
        </p:sp>
        <p:sp>
          <p:nvSpPr>
            <p:cNvPr id="104" name="Legend1"/>
            <p:cNvSpPr>
              <a:spLocks noChangeArrowheads="1"/>
            </p:cNvSpPr>
            <p:nvPr/>
          </p:nvSpPr>
          <p:spPr bwMode="gray">
            <a:xfrm>
              <a:off x="8102604" y="279400"/>
              <a:ext cx="437178" cy="180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sp>
          <p:nvSpPr>
            <p:cNvPr id="105" name="Legend2"/>
            <p:cNvSpPr>
              <a:spLocks noChangeArrowheads="1"/>
            </p:cNvSpPr>
            <p:nvPr/>
          </p:nvSpPr>
          <p:spPr bwMode="gray">
            <a:xfrm>
              <a:off x="8102604" y="546101"/>
              <a:ext cx="437178" cy="180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sp>
          <p:nvSpPr>
            <p:cNvPr id="106" name="Legend3"/>
            <p:cNvSpPr>
              <a:spLocks noChangeArrowheads="1"/>
            </p:cNvSpPr>
            <p:nvPr/>
          </p:nvSpPr>
          <p:spPr bwMode="gray">
            <a:xfrm>
              <a:off x="8102604" y="825501"/>
              <a:ext cx="437178" cy="180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grpSp>
      <p:grpSp>
        <p:nvGrpSpPr>
          <p:cNvPr id="108" name="LegendMoons" hidden="1"/>
          <p:cNvGrpSpPr/>
          <p:nvPr userDrawn="1"/>
        </p:nvGrpSpPr>
        <p:grpSpPr bwMode="gray">
          <a:xfrm>
            <a:off x="13292166" y="911695"/>
            <a:ext cx="773292" cy="1333054"/>
            <a:chOff x="7769225" y="250825"/>
            <a:chExt cx="757853" cy="1306516"/>
          </a:xfrm>
        </p:grpSpPr>
        <p:grpSp>
          <p:nvGrpSpPr>
            <p:cNvPr id="109" name="MoonLegend1"/>
            <p:cNvGrpSpPr>
              <a:grpSpLocks noChangeAspect="1"/>
            </p:cNvGrpSpPr>
            <p:nvPr>
              <p:custDataLst>
                <p:tags r:id="rId25"/>
              </p:custDataLst>
            </p:nvPr>
          </p:nvGrpSpPr>
          <p:grpSpPr bwMode="gray">
            <a:xfrm>
              <a:off x="7769225" y="250825"/>
              <a:ext cx="209550" cy="209551"/>
              <a:chOff x="4533" y="183"/>
              <a:chExt cx="144" cy="144"/>
            </a:xfrm>
          </p:grpSpPr>
          <p:sp>
            <p:nvSpPr>
              <p:cNvPr id="127" name="Oval 38"/>
              <p:cNvSpPr>
                <a:spLocks noChangeAspect="1" noChangeArrowheads="1"/>
              </p:cNvSpPr>
              <p:nvPr>
                <p:custDataLst>
                  <p:tags r:id="rId38"/>
                </p:custDataLst>
              </p:nvPr>
            </p:nvSpPr>
            <p:spPr bwMode="gray">
              <a:xfrm>
                <a:off x="4533" y="183"/>
                <a:ext cx="144" cy="144"/>
              </a:xfrm>
              <a:prstGeom prst="ellipse">
                <a:avLst/>
              </a:prstGeom>
              <a:solidFill>
                <a:schemeClr val="accent1"/>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sp>
            <p:nvSpPr>
              <p:cNvPr id="128" name="Arc 39"/>
              <p:cNvSpPr>
                <a:spLocks noChangeAspect="1"/>
              </p:cNvSpPr>
              <p:nvPr>
                <p:custDataLst>
                  <p:tags r:id="rId39"/>
                </p:custDataLst>
              </p:nvPr>
            </p:nvSpPr>
            <p:spPr bwMode="gray">
              <a:xfrm>
                <a:off x="4533" y="183"/>
                <a:ext cx="144" cy="144"/>
              </a:xfrm>
              <a:prstGeom prst="arc">
                <a:avLst>
                  <a:gd name="adj1" fmla="val 16200000"/>
                  <a:gd name="adj2" fmla="val 5400000"/>
                </a:avLst>
              </a:prstGeom>
              <a:solidFill>
                <a:schemeClr val="tx2"/>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grpSp>
        <p:grpSp>
          <p:nvGrpSpPr>
            <p:cNvPr id="110" name="MoonLegend2"/>
            <p:cNvGrpSpPr>
              <a:grpSpLocks noChangeAspect="1"/>
            </p:cNvGrpSpPr>
            <p:nvPr>
              <p:custDataLst>
                <p:tags r:id="rId26"/>
              </p:custDataLst>
            </p:nvPr>
          </p:nvGrpSpPr>
          <p:grpSpPr bwMode="gray">
            <a:xfrm>
              <a:off x="7769225" y="525066"/>
              <a:ext cx="209550" cy="209551"/>
              <a:chOff x="1694" y="2044"/>
              <a:chExt cx="160" cy="160"/>
            </a:xfrm>
          </p:grpSpPr>
          <p:sp>
            <p:nvSpPr>
              <p:cNvPr id="125" name="Oval 41"/>
              <p:cNvSpPr>
                <a:spLocks noChangeAspect="1" noChangeArrowheads="1"/>
              </p:cNvSpPr>
              <p:nvPr>
                <p:custDataLst>
                  <p:tags r:id="rId36"/>
                </p:custDataLst>
              </p:nvPr>
            </p:nvSpPr>
            <p:spPr bwMode="gray">
              <a:xfrm>
                <a:off x="1694" y="2044"/>
                <a:ext cx="160" cy="160"/>
              </a:xfrm>
              <a:prstGeom prst="ellipse">
                <a:avLst/>
              </a:prstGeom>
              <a:solidFill>
                <a:schemeClr val="accent1"/>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sp>
            <p:nvSpPr>
              <p:cNvPr id="126" name="Arc 42"/>
              <p:cNvSpPr>
                <a:spLocks noChangeAspect="1"/>
              </p:cNvSpPr>
              <p:nvPr>
                <p:custDataLst>
                  <p:tags r:id="rId37"/>
                </p:custDataLst>
              </p:nvPr>
            </p:nvSpPr>
            <p:spPr bwMode="gray">
              <a:xfrm>
                <a:off x="1694" y="2044"/>
                <a:ext cx="160" cy="160"/>
              </a:xfrm>
              <a:prstGeom prst="arc">
                <a:avLst/>
              </a:prstGeom>
              <a:solidFill>
                <a:schemeClr val="tx2"/>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grpSp>
        <p:grpSp>
          <p:nvGrpSpPr>
            <p:cNvPr id="111" name="MoonLegend4"/>
            <p:cNvGrpSpPr>
              <a:grpSpLocks noChangeAspect="1"/>
            </p:cNvGrpSpPr>
            <p:nvPr>
              <p:custDataLst>
                <p:tags r:id="rId27"/>
              </p:custDataLst>
            </p:nvPr>
          </p:nvGrpSpPr>
          <p:grpSpPr bwMode="gray">
            <a:xfrm>
              <a:off x="7769225" y="1073548"/>
              <a:ext cx="209550" cy="209551"/>
              <a:chOff x="4495" y="1198"/>
              <a:chExt cx="160" cy="160"/>
            </a:xfrm>
          </p:grpSpPr>
          <p:sp>
            <p:nvSpPr>
              <p:cNvPr id="123" name="Oval 47"/>
              <p:cNvSpPr>
                <a:spLocks noChangeAspect="1" noChangeArrowheads="1"/>
              </p:cNvSpPr>
              <p:nvPr>
                <p:custDataLst>
                  <p:tags r:id="rId34"/>
                </p:custDataLst>
              </p:nvPr>
            </p:nvSpPr>
            <p:spPr bwMode="gray">
              <a:xfrm>
                <a:off x="4495" y="1198"/>
                <a:ext cx="160" cy="160"/>
              </a:xfrm>
              <a:prstGeom prst="ellipse">
                <a:avLst/>
              </a:prstGeom>
              <a:solidFill>
                <a:schemeClr val="accent1"/>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sp>
            <p:nvSpPr>
              <p:cNvPr id="124" name="Arc 48"/>
              <p:cNvSpPr>
                <a:spLocks noChangeAspect="1"/>
              </p:cNvSpPr>
              <p:nvPr>
                <p:custDataLst>
                  <p:tags r:id="rId35"/>
                </p:custDataLst>
              </p:nvPr>
            </p:nvSpPr>
            <p:spPr bwMode="gray">
              <a:xfrm>
                <a:off x="4495" y="1198"/>
                <a:ext cx="160" cy="160"/>
              </a:xfrm>
              <a:prstGeom prst="arc">
                <a:avLst>
                  <a:gd name="adj1" fmla="val 16200000"/>
                  <a:gd name="adj2" fmla="val 10800000"/>
                </a:avLst>
              </a:prstGeom>
              <a:solidFill>
                <a:schemeClr val="tx2"/>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grpSp>
        <p:grpSp>
          <p:nvGrpSpPr>
            <p:cNvPr id="112" name="MoonLegend5"/>
            <p:cNvGrpSpPr>
              <a:grpSpLocks noChangeAspect="1"/>
            </p:cNvGrpSpPr>
            <p:nvPr>
              <p:custDataLst>
                <p:tags r:id="rId28"/>
              </p:custDataLst>
            </p:nvPr>
          </p:nvGrpSpPr>
          <p:grpSpPr bwMode="gray">
            <a:xfrm>
              <a:off x="7769225" y="1347790"/>
              <a:ext cx="209550" cy="209551"/>
              <a:chOff x="4495" y="1440"/>
              <a:chExt cx="160" cy="160"/>
            </a:xfrm>
          </p:grpSpPr>
          <p:sp>
            <p:nvSpPr>
              <p:cNvPr id="121" name="Oval 50"/>
              <p:cNvSpPr>
                <a:spLocks noChangeAspect="1" noChangeArrowheads="1"/>
              </p:cNvSpPr>
              <p:nvPr>
                <p:custDataLst>
                  <p:tags r:id="rId32"/>
                </p:custDataLst>
              </p:nvPr>
            </p:nvSpPr>
            <p:spPr bwMode="gray">
              <a:xfrm>
                <a:off x="4495" y="1440"/>
                <a:ext cx="160" cy="160"/>
              </a:xfrm>
              <a:prstGeom prst="ellipse">
                <a:avLst/>
              </a:prstGeom>
              <a:solidFill>
                <a:schemeClr val="accent1"/>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sp>
            <p:nvSpPr>
              <p:cNvPr id="122" name="Oval 51"/>
              <p:cNvSpPr>
                <a:spLocks noChangeAspect="1" noChangeArrowheads="1"/>
              </p:cNvSpPr>
              <p:nvPr>
                <p:custDataLst>
                  <p:tags r:id="rId33"/>
                </p:custDataLst>
              </p:nvPr>
            </p:nvSpPr>
            <p:spPr bwMode="gray">
              <a:xfrm>
                <a:off x="4495" y="1440"/>
                <a:ext cx="160" cy="160"/>
              </a:xfrm>
              <a:prstGeom prst="arc">
                <a:avLst>
                  <a:gd name="adj1" fmla="val 16200000"/>
                  <a:gd name="adj2" fmla="val 16200000"/>
                </a:avLst>
              </a:prstGeom>
              <a:solidFill>
                <a:schemeClr val="tx2"/>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grpSp>
        <p:grpSp>
          <p:nvGrpSpPr>
            <p:cNvPr id="113" name="MoonLegend3"/>
            <p:cNvGrpSpPr>
              <a:grpSpLocks noChangeAspect="1"/>
            </p:cNvGrpSpPr>
            <p:nvPr>
              <p:custDataLst>
                <p:tags r:id="rId29"/>
              </p:custDataLst>
            </p:nvPr>
          </p:nvGrpSpPr>
          <p:grpSpPr bwMode="gray">
            <a:xfrm>
              <a:off x="7769225" y="799307"/>
              <a:ext cx="209550" cy="209551"/>
              <a:chOff x="4495" y="1198"/>
              <a:chExt cx="160" cy="160"/>
            </a:xfrm>
          </p:grpSpPr>
          <p:sp>
            <p:nvSpPr>
              <p:cNvPr id="119" name="Oval 47"/>
              <p:cNvSpPr>
                <a:spLocks noChangeAspect="1" noChangeArrowheads="1"/>
              </p:cNvSpPr>
              <p:nvPr>
                <p:custDataLst>
                  <p:tags r:id="rId30"/>
                </p:custDataLst>
              </p:nvPr>
            </p:nvSpPr>
            <p:spPr bwMode="gray">
              <a:xfrm>
                <a:off x="4495" y="1198"/>
                <a:ext cx="160" cy="160"/>
              </a:xfrm>
              <a:prstGeom prst="ellipse">
                <a:avLst/>
              </a:prstGeom>
              <a:solidFill>
                <a:schemeClr val="accent1"/>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sp>
            <p:nvSpPr>
              <p:cNvPr id="120" name="Arc 48"/>
              <p:cNvSpPr>
                <a:spLocks noChangeAspect="1"/>
              </p:cNvSpPr>
              <p:nvPr>
                <p:custDataLst>
                  <p:tags r:id="rId31"/>
                </p:custDataLst>
              </p:nvPr>
            </p:nvSpPr>
            <p:spPr bwMode="gray">
              <a:xfrm>
                <a:off x="4495" y="1198"/>
                <a:ext cx="160" cy="160"/>
              </a:xfrm>
              <a:prstGeom prst="arc">
                <a:avLst>
                  <a:gd name="adj1" fmla="val 16200000"/>
                  <a:gd name="adj2" fmla="val 5400000"/>
                </a:avLst>
              </a:prstGeom>
              <a:solidFill>
                <a:schemeClr val="tx2"/>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grpSp>
        <p:sp>
          <p:nvSpPr>
            <p:cNvPr id="114" name="Legend1"/>
            <p:cNvSpPr>
              <a:spLocks noChangeArrowheads="1"/>
            </p:cNvSpPr>
            <p:nvPr/>
          </p:nvSpPr>
          <p:spPr bwMode="gray">
            <a:xfrm>
              <a:off x="8089900" y="263525"/>
              <a:ext cx="437178" cy="18099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sp>
          <p:nvSpPr>
            <p:cNvPr id="115" name="Legend2"/>
            <p:cNvSpPr>
              <a:spLocks noChangeArrowheads="1"/>
            </p:cNvSpPr>
            <p:nvPr/>
          </p:nvSpPr>
          <p:spPr bwMode="gray">
            <a:xfrm>
              <a:off x="8089900" y="538163"/>
              <a:ext cx="437178" cy="18099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sp>
          <p:nvSpPr>
            <p:cNvPr id="116" name="Legend3"/>
            <p:cNvSpPr>
              <a:spLocks noChangeArrowheads="1"/>
            </p:cNvSpPr>
            <p:nvPr/>
          </p:nvSpPr>
          <p:spPr bwMode="gray">
            <a:xfrm>
              <a:off x="8089900" y="812801"/>
              <a:ext cx="437178" cy="18099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sp>
          <p:nvSpPr>
            <p:cNvPr id="117" name="Legend4"/>
            <p:cNvSpPr>
              <a:spLocks noChangeArrowheads="1"/>
            </p:cNvSpPr>
            <p:nvPr/>
          </p:nvSpPr>
          <p:spPr bwMode="gray">
            <a:xfrm>
              <a:off x="8089900" y="1084266"/>
              <a:ext cx="437178" cy="18099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sp>
          <p:nvSpPr>
            <p:cNvPr id="118" name="Legend5"/>
            <p:cNvSpPr>
              <a:spLocks noChangeArrowheads="1"/>
            </p:cNvSpPr>
            <p:nvPr/>
          </p:nvSpPr>
          <p:spPr bwMode="gray">
            <a:xfrm>
              <a:off x="8089900" y="1360491"/>
              <a:ext cx="437178" cy="18099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grpSp>
      <p:grpSp>
        <p:nvGrpSpPr>
          <p:cNvPr id="129" name="EmptyMoon" hidden="1"/>
          <p:cNvGrpSpPr>
            <a:grpSpLocks noChangeAspect="1"/>
          </p:cNvGrpSpPr>
          <p:nvPr userDrawn="1">
            <p:custDataLst>
              <p:tags r:id="rId10"/>
            </p:custDataLst>
          </p:nvPr>
        </p:nvGrpSpPr>
        <p:grpSpPr>
          <a:xfrm>
            <a:off x="11321025" y="1000046"/>
            <a:ext cx="254000" cy="254000"/>
            <a:chOff x="762000" y="1270000"/>
            <a:chExt cx="254000" cy="254000"/>
          </a:xfrm>
          <a:solidFill>
            <a:schemeClr val="accent2"/>
          </a:solidFill>
        </p:grpSpPr>
        <p:sp>
          <p:nvSpPr>
            <p:cNvPr id="130" name="Oval 129"/>
            <p:cNvSpPr/>
            <p:nvPr>
              <p:custDataLst>
                <p:tags r:id="rId23"/>
              </p:custDataLst>
            </p:nvPr>
          </p:nvSpPr>
          <p:spPr>
            <a:xfrm>
              <a:off x="762000" y="1270000"/>
              <a:ext cx="254000" cy="254000"/>
            </a:xfrm>
            <a:prstGeom prst="ellipse">
              <a:avLst/>
            </a:prstGeom>
            <a:solidFill>
              <a:schemeClr val="accent1"/>
            </a:solidFill>
            <a:ln w="0" cap="flat"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sz="1600" dirty="0">
                <a:solidFill>
                  <a:schemeClr val="bg1"/>
                </a:solidFill>
              </a:endParaRPr>
            </a:p>
          </p:txBody>
        </p:sp>
        <p:sp>
          <p:nvSpPr>
            <p:cNvPr id="131" name="Arc 130"/>
            <p:cNvSpPr/>
            <p:nvPr>
              <p:custDataLst>
                <p:tags r:id="rId24"/>
              </p:custDataLst>
            </p:nvPr>
          </p:nvSpPr>
          <p:spPr>
            <a:xfrm>
              <a:off x="762000" y="1270000"/>
              <a:ext cx="254000" cy="254000"/>
            </a:xfrm>
            <a:prstGeom prst="arc">
              <a:avLst>
                <a:gd name="adj1" fmla="val 16200000"/>
                <a:gd name="adj2" fmla="val 5400000"/>
              </a:avLst>
            </a:prstGeom>
            <a:solidFill>
              <a:schemeClr val="accent2"/>
            </a:solidFill>
            <a:ln w="0" cap="flat" cmpd="sng" algn="ctr">
              <a:no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dirty="0"/>
            </a:p>
          </p:txBody>
        </p:sp>
      </p:grpSp>
      <p:grpSp>
        <p:nvGrpSpPr>
          <p:cNvPr id="132" name="QuaterMoon" hidden="1"/>
          <p:cNvGrpSpPr>
            <a:grpSpLocks noChangeAspect="1"/>
          </p:cNvGrpSpPr>
          <p:nvPr userDrawn="1">
            <p:custDataLst>
              <p:tags r:id="rId11"/>
            </p:custDataLst>
          </p:nvPr>
        </p:nvGrpSpPr>
        <p:grpSpPr>
          <a:xfrm>
            <a:off x="11641366" y="1000046"/>
            <a:ext cx="254000" cy="254000"/>
            <a:chOff x="762000" y="1270000"/>
            <a:chExt cx="254000" cy="254000"/>
          </a:xfrm>
        </p:grpSpPr>
        <p:sp>
          <p:nvSpPr>
            <p:cNvPr id="133" name="Oval 132"/>
            <p:cNvSpPr/>
            <p:nvPr>
              <p:custDataLst>
                <p:tags r:id="rId21"/>
              </p:custDataLst>
            </p:nvPr>
          </p:nvSpPr>
          <p:spPr>
            <a:xfrm>
              <a:off x="762000" y="1270000"/>
              <a:ext cx="254000" cy="254000"/>
            </a:xfrm>
            <a:prstGeom prst="ellipse">
              <a:avLst/>
            </a:prstGeom>
            <a:solidFill>
              <a:schemeClr val="accent1"/>
            </a:solidFill>
            <a:ln w="0" cap="flat"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sz="1600" dirty="0">
                <a:solidFill>
                  <a:schemeClr val="bg1"/>
                </a:solidFill>
              </a:endParaRPr>
            </a:p>
          </p:txBody>
        </p:sp>
        <p:sp>
          <p:nvSpPr>
            <p:cNvPr id="134" name="Arc 133"/>
            <p:cNvSpPr/>
            <p:nvPr>
              <p:custDataLst>
                <p:tags r:id="rId22"/>
              </p:custDataLst>
            </p:nvPr>
          </p:nvSpPr>
          <p:spPr>
            <a:xfrm>
              <a:off x="762000" y="1270000"/>
              <a:ext cx="254000" cy="254000"/>
            </a:xfrm>
            <a:prstGeom prst="arc">
              <a:avLst>
                <a:gd name="adj1" fmla="val 16200000"/>
                <a:gd name="adj2" fmla="val 0"/>
              </a:avLst>
            </a:prstGeom>
            <a:solidFill>
              <a:schemeClr val="accent2"/>
            </a:solidFill>
            <a:ln w="0" cap="flat" cmpd="sng" algn="ctr">
              <a:no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dirty="0"/>
            </a:p>
          </p:txBody>
        </p:sp>
      </p:grpSp>
      <p:grpSp>
        <p:nvGrpSpPr>
          <p:cNvPr id="135" name="HalfMoon" hidden="1"/>
          <p:cNvGrpSpPr>
            <a:grpSpLocks noChangeAspect="1"/>
          </p:cNvGrpSpPr>
          <p:nvPr userDrawn="1">
            <p:custDataLst>
              <p:tags r:id="rId12"/>
            </p:custDataLst>
          </p:nvPr>
        </p:nvGrpSpPr>
        <p:grpSpPr>
          <a:xfrm>
            <a:off x="11961708" y="1000046"/>
            <a:ext cx="254000" cy="254000"/>
            <a:chOff x="762000" y="1270000"/>
            <a:chExt cx="254000" cy="254000"/>
          </a:xfrm>
        </p:grpSpPr>
        <p:sp>
          <p:nvSpPr>
            <p:cNvPr id="136" name="Oval 135"/>
            <p:cNvSpPr/>
            <p:nvPr>
              <p:custDataLst>
                <p:tags r:id="rId19"/>
              </p:custDataLst>
            </p:nvPr>
          </p:nvSpPr>
          <p:spPr>
            <a:xfrm>
              <a:off x="762000" y="1270000"/>
              <a:ext cx="254000" cy="254000"/>
            </a:xfrm>
            <a:prstGeom prst="ellipse">
              <a:avLst/>
            </a:prstGeom>
            <a:solidFill>
              <a:schemeClr val="accent1"/>
            </a:solidFill>
            <a:ln w="0" cap="flat"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sz="1600" dirty="0">
                <a:solidFill>
                  <a:schemeClr val="bg1"/>
                </a:solidFill>
              </a:endParaRPr>
            </a:p>
          </p:txBody>
        </p:sp>
        <p:sp>
          <p:nvSpPr>
            <p:cNvPr id="137" name="Arc 136"/>
            <p:cNvSpPr/>
            <p:nvPr>
              <p:custDataLst>
                <p:tags r:id="rId20"/>
              </p:custDataLst>
            </p:nvPr>
          </p:nvSpPr>
          <p:spPr>
            <a:xfrm>
              <a:off x="762000" y="1270000"/>
              <a:ext cx="254000" cy="254000"/>
            </a:xfrm>
            <a:prstGeom prst="arc">
              <a:avLst>
                <a:gd name="adj1" fmla="val 16200000"/>
                <a:gd name="adj2" fmla="val 5400000"/>
              </a:avLst>
            </a:prstGeom>
            <a:solidFill>
              <a:schemeClr val="accent2"/>
            </a:solidFill>
            <a:ln w="0" cap="flat" cmpd="sng" algn="ctr">
              <a:no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dirty="0"/>
            </a:p>
          </p:txBody>
        </p:sp>
      </p:grpSp>
      <p:grpSp>
        <p:nvGrpSpPr>
          <p:cNvPr id="138" name="3QuaterMoon" hidden="1"/>
          <p:cNvGrpSpPr>
            <a:grpSpLocks noChangeAspect="1"/>
          </p:cNvGrpSpPr>
          <p:nvPr userDrawn="1">
            <p:custDataLst>
              <p:tags r:id="rId13"/>
            </p:custDataLst>
          </p:nvPr>
        </p:nvGrpSpPr>
        <p:grpSpPr>
          <a:xfrm>
            <a:off x="12282049" y="1000046"/>
            <a:ext cx="254000" cy="254000"/>
            <a:chOff x="762000" y="1270000"/>
            <a:chExt cx="254000" cy="254000"/>
          </a:xfrm>
        </p:grpSpPr>
        <p:sp>
          <p:nvSpPr>
            <p:cNvPr id="139" name="Oval 138"/>
            <p:cNvSpPr/>
            <p:nvPr>
              <p:custDataLst>
                <p:tags r:id="rId17"/>
              </p:custDataLst>
            </p:nvPr>
          </p:nvSpPr>
          <p:spPr>
            <a:xfrm>
              <a:off x="762000" y="1270000"/>
              <a:ext cx="254000" cy="254000"/>
            </a:xfrm>
            <a:prstGeom prst="ellipse">
              <a:avLst/>
            </a:prstGeom>
            <a:solidFill>
              <a:schemeClr val="accent1"/>
            </a:solidFill>
            <a:ln w="0" cap="flat"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sz="1600" dirty="0">
                <a:solidFill>
                  <a:schemeClr val="bg1"/>
                </a:solidFill>
              </a:endParaRPr>
            </a:p>
          </p:txBody>
        </p:sp>
        <p:sp>
          <p:nvSpPr>
            <p:cNvPr id="140" name="Arc 139"/>
            <p:cNvSpPr/>
            <p:nvPr>
              <p:custDataLst>
                <p:tags r:id="rId18"/>
              </p:custDataLst>
            </p:nvPr>
          </p:nvSpPr>
          <p:spPr>
            <a:xfrm>
              <a:off x="762000" y="1270000"/>
              <a:ext cx="254000" cy="254000"/>
            </a:xfrm>
            <a:prstGeom prst="arc">
              <a:avLst>
                <a:gd name="adj1" fmla="val 16200000"/>
                <a:gd name="adj2" fmla="val 10800000"/>
              </a:avLst>
            </a:prstGeom>
            <a:solidFill>
              <a:schemeClr val="accent2"/>
            </a:solidFill>
            <a:ln w="0" cap="flat" cmpd="sng" algn="ctr">
              <a:no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dirty="0"/>
            </a:p>
          </p:txBody>
        </p:sp>
      </p:grpSp>
      <p:grpSp>
        <p:nvGrpSpPr>
          <p:cNvPr id="141" name="FullMoon" hidden="1"/>
          <p:cNvGrpSpPr>
            <a:grpSpLocks noChangeAspect="1"/>
          </p:cNvGrpSpPr>
          <p:nvPr userDrawn="1">
            <p:custDataLst>
              <p:tags r:id="rId14"/>
            </p:custDataLst>
          </p:nvPr>
        </p:nvGrpSpPr>
        <p:grpSpPr>
          <a:xfrm>
            <a:off x="12602391" y="1000046"/>
            <a:ext cx="254000" cy="254000"/>
            <a:chOff x="762000" y="1270000"/>
            <a:chExt cx="254000" cy="254000"/>
          </a:xfrm>
          <a:solidFill>
            <a:schemeClr val="accent2"/>
          </a:solidFill>
        </p:grpSpPr>
        <p:sp>
          <p:nvSpPr>
            <p:cNvPr id="142" name="Oval 141"/>
            <p:cNvSpPr/>
            <p:nvPr>
              <p:custDataLst>
                <p:tags r:id="rId15"/>
              </p:custDataLst>
            </p:nvPr>
          </p:nvSpPr>
          <p:spPr>
            <a:xfrm>
              <a:off x="762000" y="1270000"/>
              <a:ext cx="254000" cy="254000"/>
            </a:xfrm>
            <a:prstGeom prst="ellipse">
              <a:avLst/>
            </a:prstGeom>
            <a:grpFill/>
            <a:ln w="0" cap="flat"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sz="1600" dirty="0">
                <a:solidFill>
                  <a:schemeClr val="bg1"/>
                </a:solidFill>
              </a:endParaRPr>
            </a:p>
          </p:txBody>
        </p:sp>
        <p:sp>
          <p:nvSpPr>
            <p:cNvPr id="143" name="Arc 142"/>
            <p:cNvSpPr/>
            <p:nvPr>
              <p:custDataLst>
                <p:tags r:id="rId16"/>
              </p:custDataLst>
            </p:nvPr>
          </p:nvSpPr>
          <p:spPr>
            <a:xfrm>
              <a:off x="762000" y="1270000"/>
              <a:ext cx="254000" cy="254000"/>
            </a:xfrm>
            <a:prstGeom prst="arc">
              <a:avLst>
                <a:gd name="adj1" fmla="val 16200000"/>
                <a:gd name="adj2" fmla="val 16200000"/>
              </a:avLst>
            </a:prstGeom>
            <a:grpFill/>
            <a:ln w="0" cap="flat" cmpd="sng" algn="ctr">
              <a:no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dirty="0"/>
            </a:p>
          </p:txBody>
        </p:sp>
      </p:grpSp>
      <p:cxnSp>
        <p:nvCxnSpPr>
          <p:cNvPr id="145" name="Straight Connector 144"/>
          <p:cNvCxnSpPr/>
          <p:nvPr userDrawn="1"/>
        </p:nvCxnSpPr>
        <p:spPr bwMode="ltGray">
          <a:xfrm>
            <a:off x="564946" y="821418"/>
            <a:ext cx="13500511" cy="0"/>
          </a:xfrm>
          <a:prstGeom prst="line">
            <a:avLst/>
          </a:prstGeom>
          <a:noFill/>
          <a:ln w="12700" cap="flat" cmpd="sng" algn="ctr">
            <a:solidFill>
              <a:srgbClr val="F36419"/>
            </a:solidFill>
            <a:prstDash val="solid"/>
            <a:round/>
            <a:headEnd type="none" w="med" len="med"/>
            <a:tailEnd type="none"/>
          </a:ln>
          <a:effectLst/>
        </p:spPr>
      </p:cxnSp>
      <p:sp>
        <p:nvSpPr>
          <p:cNvPr id="73" name="Slide Number Placeholder 1"/>
          <p:cNvSpPr txBox="1"/>
          <p:nvPr userDrawn="1"/>
        </p:nvSpPr>
        <p:spPr>
          <a:xfrm>
            <a:off x="14198400" y="7832513"/>
            <a:ext cx="266400" cy="151200"/>
          </a:xfrm>
          <a:prstGeom prst="rect">
            <a:avLst/>
          </a:prstGeom>
        </p:spPr>
        <p:txBody>
          <a:bodyPr vert="horz" lIns="0" tIns="0" rIns="0" bIns="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597E933-748C-423A-8FD7-FA7B3ACA4E96}" type="slidenum">
              <a:rPr lang="en-GB" sz="1200" baseline="0" smtClean="0">
                <a:solidFill>
                  <a:schemeClr val="tx1"/>
                </a:solidFill>
              </a:rPr>
              <a:t>‹#›</a:t>
            </a:fld>
            <a:endParaRPr lang="en-GB" sz="1200" baseline="0" dirty="0">
              <a:solidFill>
                <a:schemeClr val="tx1"/>
              </a:solidFill>
            </a:endParaRPr>
          </a:p>
        </p:txBody>
      </p:sp>
      <p:sp>
        <p:nvSpPr>
          <p:cNvPr id="6" name="GS Doctop Placeholder" hidden="1"/>
          <p:cNvSpPr txBox="1"/>
          <p:nvPr userDrawn="1"/>
        </p:nvSpPr>
        <p:spPr>
          <a:xfrm>
            <a:off x="546101" y="0"/>
            <a:ext cx="5651500" cy="215444"/>
          </a:xfrm>
          <a:prstGeom prst="rect">
            <a:avLst/>
          </a:prstGeom>
          <a:noFill/>
        </p:spPr>
        <p:txBody>
          <a:bodyPr vert="horz" rtlCol="0">
            <a:spAutoFit/>
          </a:bodyPr>
          <a:lstStyle/>
          <a:p>
            <a:pPr algn="l"/>
            <a:r>
              <a:rPr lang="en-US" sz="800" b="0">
                <a:latin typeface="Arial" panose="020B0604020202020204"/>
              </a:rPr>
              <a:t>ibdroot\projects\IBD-HK\maxims2020\654567_1\16. Marketing\RS\Project Skyline_RS_V20200923_part 1.pptx</a:t>
            </a:r>
            <a:endParaRPr lang="en-US" sz="800" b="0" dirty="0">
              <a:latin typeface="Arial" panose="020B0604020202020204"/>
            </a:endParaRPr>
          </a:p>
        </p:txBody>
      </p:sp>
    </p:spTree>
  </p:cSld>
  <p:clrMap bg1="lt1" tx1="dk1" bg2="lt2" tx2="dk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Lst>
  <p:hf sldNum="0" hdr="0" ftr="0" dt="0"/>
  <p:txStyles>
    <p:titleStyle>
      <a:lvl1pPr algn="l" defTabSz="1074420" rtl="0" eaLnBrk="1" fontAlgn="base" hangingPunct="1">
        <a:spcBef>
          <a:spcPct val="0"/>
        </a:spcBef>
        <a:spcAft>
          <a:spcPct val="0"/>
        </a:spcAft>
        <a:tabLst>
          <a:tab pos="323215" algn="l"/>
        </a:tabLst>
        <a:defRPr lang="x-none" sz="2400" b="1" cap="all" baseline="0" noProof="0" dirty="0">
          <a:solidFill>
            <a:schemeClr val="tx2"/>
          </a:solidFill>
          <a:latin typeface="+mj-lt"/>
          <a:ea typeface="+mj-ea"/>
          <a:cs typeface="+mj-cs"/>
        </a:defRPr>
      </a:lvl1pPr>
      <a:lvl2pPr algn="l" defTabSz="1074420" rtl="0" eaLnBrk="1" fontAlgn="base" hangingPunct="1">
        <a:spcBef>
          <a:spcPct val="0"/>
        </a:spcBef>
        <a:spcAft>
          <a:spcPct val="0"/>
        </a:spcAft>
        <a:defRPr lang="x-none" sz="2280" b="1">
          <a:solidFill>
            <a:schemeClr val="tx2"/>
          </a:solidFill>
          <a:latin typeface="Arial" panose="020B0604020202020204" pitchFamily="34" charset="0"/>
        </a:defRPr>
      </a:lvl2pPr>
      <a:lvl3pPr algn="l" defTabSz="1074420" rtl="0" eaLnBrk="1" fontAlgn="base" hangingPunct="1">
        <a:spcBef>
          <a:spcPct val="0"/>
        </a:spcBef>
        <a:spcAft>
          <a:spcPct val="0"/>
        </a:spcAft>
        <a:defRPr lang="x-none" sz="2280" b="1">
          <a:solidFill>
            <a:schemeClr val="tx2"/>
          </a:solidFill>
          <a:latin typeface="Arial" panose="020B0604020202020204" pitchFamily="34" charset="0"/>
        </a:defRPr>
      </a:lvl3pPr>
      <a:lvl4pPr algn="l" defTabSz="1074420" rtl="0" eaLnBrk="1" fontAlgn="base" hangingPunct="1">
        <a:spcBef>
          <a:spcPct val="0"/>
        </a:spcBef>
        <a:spcAft>
          <a:spcPct val="0"/>
        </a:spcAft>
        <a:defRPr lang="x-none" sz="2280" b="1">
          <a:solidFill>
            <a:schemeClr val="tx2"/>
          </a:solidFill>
          <a:latin typeface="Arial" panose="020B0604020202020204" pitchFamily="34" charset="0"/>
        </a:defRPr>
      </a:lvl4pPr>
      <a:lvl5pPr algn="l" defTabSz="1074420" rtl="0" eaLnBrk="1" fontAlgn="base" hangingPunct="1">
        <a:spcBef>
          <a:spcPct val="0"/>
        </a:spcBef>
        <a:spcAft>
          <a:spcPct val="0"/>
        </a:spcAft>
        <a:defRPr lang="x-none" sz="2280" b="1">
          <a:solidFill>
            <a:schemeClr val="tx2"/>
          </a:solidFill>
          <a:latin typeface="Arial" panose="020B0604020202020204" pitchFamily="34" charset="0"/>
        </a:defRPr>
      </a:lvl5pPr>
      <a:lvl6pPr marL="548640" algn="l" defTabSz="1074420" rtl="0" eaLnBrk="1" fontAlgn="base" hangingPunct="1">
        <a:spcBef>
          <a:spcPct val="0"/>
        </a:spcBef>
        <a:spcAft>
          <a:spcPct val="0"/>
        </a:spcAft>
        <a:defRPr lang="x-none" sz="2280" b="1">
          <a:solidFill>
            <a:schemeClr val="tx2"/>
          </a:solidFill>
          <a:latin typeface="Arial" panose="020B0604020202020204" pitchFamily="34" charset="0"/>
        </a:defRPr>
      </a:lvl6pPr>
      <a:lvl7pPr marL="1097280" algn="l" defTabSz="1074420" rtl="0" eaLnBrk="1" fontAlgn="base" hangingPunct="1">
        <a:spcBef>
          <a:spcPct val="0"/>
        </a:spcBef>
        <a:spcAft>
          <a:spcPct val="0"/>
        </a:spcAft>
        <a:defRPr lang="x-none" sz="2280" b="1">
          <a:solidFill>
            <a:schemeClr val="tx2"/>
          </a:solidFill>
          <a:latin typeface="Arial" panose="020B0604020202020204" pitchFamily="34" charset="0"/>
        </a:defRPr>
      </a:lvl7pPr>
      <a:lvl8pPr marL="1645920" algn="l" defTabSz="1074420" rtl="0" eaLnBrk="1" fontAlgn="base" hangingPunct="1">
        <a:spcBef>
          <a:spcPct val="0"/>
        </a:spcBef>
        <a:spcAft>
          <a:spcPct val="0"/>
        </a:spcAft>
        <a:defRPr lang="x-none" sz="2280" b="1">
          <a:solidFill>
            <a:schemeClr val="tx2"/>
          </a:solidFill>
          <a:latin typeface="Arial" panose="020B0604020202020204" pitchFamily="34" charset="0"/>
        </a:defRPr>
      </a:lvl8pPr>
      <a:lvl9pPr marL="2194560" algn="l" defTabSz="1074420" rtl="0" eaLnBrk="1" fontAlgn="base" hangingPunct="1">
        <a:spcBef>
          <a:spcPct val="0"/>
        </a:spcBef>
        <a:spcAft>
          <a:spcPct val="0"/>
        </a:spcAft>
        <a:defRPr lang="x-none" sz="2280" b="1">
          <a:solidFill>
            <a:schemeClr val="tx2"/>
          </a:solidFill>
          <a:latin typeface="Arial" panose="020B0604020202020204" pitchFamily="34" charset="0"/>
        </a:defRPr>
      </a:lvl9pPr>
    </p:titleStyle>
    <p:bodyStyle>
      <a:lvl1pPr marL="0" indent="0" algn="l" defTabSz="1074420" rtl="0" eaLnBrk="1" fontAlgn="base" hangingPunct="1">
        <a:lnSpc>
          <a:spcPct val="120000"/>
        </a:lnSpc>
        <a:spcBef>
          <a:spcPct val="0"/>
        </a:spcBef>
        <a:spcAft>
          <a:spcPct val="0"/>
        </a:spcAft>
        <a:buClr>
          <a:schemeClr val="tx2"/>
        </a:buClr>
        <a:buSzPct val="100000"/>
        <a:defRPr lang="en-US" altLang="zh-CN" sz="1600" b="1" kern="0" baseline="0" dirty="0" smtClean="0">
          <a:solidFill>
            <a:schemeClr val="tx1"/>
          </a:solidFill>
          <a:latin typeface="Franklin Gothic Book" panose="020B0503020102020204" pitchFamily="34" charset="0"/>
          <a:ea typeface="楷体_GB2312" pitchFamily="49" charset="-122"/>
          <a:cs typeface="Arial" panose="020B0604020202020204" pitchFamily="34" charset="0"/>
        </a:defRPr>
      </a:lvl1pPr>
      <a:lvl2pPr marL="232410" indent="-230505" algn="l" defTabSz="1074420" rtl="0" eaLnBrk="1" fontAlgn="base" hangingPunct="1">
        <a:lnSpc>
          <a:spcPct val="120000"/>
        </a:lnSpc>
        <a:spcBef>
          <a:spcPct val="0"/>
        </a:spcBef>
        <a:spcAft>
          <a:spcPct val="0"/>
        </a:spcAft>
        <a:buClr>
          <a:schemeClr val="accent1"/>
        </a:buClr>
        <a:buSzPct val="125000"/>
        <a:buFont typeface="Arial" panose="020B0604020202020204" pitchFamily="34" charset="0"/>
        <a:buChar char="▪"/>
        <a:defRPr lang="en-US" altLang="zh-CN" sz="1600" b="0" kern="0" baseline="0" dirty="0" smtClean="0">
          <a:solidFill>
            <a:schemeClr val="tx1"/>
          </a:solidFill>
          <a:latin typeface="Franklin Gothic Book" panose="020B0503020102020204" pitchFamily="34" charset="0"/>
          <a:ea typeface="楷体_GB2312" pitchFamily="49" charset="-122"/>
          <a:cs typeface="Arial" panose="020B0604020202020204" pitchFamily="34" charset="0"/>
        </a:defRPr>
      </a:lvl2pPr>
      <a:lvl3pPr marL="548640" indent="-314325" algn="l" defTabSz="1074420" rtl="0" eaLnBrk="1" fontAlgn="base" hangingPunct="1">
        <a:lnSpc>
          <a:spcPct val="120000"/>
        </a:lnSpc>
        <a:spcBef>
          <a:spcPct val="0"/>
        </a:spcBef>
        <a:spcAft>
          <a:spcPct val="0"/>
        </a:spcAft>
        <a:buClr>
          <a:schemeClr val="accent1"/>
        </a:buClr>
        <a:buSzPct val="120000"/>
        <a:buFont typeface="Arial" panose="020B0604020202020204" pitchFamily="34" charset="0"/>
        <a:buChar char="–"/>
        <a:defRPr lang="en-US" altLang="zh-CN" sz="1600" b="0" kern="0" baseline="0" dirty="0" smtClean="0">
          <a:solidFill>
            <a:schemeClr val="tx1"/>
          </a:solidFill>
          <a:latin typeface="Franklin Gothic Book" panose="020B0503020102020204" pitchFamily="34" charset="0"/>
          <a:ea typeface="楷体_GB2312" pitchFamily="49" charset="-122"/>
          <a:cs typeface="Arial" panose="020B0604020202020204" pitchFamily="34" charset="0"/>
        </a:defRPr>
      </a:lvl3pPr>
      <a:lvl4pPr marL="737235" indent="-186690" algn="l" defTabSz="1074420" rtl="0" eaLnBrk="1" fontAlgn="base" hangingPunct="1">
        <a:lnSpc>
          <a:spcPct val="120000"/>
        </a:lnSpc>
        <a:spcBef>
          <a:spcPct val="0"/>
        </a:spcBef>
        <a:spcAft>
          <a:spcPct val="0"/>
        </a:spcAft>
        <a:buClr>
          <a:schemeClr val="accent1"/>
        </a:buClr>
        <a:buSzPct val="120000"/>
        <a:buFont typeface="Arial" panose="020B0604020202020204" pitchFamily="34" charset="0"/>
        <a:buChar char="▫"/>
        <a:defRPr lang="en-US" altLang="zh-CN" sz="1600" b="0" kern="0" baseline="0" dirty="0" smtClean="0">
          <a:solidFill>
            <a:schemeClr val="tx1"/>
          </a:solidFill>
          <a:latin typeface="Franklin Gothic Book" panose="020B0503020102020204" pitchFamily="34" charset="0"/>
          <a:ea typeface="楷体_GB2312" pitchFamily="49" charset="-122"/>
          <a:cs typeface="Arial" panose="020B0604020202020204" pitchFamily="34" charset="0"/>
        </a:defRPr>
      </a:lvl4pPr>
      <a:lvl5pPr marL="899795" indent="-156210" algn="l" defTabSz="1074420" rtl="0" eaLnBrk="1" fontAlgn="base" hangingPunct="1">
        <a:lnSpc>
          <a:spcPct val="120000"/>
        </a:lnSpc>
        <a:spcBef>
          <a:spcPct val="0"/>
        </a:spcBef>
        <a:spcAft>
          <a:spcPct val="0"/>
        </a:spcAft>
        <a:buClr>
          <a:schemeClr val="accent1"/>
        </a:buClr>
        <a:buSzPct val="89000"/>
        <a:buFont typeface="Arial" panose="020B0604020202020204" pitchFamily="34" charset="0"/>
        <a:buChar char="-"/>
        <a:defRPr lang="en-US" altLang="zh-CN" sz="1600" b="0" kern="0" baseline="0" dirty="0">
          <a:solidFill>
            <a:schemeClr val="tx1"/>
          </a:solidFill>
          <a:latin typeface="Franklin Gothic Book" panose="020B0503020102020204" pitchFamily="34" charset="0"/>
          <a:ea typeface="楷体_GB2312" pitchFamily="49" charset="-122"/>
          <a:cs typeface="Arial" panose="020B0604020202020204" pitchFamily="34" charset="0"/>
        </a:defRPr>
      </a:lvl5pPr>
      <a:lvl6pPr marL="899795" indent="-156210" algn="l" defTabSz="1074420" rtl="0" eaLnBrk="1" fontAlgn="base" hangingPunct="1">
        <a:spcBef>
          <a:spcPct val="0"/>
        </a:spcBef>
        <a:spcAft>
          <a:spcPct val="0"/>
        </a:spcAft>
        <a:buClr>
          <a:schemeClr val="tx2"/>
        </a:buClr>
        <a:buSzPct val="89000"/>
        <a:buFont typeface="Arial" panose="020B0604020202020204" pitchFamily="34" charset="0"/>
        <a:buChar char="-"/>
        <a:defRPr lang="x-none" sz="1920" baseline="0">
          <a:solidFill>
            <a:schemeClr val="tx1"/>
          </a:solidFill>
          <a:latin typeface="+mn-lt"/>
        </a:defRPr>
      </a:lvl6pPr>
      <a:lvl7pPr marL="899795" indent="-156210" algn="l" defTabSz="1074420" rtl="0" eaLnBrk="1" fontAlgn="base" hangingPunct="1">
        <a:spcBef>
          <a:spcPct val="0"/>
        </a:spcBef>
        <a:spcAft>
          <a:spcPct val="0"/>
        </a:spcAft>
        <a:buClr>
          <a:schemeClr val="tx2"/>
        </a:buClr>
        <a:buSzPct val="89000"/>
        <a:buFont typeface="Arial" panose="020B0604020202020204" pitchFamily="34" charset="0"/>
        <a:buChar char="-"/>
        <a:defRPr lang="x-none" sz="1920" baseline="0">
          <a:solidFill>
            <a:schemeClr val="tx1"/>
          </a:solidFill>
          <a:latin typeface="+mn-lt"/>
        </a:defRPr>
      </a:lvl7pPr>
      <a:lvl8pPr marL="899795" indent="-156210" algn="l" defTabSz="1074420" rtl="0" eaLnBrk="1" fontAlgn="base" hangingPunct="1">
        <a:spcBef>
          <a:spcPct val="0"/>
        </a:spcBef>
        <a:spcAft>
          <a:spcPct val="0"/>
        </a:spcAft>
        <a:buClr>
          <a:schemeClr val="tx2"/>
        </a:buClr>
        <a:buSzPct val="89000"/>
        <a:buFont typeface="Arial" panose="020B0604020202020204" pitchFamily="34" charset="0"/>
        <a:buChar char="-"/>
        <a:defRPr lang="x-none" sz="1920" baseline="0">
          <a:solidFill>
            <a:schemeClr val="tx1"/>
          </a:solidFill>
          <a:latin typeface="+mn-lt"/>
        </a:defRPr>
      </a:lvl8pPr>
      <a:lvl9pPr marL="899795" indent="-156210" algn="l" defTabSz="1074420" rtl="0" eaLnBrk="1" fontAlgn="base" hangingPunct="1">
        <a:spcBef>
          <a:spcPct val="0"/>
        </a:spcBef>
        <a:spcAft>
          <a:spcPct val="0"/>
        </a:spcAft>
        <a:buClr>
          <a:schemeClr val="tx2"/>
        </a:buClr>
        <a:buSzPct val="89000"/>
        <a:buFont typeface="Arial" panose="020B0604020202020204" pitchFamily="34" charset="0"/>
        <a:buChar char="-"/>
        <a:defRPr lang="x-none" sz="1920" baseline="0">
          <a:solidFill>
            <a:schemeClr val="tx1"/>
          </a:solidFill>
          <a:latin typeface="+mn-lt"/>
        </a:defRPr>
      </a:lvl9pPr>
    </p:bodyStyle>
    <p:otherStyle>
      <a:defPPr>
        <a:defRPr lang="x-none"/>
      </a:defPPr>
      <a:lvl1pPr marL="0" algn="l" defTabSz="1097280" rtl="0" eaLnBrk="1" latinLnBrk="0" hangingPunct="1">
        <a:defRPr lang="x-none" sz="2160" kern="1200">
          <a:solidFill>
            <a:schemeClr val="tx1"/>
          </a:solidFill>
          <a:latin typeface="+mn-lt"/>
          <a:ea typeface="+mn-ea"/>
          <a:cs typeface="+mn-cs"/>
        </a:defRPr>
      </a:lvl1pPr>
      <a:lvl2pPr marL="548640" algn="l" defTabSz="1097280" rtl="0" eaLnBrk="1" latinLnBrk="0" hangingPunct="1">
        <a:defRPr lang="x-none" sz="2160" kern="1200">
          <a:solidFill>
            <a:schemeClr val="tx1"/>
          </a:solidFill>
          <a:latin typeface="+mn-lt"/>
          <a:ea typeface="+mn-ea"/>
          <a:cs typeface="+mn-cs"/>
        </a:defRPr>
      </a:lvl2pPr>
      <a:lvl3pPr marL="1097280" algn="l" defTabSz="1097280" rtl="0" eaLnBrk="1" latinLnBrk="0" hangingPunct="1">
        <a:defRPr lang="x-none" sz="2160" kern="1200">
          <a:solidFill>
            <a:schemeClr val="tx1"/>
          </a:solidFill>
          <a:latin typeface="+mn-lt"/>
          <a:ea typeface="+mn-ea"/>
          <a:cs typeface="+mn-cs"/>
        </a:defRPr>
      </a:lvl3pPr>
      <a:lvl4pPr marL="1645920" algn="l" defTabSz="1097280" rtl="0" eaLnBrk="1" latinLnBrk="0" hangingPunct="1">
        <a:defRPr lang="x-none" sz="2160" kern="1200">
          <a:solidFill>
            <a:schemeClr val="tx1"/>
          </a:solidFill>
          <a:latin typeface="+mn-lt"/>
          <a:ea typeface="+mn-ea"/>
          <a:cs typeface="+mn-cs"/>
        </a:defRPr>
      </a:lvl4pPr>
      <a:lvl5pPr marL="2194560" algn="l" defTabSz="1097280" rtl="0" eaLnBrk="1" latinLnBrk="0" hangingPunct="1">
        <a:defRPr lang="x-none" sz="2160" kern="1200">
          <a:solidFill>
            <a:schemeClr val="tx1"/>
          </a:solidFill>
          <a:latin typeface="+mn-lt"/>
          <a:ea typeface="+mn-ea"/>
          <a:cs typeface="+mn-cs"/>
        </a:defRPr>
      </a:lvl5pPr>
      <a:lvl6pPr marL="2743200" algn="l" defTabSz="1097280" rtl="0" eaLnBrk="1" latinLnBrk="0" hangingPunct="1">
        <a:defRPr lang="x-none" sz="2160" kern="1200">
          <a:solidFill>
            <a:schemeClr val="tx1"/>
          </a:solidFill>
          <a:latin typeface="+mn-lt"/>
          <a:ea typeface="+mn-ea"/>
          <a:cs typeface="+mn-cs"/>
        </a:defRPr>
      </a:lvl6pPr>
      <a:lvl7pPr marL="3291840" algn="l" defTabSz="1097280" rtl="0" eaLnBrk="1" latinLnBrk="0" hangingPunct="1">
        <a:defRPr lang="x-none" sz="2160" kern="1200">
          <a:solidFill>
            <a:schemeClr val="tx1"/>
          </a:solidFill>
          <a:latin typeface="+mn-lt"/>
          <a:ea typeface="+mn-ea"/>
          <a:cs typeface="+mn-cs"/>
        </a:defRPr>
      </a:lvl7pPr>
      <a:lvl8pPr marL="3840480" algn="l" defTabSz="1097280" rtl="0" eaLnBrk="1" latinLnBrk="0" hangingPunct="1">
        <a:defRPr lang="x-none" sz="2160" kern="1200">
          <a:solidFill>
            <a:schemeClr val="tx1"/>
          </a:solidFill>
          <a:latin typeface="+mn-lt"/>
          <a:ea typeface="+mn-ea"/>
          <a:cs typeface="+mn-cs"/>
        </a:defRPr>
      </a:lvl8pPr>
      <a:lvl9pPr marL="4389120" algn="l" defTabSz="1097280" rtl="0" eaLnBrk="1" latinLnBrk="0" hangingPunct="1">
        <a:defRPr lang="x-none" sz="216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12"/>
            </p:custDataLst>
          </p:nvPr>
        </p:nvGraphicFramePr>
        <p:xfrm>
          <a:off x="0" y="0"/>
          <a:ext cx="259174" cy="194369"/>
        </p:xfrm>
        <a:graphic>
          <a:graphicData uri="http://schemas.openxmlformats.org/presentationml/2006/ole">
            <mc:AlternateContent xmlns:mc="http://schemas.openxmlformats.org/markup-compatibility/2006">
              <mc:Choice xmlns:v="urn:schemas-microsoft-com:vml" Requires="v">
                <p:oleObj name="think-cell Slide" r:id="rId43" imgW="12700" imgH="12700" progId="TCLayout.ActiveDocument.1">
                  <p:embed/>
                </p:oleObj>
              </mc:Choice>
              <mc:Fallback>
                <p:oleObj name="think-cell Slide" r:id="rId43" imgW="12700" imgH="12700" progId="TCLayout.ActiveDocument.1">
                  <p:embed/>
                  <p:pic>
                    <p:nvPicPr>
                      <p:cNvPr id="0" name="Object 1" hidden="1"/>
                      <p:cNvPicPr/>
                      <p:nvPr/>
                    </p:nvPicPr>
                    <p:blipFill>
                      <a:blip r:embed="rId44"/>
                      <a:stretch>
                        <a:fillRect/>
                      </a:stretch>
                    </p:blipFill>
                    <p:spPr>
                      <a:xfrm>
                        <a:off x="0" y="0"/>
                        <a:ext cx="259174" cy="194369"/>
                      </a:xfrm>
                      <a:prstGeom prst="rect">
                        <a:avLst/>
                      </a:prstGeom>
                    </p:spPr>
                  </p:pic>
                </p:oleObj>
              </mc:Fallback>
            </mc:AlternateContent>
          </a:graphicData>
        </a:graphic>
      </p:graphicFrame>
      <p:pic>
        <p:nvPicPr>
          <p:cNvPr id="4" name="Picture 3"/>
          <p:cNvPicPr>
            <a:picLocks noChangeAspect="1"/>
          </p:cNvPicPr>
          <p:nvPr userDrawn="1"/>
        </p:nvPicPr>
        <p:blipFill rotWithShape="1">
          <a:blip r:embed="rId45"/>
          <a:srcRect b="24180"/>
          <a:stretch>
            <a:fillRect/>
          </a:stretch>
        </p:blipFill>
        <p:spPr bwMode="auto">
          <a:xfrm>
            <a:off x="0" y="6455382"/>
            <a:ext cx="12603480" cy="1773682"/>
          </a:xfrm>
          <a:prstGeom prst="rect">
            <a:avLst/>
          </a:prstGeom>
        </p:spPr>
      </p:pic>
      <p:pic>
        <p:nvPicPr>
          <p:cNvPr id="149" name="Picture 148"/>
          <p:cNvPicPr>
            <a:picLocks noChangeAspect="1"/>
          </p:cNvPicPr>
          <p:nvPr userDrawn="1"/>
        </p:nvPicPr>
        <p:blipFill>
          <a:blip r:embed="rId46" cstate="print">
            <a:extLst>
              <a:ext uri="{28A0092B-C50C-407E-A947-70E740481C1C}">
                <a14:useLocalDpi xmlns:a14="http://schemas.microsoft.com/office/drawing/2010/main" val="0"/>
              </a:ext>
            </a:extLst>
          </a:blip>
          <a:stretch>
            <a:fillRect/>
          </a:stretch>
        </p:blipFill>
        <p:spPr bwMode="ltGray">
          <a:xfrm>
            <a:off x="11827270" y="7208819"/>
            <a:ext cx="2256677" cy="746653"/>
          </a:xfrm>
          <a:prstGeom prst="rect">
            <a:avLst/>
          </a:prstGeom>
        </p:spPr>
      </p:pic>
      <p:sp>
        <p:nvSpPr>
          <p:cNvPr id="19" name="Title Placeholder 2"/>
          <p:cNvSpPr>
            <a:spLocks noGrp="1" noChangeArrowheads="1"/>
          </p:cNvSpPr>
          <p:nvPr>
            <p:ph type="title"/>
          </p:nvPr>
        </p:nvSpPr>
        <p:spPr bwMode="gray">
          <a:xfrm>
            <a:off x="564945" y="433028"/>
            <a:ext cx="1350051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noAutofit/>
          </a:bodyPr>
          <a:lstStyle/>
          <a:p>
            <a:pPr lvl="0"/>
            <a:endParaRPr lang="en-US" noProof="0" dirty="0"/>
          </a:p>
        </p:txBody>
      </p:sp>
      <p:sp>
        <p:nvSpPr>
          <p:cNvPr id="5" name="Text Placeholder 2"/>
          <p:cNvSpPr>
            <a:spLocks noGrp="1"/>
          </p:cNvSpPr>
          <p:nvPr userDrawn="1">
            <p:ph type="body" idx="1"/>
          </p:nvPr>
        </p:nvSpPr>
        <p:spPr bwMode="gray">
          <a:xfrm>
            <a:off x="564945" y="1268033"/>
            <a:ext cx="13500510" cy="1450654"/>
          </a:xfrm>
          <a:prstGeom prst="rect">
            <a:avLst/>
          </a:prstGeom>
        </p:spPr>
        <p:txBody>
          <a:bodyPr vert="horz" wrap="square" lIns="0" tIns="0" rIns="0" bIns="0" rtlCol="0">
            <a:spAutoFit/>
          </a:bodyPr>
          <a:lstStyle/>
          <a:p>
            <a:pPr lvl="0" latinLnBrk="0"/>
            <a:r>
              <a:rPr lang="en-US" altLang="zh-CN" dirty="0"/>
              <a:t>Click to edit Master text styles</a:t>
            </a:r>
          </a:p>
          <a:p>
            <a:pPr lvl="1" latinLnBrk="0"/>
            <a:r>
              <a:rPr lang="en-US" altLang="zh-CN" dirty="0"/>
              <a:t>Second level</a:t>
            </a:r>
          </a:p>
          <a:p>
            <a:pPr lvl="2" latinLnBrk="0"/>
            <a:r>
              <a:rPr lang="en-US" altLang="zh-CN" dirty="0"/>
              <a:t>Third level</a:t>
            </a:r>
          </a:p>
          <a:p>
            <a:pPr lvl="3" latinLnBrk="0"/>
            <a:r>
              <a:rPr lang="en-US" altLang="zh-CN" dirty="0"/>
              <a:t>Fourth level</a:t>
            </a:r>
          </a:p>
          <a:p>
            <a:pPr lvl="4" latinLnBrk="0"/>
            <a:r>
              <a:rPr lang="en-US" altLang="zh-CN" dirty="0"/>
              <a:t>Fifth level</a:t>
            </a:r>
            <a:endParaRPr lang="en-US" dirty="0"/>
          </a:p>
        </p:txBody>
      </p:sp>
      <p:grpSp>
        <p:nvGrpSpPr>
          <p:cNvPr id="15" name="ACET" hidden="1"/>
          <p:cNvGrpSpPr/>
          <p:nvPr userDrawn="1"/>
        </p:nvGrpSpPr>
        <p:grpSpPr bwMode="gray">
          <a:xfrm>
            <a:off x="546859" y="2437408"/>
            <a:ext cx="6305814" cy="573389"/>
            <a:chOff x="915" y="735"/>
            <a:chExt cx="2686" cy="295"/>
          </a:xfrm>
        </p:grpSpPr>
        <p:cxnSp>
          <p:nvCxnSpPr>
            <p:cNvPr id="16" name="AutoShape 249"/>
            <p:cNvCxnSpPr>
              <a:cxnSpLocks noChangeShapeType="1"/>
              <a:stCxn id="18" idx="4"/>
              <a:endCxn id="18" idx="6"/>
            </p:cNvCxnSpPr>
            <p:nvPr/>
          </p:nvCxnSpPr>
          <p:spPr bwMode="gray">
            <a:xfrm>
              <a:off x="915" y="1030"/>
              <a:ext cx="2686" cy="0"/>
            </a:xfrm>
            <a:prstGeom prst="straightConnector1">
              <a:avLst/>
            </a:prstGeom>
            <a:noFill/>
            <a:ln w="9525">
              <a:solidFill>
                <a:schemeClr val="accent6"/>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 name="AutoShape 250"/>
            <p:cNvSpPr>
              <a:spLocks noChangeArrowheads="1"/>
            </p:cNvSpPr>
            <p:nvPr/>
          </p:nvSpPr>
          <p:spPr bwMode="gray">
            <a:xfrm>
              <a:off x="915" y="735"/>
              <a:ext cx="2686" cy="295"/>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18288" anchor="b">
              <a:spAutoFit/>
            </a:bodyPr>
            <a:lstStyle/>
            <a:p>
              <a:r>
                <a:rPr lang="x-none" sz="1800" b="1" baseline="0" dirty="0">
                  <a:solidFill>
                    <a:srgbClr val="000000"/>
                  </a:solidFill>
                  <a:latin typeface="+mn-lt"/>
                  <a:ea typeface="+mn-ea"/>
                </a:rPr>
                <a:t>Title</a:t>
              </a:r>
            </a:p>
            <a:p>
              <a:r>
                <a:rPr lang="x-none" sz="1800" baseline="0" dirty="0">
                  <a:solidFill>
                    <a:srgbClr val="808080"/>
                  </a:solidFill>
                  <a:latin typeface="+mn-lt"/>
                  <a:ea typeface="+mn-ea"/>
                </a:rPr>
                <a:t>Unit of measure</a:t>
              </a:r>
            </a:p>
          </p:txBody>
        </p:sp>
      </p:grpSp>
      <p:sp>
        <p:nvSpPr>
          <p:cNvPr id="66" name="4. Footnote" hidden="1"/>
          <p:cNvSpPr txBox="1">
            <a:spLocks noChangeArrowheads="1"/>
          </p:cNvSpPr>
          <p:nvPr userDrawn="1"/>
        </p:nvSpPr>
        <p:spPr bwMode="gray">
          <a:xfrm>
            <a:off x="564946" y="7313947"/>
            <a:ext cx="10706348"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nchorCtr="0">
            <a:spAutoFit/>
          </a:bodyPr>
          <a:lstStyle>
            <a:defPPr>
              <a:defRPr lang="en-US"/>
            </a:defPPr>
            <a:lvl1pPr marL="85725" indent="-85725" defTabSz="895350">
              <a:defRPr sz="800" baseline="0">
                <a:solidFill>
                  <a:srgbClr val="808080"/>
                </a:solidFill>
                <a:latin typeface="+mn-lt"/>
              </a:defRPr>
            </a:lvl1pPr>
            <a:lvl2pPr marL="1031875" defTabSz="895350">
              <a:defRPr sz="2400"/>
            </a:lvl2pPr>
            <a:lvl3pPr marL="1217930" defTabSz="895350">
              <a:defRPr sz="2400"/>
            </a:lvl3pPr>
            <a:lvl4pPr marL="1405255" defTabSz="895350">
              <a:defRPr sz="2400"/>
            </a:lvl4pPr>
            <a:lvl5pPr marL="1792605" defTabSz="895350">
              <a:defRPr sz="2400"/>
            </a:lvl5pPr>
            <a:lvl6pPr marL="2249805" defTabSz="895350" fontAlgn="base">
              <a:spcBef>
                <a:spcPct val="0"/>
              </a:spcBef>
              <a:spcAft>
                <a:spcPct val="0"/>
              </a:spcAft>
              <a:defRPr sz="2400"/>
            </a:lvl6pPr>
            <a:lvl7pPr marL="2707005" defTabSz="895350" fontAlgn="base">
              <a:spcBef>
                <a:spcPct val="0"/>
              </a:spcBef>
              <a:spcAft>
                <a:spcPct val="0"/>
              </a:spcAft>
              <a:defRPr sz="2400"/>
            </a:lvl7pPr>
            <a:lvl8pPr marL="3164205" defTabSz="895350" fontAlgn="base">
              <a:spcBef>
                <a:spcPct val="0"/>
              </a:spcBef>
              <a:spcAft>
                <a:spcPct val="0"/>
              </a:spcAft>
              <a:defRPr sz="2400"/>
            </a:lvl8pPr>
            <a:lvl9pPr marL="3621405" defTabSz="895350" fontAlgn="base">
              <a:spcBef>
                <a:spcPct val="0"/>
              </a:spcBef>
              <a:spcAft>
                <a:spcPct val="0"/>
              </a:spcAft>
              <a:defRPr sz="2400"/>
            </a:lvl9pPr>
          </a:lstStyle>
          <a:p>
            <a:r>
              <a:rPr lang="en-US" sz="1200" i="1" baseline="0" dirty="0">
                <a:solidFill>
                  <a:schemeClr val="tx1"/>
                </a:solidFill>
              </a:rPr>
              <a:t>1	Footnote</a:t>
            </a:r>
          </a:p>
        </p:txBody>
      </p:sp>
      <p:sp>
        <p:nvSpPr>
          <p:cNvPr id="67" name="5. Source" hidden="1"/>
          <p:cNvSpPr>
            <a:spLocks noChangeArrowheads="1"/>
          </p:cNvSpPr>
          <p:nvPr userDrawn="1"/>
        </p:nvSpPr>
        <p:spPr bwMode="gray">
          <a:xfrm>
            <a:off x="564946" y="7527290"/>
            <a:ext cx="10706348"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spAutoFit/>
          </a:bodyPr>
          <a:lstStyle/>
          <a:p>
            <a:pPr marL="563880" indent="-563880" defTabSz="1074420"/>
            <a:r>
              <a:rPr lang="en-US" sz="1200" i="1" baseline="0" dirty="0">
                <a:solidFill>
                  <a:schemeClr val="tx1"/>
                </a:solidFill>
                <a:latin typeface="+mn-lt"/>
                <a:ea typeface="+mn-ea"/>
              </a:rPr>
              <a:t>SOURCE: Source</a:t>
            </a:r>
          </a:p>
        </p:txBody>
      </p:sp>
      <p:sp>
        <p:nvSpPr>
          <p:cNvPr id="68" name="1. On-page tracker" hidden="1"/>
          <p:cNvSpPr>
            <a:spLocks noChangeArrowheads="1"/>
          </p:cNvSpPr>
          <p:nvPr userDrawn="1"/>
        </p:nvSpPr>
        <p:spPr bwMode="gray">
          <a:xfrm>
            <a:off x="564945" y="9392"/>
            <a:ext cx="585097" cy="1477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en-US" sz="960" cap="all" dirty="0">
                <a:solidFill>
                  <a:schemeClr val="accent6"/>
                </a:solidFill>
                <a:latin typeface="+mn-lt"/>
              </a:rPr>
              <a:t>TRACKER</a:t>
            </a:r>
          </a:p>
        </p:txBody>
      </p:sp>
      <p:sp>
        <p:nvSpPr>
          <p:cNvPr id="69" name="3. Unit of measure" hidden="1"/>
          <p:cNvSpPr txBox="1">
            <a:spLocks noChangeArrowheads="1"/>
          </p:cNvSpPr>
          <p:nvPr userDrawn="1"/>
        </p:nvSpPr>
        <p:spPr bwMode="gray">
          <a:xfrm>
            <a:off x="564945" y="860863"/>
            <a:ext cx="1350051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oAutofit/>
          </a:bodyPr>
          <a:lstStyle>
            <a:defPPr>
              <a:defRPr lang="en-US"/>
            </a:defPPr>
            <a:lvl1pPr defTabSz="895350">
              <a:defRPr sz="1600" baseline="0">
                <a:solidFill>
                  <a:schemeClr val="accent6"/>
                </a:solidFill>
                <a:latin typeface="+mn-lt"/>
              </a:defRPr>
            </a:lvl1pPr>
            <a:lvl2pPr marL="447675" defTabSz="895350">
              <a:defRPr sz="2400"/>
            </a:lvl2pPr>
            <a:lvl3pPr marL="895350" defTabSz="895350">
              <a:defRPr sz="2400"/>
            </a:lvl3pPr>
            <a:lvl4pPr marL="1344930" defTabSz="895350">
              <a:defRPr sz="2400"/>
            </a:lvl4pPr>
            <a:lvl5pPr marL="1792605" defTabSz="895350">
              <a:defRPr sz="2400"/>
            </a:lvl5pPr>
            <a:lvl6pPr marL="2249805" defTabSz="895350" fontAlgn="base">
              <a:spcBef>
                <a:spcPct val="0"/>
              </a:spcBef>
              <a:spcAft>
                <a:spcPct val="0"/>
              </a:spcAft>
              <a:defRPr sz="2400"/>
            </a:lvl6pPr>
            <a:lvl7pPr marL="2707005" defTabSz="895350" fontAlgn="base">
              <a:spcBef>
                <a:spcPct val="0"/>
              </a:spcBef>
              <a:spcAft>
                <a:spcPct val="0"/>
              </a:spcAft>
              <a:defRPr sz="2400"/>
            </a:lvl7pPr>
            <a:lvl8pPr marL="3164205" defTabSz="895350" fontAlgn="base">
              <a:spcBef>
                <a:spcPct val="0"/>
              </a:spcBef>
              <a:spcAft>
                <a:spcPct val="0"/>
              </a:spcAft>
              <a:defRPr sz="2400"/>
            </a:lvl8pPr>
            <a:lvl9pPr marL="3621405" defTabSz="895350" fontAlgn="base">
              <a:spcBef>
                <a:spcPct val="0"/>
              </a:spcBef>
              <a:spcAft>
                <a:spcPct val="0"/>
              </a:spcAft>
              <a:defRPr sz="2400"/>
            </a:lvl9pPr>
          </a:lstStyle>
          <a:p>
            <a:r>
              <a:rPr lang="en-US" sz="1800" baseline="0" dirty="0"/>
              <a:t>Subtitle</a:t>
            </a:r>
          </a:p>
        </p:txBody>
      </p:sp>
      <p:grpSp>
        <p:nvGrpSpPr>
          <p:cNvPr id="87" name="Sticker" hidden="1"/>
          <p:cNvGrpSpPr/>
          <p:nvPr userDrawn="1"/>
        </p:nvGrpSpPr>
        <p:grpSpPr bwMode="gray">
          <a:xfrm>
            <a:off x="13705935" y="911694"/>
            <a:ext cx="359521" cy="153874"/>
            <a:chOff x="8388432" y="285750"/>
            <a:chExt cx="352343" cy="150811"/>
          </a:xfrm>
        </p:grpSpPr>
        <p:sp>
          <p:nvSpPr>
            <p:cNvPr id="88" name="StickerRectangle"/>
            <p:cNvSpPr>
              <a:spLocks noChangeArrowheads="1"/>
            </p:cNvSpPr>
            <p:nvPr/>
          </p:nvSpPr>
          <p:spPr bwMode="gray">
            <a:xfrm>
              <a:off x="8388432" y="285750"/>
              <a:ext cx="352343" cy="147809"/>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7432" tIns="0" rIns="0" bIns="27432">
              <a:spAutoFit/>
            </a:bodyPr>
            <a:lstStyle/>
            <a:p>
              <a:pPr algn="r" defTabSz="895350">
                <a:buClr>
                  <a:srgbClr val="002960"/>
                </a:buClr>
              </a:pPr>
              <a:r>
                <a:rPr lang="x-none" sz="800" baseline="0" dirty="0">
                  <a:solidFill>
                    <a:schemeClr val="accent6"/>
                  </a:solidFill>
                  <a:latin typeface="+mn-lt"/>
                  <a:ea typeface="+mn-ea"/>
                </a:rPr>
                <a:t>STICKER</a:t>
              </a:r>
            </a:p>
          </p:txBody>
        </p:sp>
        <p:cxnSp>
          <p:nvCxnSpPr>
            <p:cNvPr id="89" name="AutoShape 31"/>
            <p:cNvCxnSpPr>
              <a:cxnSpLocks noChangeShapeType="1"/>
              <a:stCxn id="88" idx="2"/>
              <a:endCxn id="88" idx="4"/>
            </p:cNvCxnSpPr>
            <p:nvPr/>
          </p:nvCxnSpPr>
          <p:spPr bwMode="gray">
            <a:xfrm>
              <a:off x="8388432" y="285750"/>
              <a:ext cx="0" cy="150811"/>
            </a:xfrm>
            <a:prstGeom prst="straightConnector1">
              <a:avLst/>
            </a:prstGeom>
            <a:noFill/>
            <a:ln w="9525">
              <a:solidFill>
                <a:schemeClr val="accent6"/>
              </a:solidFill>
              <a:round/>
            </a:ln>
            <a:extLst>
              <a:ext uri="{909E8E84-426E-40DD-AFC4-6F175D3DCCD1}">
                <a14:hiddenFill xmlns:a14="http://schemas.microsoft.com/office/drawing/2010/main">
                  <a:noFill/>
                </a14:hiddenFill>
              </a:ext>
            </a:extLst>
          </p:spPr>
        </p:cxnSp>
        <p:cxnSp>
          <p:nvCxnSpPr>
            <p:cNvPr id="90" name="AutoShape 32"/>
            <p:cNvCxnSpPr>
              <a:cxnSpLocks noChangeShapeType="1"/>
              <a:stCxn id="88" idx="4"/>
              <a:endCxn id="88" idx="6"/>
            </p:cNvCxnSpPr>
            <p:nvPr/>
          </p:nvCxnSpPr>
          <p:spPr bwMode="gray">
            <a:xfrm>
              <a:off x="8388432" y="433559"/>
              <a:ext cx="352343" cy="0"/>
            </a:xfrm>
            <a:prstGeom prst="straightConnector1">
              <a:avLst/>
            </a:prstGeom>
            <a:noFill/>
            <a:ln w="25400">
              <a:solidFill>
                <a:schemeClr val="accent6"/>
              </a:solidFill>
              <a:round/>
            </a:ln>
            <a:extLst>
              <a:ext uri="{909E8E84-426E-40DD-AFC4-6F175D3DCCD1}">
                <a14:hiddenFill xmlns:a14="http://schemas.microsoft.com/office/drawing/2010/main">
                  <a:noFill/>
                </a14:hiddenFill>
              </a:ext>
            </a:extLst>
          </p:spPr>
        </p:cxnSp>
      </p:grpSp>
      <p:grpSp>
        <p:nvGrpSpPr>
          <p:cNvPr id="91" name="LegendBoxes" hidden="1"/>
          <p:cNvGrpSpPr/>
          <p:nvPr userDrawn="1"/>
        </p:nvGrpSpPr>
        <p:grpSpPr bwMode="gray">
          <a:xfrm>
            <a:off x="13360198" y="911694"/>
            <a:ext cx="705258" cy="1013976"/>
            <a:chOff x="7835905" y="279400"/>
            <a:chExt cx="691178" cy="993791"/>
          </a:xfrm>
        </p:grpSpPr>
        <p:sp>
          <p:nvSpPr>
            <p:cNvPr id="92" name="RectangleLegend1"/>
            <p:cNvSpPr>
              <a:spLocks noChangeArrowheads="1"/>
            </p:cNvSpPr>
            <p:nvPr/>
          </p:nvSpPr>
          <p:spPr bwMode="gray">
            <a:xfrm>
              <a:off x="7835905" y="290513"/>
              <a:ext cx="165100" cy="160338"/>
            </a:xfrm>
            <a:prstGeom prst="rect">
              <a:avLst/>
            </a:prstGeom>
            <a:solidFill>
              <a:schemeClr val="accent1"/>
            </a:solid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sp>
          <p:nvSpPr>
            <p:cNvPr id="93" name="RectangleLegend2"/>
            <p:cNvSpPr>
              <a:spLocks noChangeArrowheads="1"/>
            </p:cNvSpPr>
            <p:nvPr/>
          </p:nvSpPr>
          <p:spPr bwMode="gray">
            <a:xfrm>
              <a:off x="7835905" y="560388"/>
              <a:ext cx="165100" cy="160338"/>
            </a:xfrm>
            <a:prstGeom prst="rect">
              <a:avLst/>
            </a:prstGeom>
            <a:solidFill>
              <a:schemeClr val="accent2"/>
            </a:solid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sp>
          <p:nvSpPr>
            <p:cNvPr id="94" name="RectangleLegend3"/>
            <p:cNvSpPr>
              <a:spLocks noChangeArrowheads="1"/>
            </p:cNvSpPr>
            <p:nvPr/>
          </p:nvSpPr>
          <p:spPr bwMode="gray">
            <a:xfrm>
              <a:off x="7835905" y="831851"/>
              <a:ext cx="165100" cy="160338"/>
            </a:xfrm>
            <a:prstGeom prst="rect">
              <a:avLst/>
            </a:prstGeom>
            <a:solidFill>
              <a:schemeClr val="accent3"/>
            </a:solid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sp>
          <p:nvSpPr>
            <p:cNvPr id="95" name="RectangleLegend4"/>
            <p:cNvSpPr>
              <a:spLocks noChangeArrowheads="1"/>
            </p:cNvSpPr>
            <p:nvPr/>
          </p:nvSpPr>
          <p:spPr bwMode="gray">
            <a:xfrm>
              <a:off x="7835905" y="1103313"/>
              <a:ext cx="165100" cy="160338"/>
            </a:xfrm>
            <a:prstGeom prst="rect">
              <a:avLst/>
            </a:prstGeom>
            <a:solidFill>
              <a:schemeClr val="accent4"/>
            </a:solid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sp>
          <p:nvSpPr>
            <p:cNvPr id="96" name="Legend1"/>
            <p:cNvSpPr>
              <a:spLocks noChangeArrowheads="1"/>
            </p:cNvSpPr>
            <p:nvPr/>
          </p:nvSpPr>
          <p:spPr bwMode="gray">
            <a:xfrm>
              <a:off x="8089905" y="279400"/>
              <a:ext cx="437178" cy="18099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sp>
          <p:nvSpPr>
            <p:cNvPr id="97" name="Legend2"/>
            <p:cNvSpPr>
              <a:spLocks noChangeArrowheads="1"/>
            </p:cNvSpPr>
            <p:nvPr/>
          </p:nvSpPr>
          <p:spPr bwMode="gray">
            <a:xfrm>
              <a:off x="8089905" y="549275"/>
              <a:ext cx="437178" cy="18099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sp>
          <p:nvSpPr>
            <p:cNvPr id="98" name="Legend3"/>
            <p:cNvSpPr>
              <a:spLocks noChangeArrowheads="1"/>
            </p:cNvSpPr>
            <p:nvPr/>
          </p:nvSpPr>
          <p:spPr bwMode="gray">
            <a:xfrm>
              <a:off x="8089905" y="820738"/>
              <a:ext cx="437178" cy="18099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sp>
          <p:nvSpPr>
            <p:cNvPr id="99" name="Legend4"/>
            <p:cNvSpPr>
              <a:spLocks noChangeArrowheads="1"/>
            </p:cNvSpPr>
            <p:nvPr/>
          </p:nvSpPr>
          <p:spPr bwMode="gray">
            <a:xfrm>
              <a:off x="8089905" y="1092201"/>
              <a:ext cx="437178" cy="18099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grpSp>
      <p:grpSp>
        <p:nvGrpSpPr>
          <p:cNvPr id="100" name="LegendLines" hidden="1"/>
          <p:cNvGrpSpPr/>
          <p:nvPr userDrawn="1"/>
        </p:nvGrpSpPr>
        <p:grpSpPr bwMode="gray">
          <a:xfrm>
            <a:off x="13045948" y="911694"/>
            <a:ext cx="1019508" cy="741860"/>
            <a:chOff x="7540629" y="279400"/>
            <a:chExt cx="999153" cy="727091"/>
          </a:xfrm>
        </p:grpSpPr>
        <p:sp>
          <p:nvSpPr>
            <p:cNvPr id="101" name="LineLegend1"/>
            <p:cNvSpPr>
              <a:spLocks noChangeShapeType="1"/>
            </p:cNvSpPr>
            <p:nvPr/>
          </p:nvSpPr>
          <p:spPr bwMode="gray">
            <a:xfrm>
              <a:off x="7540629" y="369888"/>
              <a:ext cx="457200" cy="0"/>
            </a:xfrm>
            <a:prstGeom prst="line">
              <a:avLst/>
            </a:prstGeom>
            <a:noFill/>
            <a:ln w="28575">
              <a:solidFill>
                <a:schemeClr val="accent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x-none" sz="1200" baseline="0" dirty="0">
                <a:latin typeface="+mn-lt"/>
                <a:ea typeface="+mn-ea"/>
              </a:endParaRPr>
            </a:p>
          </p:txBody>
        </p:sp>
        <p:sp>
          <p:nvSpPr>
            <p:cNvPr id="102" name="LineLegend2"/>
            <p:cNvSpPr>
              <a:spLocks noChangeShapeType="1"/>
            </p:cNvSpPr>
            <p:nvPr/>
          </p:nvSpPr>
          <p:spPr bwMode="gray">
            <a:xfrm>
              <a:off x="7540629" y="638175"/>
              <a:ext cx="457200" cy="0"/>
            </a:xfrm>
            <a:prstGeom prst="line">
              <a:avLst/>
            </a:prstGeom>
            <a:noFill/>
            <a:ln w="28575">
              <a:solidFill>
                <a:schemeClr val="accent3"/>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x-none" sz="1200" baseline="0" dirty="0">
                <a:latin typeface="+mn-lt"/>
                <a:ea typeface="+mn-ea"/>
              </a:endParaRPr>
            </a:p>
          </p:txBody>
        </p:sp>
        <p:sp>
          <p:nvSpPr>
            <p:cNvPr id="103" name="LineLegend3"/>
            <p:cNvSpPr>
              <a:spLocks noChangeShapeType="1"/>
            </p:cNvSpPr>
            <p:nvPr/>
          </p:nvSpPr>
          <p:spPr bwMode="gray">
            <a:xfrm>
              <a:off x="7540629" y="915988"/>
              <a:ext cx="457200" cy="0"/>
            </a:xfrm>
            <a:prstGeom prst="line">
              <a:avLst/>
            </a:prstGeom>
            <a:noFill/>
            <a:ln w="28575">
              <a:solidFill>
                <a:schemeClr val="accent3"/>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x-none" sz="1200" baseline="0" dirty="0">
                <a:latin typeface="+mn-lt"/>
                <a:ea typeface="+mn-ea"/>
              </a:endParaRPr>
            </a:p>
          </p:txBody>
        </p:sp>
        <p:sp>
          <p:nvSpPr>
            <p:cNvPr id="104" name="Legend1"/>
            <p:cNvSpPr>
              <a:spLocks noChangeArrowheads="1"/>
            </p:cNvSpPr>
            <p:nvPr/>
          </p:nvSpPr>
          <p:spPr bwMode="gray">
            <a:xfrm>
              <a:off x="8102604" y="279400"/>
              <a:ext cx="437178" cy="1809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sp>
          <p:nvSpPr>
            <p:cNvPr id="105" name="Legend2"/>
            <p:cNvSpPr>
              <a:spLocks noChangeArrowheads="1"/>
            </p:cNvSpPr>
            <p:nvPr/>
          </p:nvSpPr>
          <p:spPr bwMode="gray">
            <a:xfrm>
              <a:off x="8102604" y="546100"/>
              <a:ext cx="437178" cy="1809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sp>
          <p:nvSpPr>
            <p:cNvPr id="106" name="Legend3"/>
            <p:cNvSpPr>
              <a:spLocks noChangeArrowheads="1"/>
            </p:cNvSpPr>
            <p:nvPr/>
          </p:nvSpPr>
          <p:spPr bwMode="gray">
            <a:xfrm>
              <a:off x="8102604" y="825501"/>
              <a:ext cx="437178" cy="1809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grpSp>
      <p:grpSp>
        <p:nvGrpSpPr>
          <p:cNvPr id="108" name="LegendMoons" hidden="1"/>
          <p:cNvGrpSpPr/>
          <p:nvPr userDrawn="1"/>
        </p:nvGrpSpPr>
        <p:grpSpPr bwMode="gray">
          <a:xfrm>
            <a:off x="13292164" y="911694"/>
            <a:ext cx="773292" cy="1333054"/>
            <a:chOff x="7769225" y="250825"/>
            <a:chExt cx="757853" cy="1306516"/>
          </a:xfrm>
        </p:grpSpPr>
        <p:grpSp>
          <p:nvGrpSpPr>
            <p:cNvPr id="109" name="MoonLegend1"/>
            <p:cNvGrpSpPr>
              <a:grpSpLocks noChangeAspect="1"/>
            </p:cNvGrpSpPr>
            <p:nvPr>
              <p:custDataLst>
                <p:tags r:id="rId28"/>
              </p:custDataLst>
            </p:nvPr>
          </p:nvGrpSpPr>
          <p:grpSpPr bwMode="gray">
            <a:xfrm>
              <a:off x="7769225" y="250825"/>
              <a:ext cx="209550" cy="209551"/>
              <a:chOff x="4533" y="183"/>
              <a:chExt cx="144" cy="144"/>
            </a:xfrm>
          </p:grpSpPr>
          <p:sp>
            <p:nvSpPr>
              <p:cNvPr id="127" name="Oval 38"/>
              <p:cNvSpPr>
                <a:spLocks noChangeAspect="1" noChangeArrowheads="1"/>
              </p:cNvSpPr>
              <p:nvPr>
                <p:custDataLst>
                  <p:tags r:id="rId41"/>
                </p:custDataLst>
              </p:nvPr>
            </p:nvSpPr>
            <p:spPr bwMode="gray">
              <a:xfrm>
                <a:off x="4533" y="183"/>
                <a:ext cx="144" cy="144"/>
              </a:xfrm>
              <a:prstGeom prst="ellipse">
                <a:avLst/>
              </a:prstGeom>
              <a:solidFill>
                <a:schemeClr val="accent1"/>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sp>
            <p:nvSpPr>
              <p:cNvPr id="128" name="Arc 39"/>
              <p:cNvSpPr>
                <a:spLocks noChangeAspect="1"/>
              </p:cNvSpPr>
              <p:nvPr>
                <p:custDataLst>
                  <p:tags r:id="rId42"/>
                </p:custDataLst>
              </p:nvPr>
            </p:nvSpPr>
            <p:spPr bwMode="gray">
              <a:xfrm>
                <a:off x="4533" y="183"/>
                <a:ext cx="144" cy="144"/>
              </a:xfrm>
              <a:prstGeom prst="arc">
                <a:avLst>
                  <a:gd name="adj1" fmla="val 16200000"/>
                  <a:gd name="adj2" fmla="val 5400000"/>
                </a:avLst>
              </a:prstGeom>
              <a:solidFill>
                <a:schemeClr val="tx2"/>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grpSp>
        <p:grpSp>
          <p:nvGrpSpPr>
            <p:cNvPr id="110" name="MoonLegend2"/>
            <p:cNvGrpSpPr>
              <a:grpSpLocks noChangeAspect="1"/>
            </p:cNvGrpSpPr>
            <p:nvPr>
              <p:custDataLst>
                <p:tags r:id="rId29"/>
              </p:custDataLst>
            </p:nvPr>
          </p:nvGrpSpPr>
          <p:grpSpPr bwMode="gray">
            <a:xfrm>
              <a:off x="7769225" y="525066"/>
              <a:ext cx="209550" cy="209551"/>
              <a:chOff x="1694" y="2044"/>
              <a:chExt cx="160" cy="160"/>
            </a:xfrm>
          </p:grpSpPr>
          <p:sp>
            <p:nvSpPr>
              <p:cNvPr id="125" name="Oval 41"/>
              <p:cNvSpPr>
                <a:spLocks noChangeAspect="1" noChangeArrowheads="1"/>
              </p:cNvSpPr>
              <p:nvPr>
                <p:custDataLst>
                  <p:tags r:id="rId39"/>
                </p:custDataLst>
              </p:nvPr>
            </p:nvSpPr>
            <p:spPr bwMode="gray">
              <a:xfrm>
                <a:off x="1694" y="2044"/>
                <a:ext cx="160" cy="160"/>
              </a:xfrm>
              <a:prstGeom prst="ellipse">
                <a:avLst/>
              </a:prstGeom>
              <a:solidFill>
                <a:schemeClr val="accent1"/>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sp>
            <p:nvSpPr>
              <p:cNvPr id="126" name="Arc 42"/>
              <p:cNvSpPr>
                <a:spLocks noChangeAspect="1"/>
              </p:cNvSpPr>
              <p:nvPr>
                <p:custDataLst>
                  <p:tags r:id="rId40"/>
                </p:custDataLst>
              </p:nvPr>
            </p:nvSpPr>
            <p:spPr bwMode="gray">
              <a:xfrm>
                <a:off x="1694" y="2044"/>
                <a:ext cx="160" cy="160"/>
              </a:xfrm>
              <a:prstGeom prst="arc">
                <a:avLst/>
              </a:prstGeom>
              <a:solidFill>
                <a:schemeClr val="tx2"/>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grpSp>
        <p:grpSp>
          <p:nvGrpSpPr>
            <p:cNvPr id="111" name="MoonLegend4"/>
            <p:cNvGrpSpPr>
              <a:grpSpLocks noChangeAspect="1"/>
            </p:cNvGrpSpPr>
            <p:nvPr>
              <p:custDataLst>
                <p:tags r:id="rId30"/>
              </p:custDataLst>
            </p:nvPr>
          </p:nvGrpSpPr>
          <p:grpSpPr bwMode="gray">
            <a:xfrm>
              <a:off x="7769225" y="1073548"/>
              <a:ext cx="209550" cy="209551"/>
              <a:chOff x="4495" y="1198"/>
              <a:chExt cx="160" cy="160"/>
            </a:xfrm>
          </p:grpSpPr>
          <p:sp>
            <p:nvSpPr>
              <p:cNvPr id="123" name="Oval 47"/>
              <p:cNvSpPr>
                <a:spLocks noChangeAspect="1" noChangeArrowheads="1"/>
              </p:cNvSpPr>
              <p:nvPr>
                <p:custDataLst>
                  <p:tags r:id="rId37"/>
                </p:custDataLst>
              </p:nvPr>
            </p:nvSpPr>
            <p:spPr bwMode="gray">
              <a:xfrm>
                <a:off x="4495" y="1198"/>
                <a:ext cx="160" cy="160"/>
              </a:xfrm>
              <a:prstGeom prst="ellipse">
                <a:avLst/>
              </a:prstGeom>
              <a:solidFill>
                <a:schemeClr val="accent1"/>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sp>
            <p:nvSpPr>
              <p:cNvPr id="124" name="Arc 48"/>
              <p:cNvSpPr>
                <a:spLocks noChangeAspect="1"/>
              </p:cNvSpPr>
              <p:nvPr>
                <p:custDataLst>
                  <p:tags r:id="rId38"/>
                </p:custDataLst>
              </p:nvPr>
            </p:nvSpPr>
            <p:spPr bwMode="gray">
              <a:xfrm>
                <a:off x="4495" y="1198"/>
                <a:ext cx="160" cy="160"/>
              </a:xfrm>
              <a:prstGeom prst="arc">
                <a:avLst>
                  <a:gd name="adj1" fmla="val 16200000"/>
                  <a:gd name="adj2" fmla="val 10800000"/>
                </a:avLst>
              </a:prstGeom>
              <a:solidFill>
                <a:schemeClr val="tx2"/>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grpSp>
        <p:grpSp>
          <p:nvGrpSpPr>
            <p:cNvPr id="112" name="MoonLegend5"/>
            <p:cNvGrpSpPr>
              <a:grpSpLocks noChangeAspect="1"/>
            </p:cNvGrpSpPr>
            <p:nvPr>
              <p:custDataLst>
                <p:tags r:id="rId31"/>
              </p:custDataLst>
            </p:nvPr>
          </p:nvGrpSpPr>
          <p:grpSpPr bwMode="gray">
            <a:xfrm>
              <a:off x="7769225" y="1347790"/>
              <a:ext cx="209550" cy="209551"/>
              <a:chOff x="4495" y="1440"/>
              <a:chExt cx="160" cy="160"/>
            </a:xfrm>
          </p:grpSpPr>
          <p:sp>
            <p:nvSpPr>
              <p:cNvPr id="121" name="Oval 50"/>
              <p:cNvSpPr>
                <a:spLocks noChangeAspect="1" noChangeArrowheads="1"/>
              </p:cNvSpPr>
              <p:nvPr>
                <p:custDataLst>
                  <p:tags r:id="rId35"/>
                </p:custDataLst>
              </p:nvPr>
            </p:nvSpPr>
            <p:spPr bwMode="gray">
              <a:xfrm>
                <a:off x="4495" y="1440"/>
                <a:ext cx="160" cy="160"/>
              </a:xfrm>
              <a:prstGeom prst="ellipse">
                <a:avLst/>
              </a:prstGeom>
              <a:solidFill>
                <a:schemeClr val="accent1"/>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sp>
            <p:nvSpPr>
              <p:cNvPr id="122" name="Oval 51"/>
              <p:cNvSpPr>
                <a:spLocks noChangeAspect="1" noChangeArrowheads="1"/>
              </p:cNvSpPr>
              <p:nvPr>
                <p:custDataLst>
                  <p:tags r:id="rId36"/>
                </p:custDataLst>
              </p:nvPr>
            </p:nvSpPr>
            <p:spPr bwMode="gray">
              <a:xfrm>
                <a:off x="4495" y="1440"/>
                <a:ext cx="160" cy="160"/>
              </a:xfrm>
              <a:prstGeom prst="arc">
                <a:avLst>
                  <a:gd name="adj1" fmla="val 16200000"/>
                  <a:gd name="adj2" fmla="val 16200000"/>
                </a:avLst>
              </a:prstGeom>
              <a:solidFill>
                <a:schemeClr val="tx2"/>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grpSp>
        <p:grpSp>
          <p:nvGrpSpPr>
            <p:cNvPr id="113" name="MoonLegend3"/>
            <p:cNvGrpSpPr>
              <a:grpSpLocks noChangeAspect="1"/>
            </p:cNvGrpSpPr>
            <p:nvPr>
              <p:custDataLst>
                <p:tags r:id="rId32"/>
              </p:custDataLst>
            </p:nvPr>
          </p:nvGrpSpPr>
          <p:grpSpPr bwMode="gray">
            <a:xfrm>
              <a:off x="7769225" y="799307"/>
              <a:ext cx="209550" cy="209551"/>
              <a:chOff x="4495" y="1198"/>
              <a:chExt cx="160" cy="160"/>
            </a:xfrm>
          </p:grpSpPr>
          <p:sp>
            <p:nvSpPr>
              <p:cNvPr id="119" name="Oval 47"/>
              <p:cNvSpPr>
                <a:spLocks noChangeAspect="1" noChangeArrowheads="1"/>
              </p:cNvSpPr>
              <p:nvPr>
                <p:custDataLst>
                  <p:tags r:id="rId33"/>
                </p:custDataLst>
              </p:nvPr>
            </p:nvSpPr>
            <p:spPr bwMode="gray">
              <a:xfrm>
                <a:off x="4495" y="1198"/>
                <a:ext cx="160" cy="160"/>
              </a:xfrm>
              <a:prstGeom prst="ellipse">
                <a:avLst/>
              </a:prstGeom>
              <a:solidFill>
                <a:schemeClr val="accent1"/>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sp>
            <p:nvSpPr>
              <p:cNvPr id="120" name="Arc 48"/>
              <p:cNvSpPr>
                <a:spLocks noChangeAspect="1"/>
              </p:cNvSpPr>
              <p:nvPr>
                <p:custDataLst>
                  <p:tags r:id="rId34"/>
                </p:custDataLst>
              </p:nvPr>
            </p:nvSpPr>
            <p:spPr bwMode="gray">
              <a:xfrm>
                <a:off x="4495" y="1198"/>
                <a:ext cx="160" cy="160"/>
              </a:xfrm>
              <a:prstGeom prst="arc">
                <a:avLst>
                  <a:gd name="adj1" fmla="val 16200000"/>
                  <a:gd name="adj2" fmla="val 5400000"/>
                </a:avLst>
              </a:prstGeom>
              <a:solidFill>
                <a:schemeClr val="tx2"/>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grpSp>
        <p:sp>
          <p:nvSpPr>
            <p:cNvPr id="114" name="Legend1"/>
            <p:cNvSpPr>
              <a:spLocks noChangeArrowheads="1"/>
            </p:cNvSpPr>
            <p:nvPr/>
          </p:nvSpPr>
          <p:spPr bwMode="gray">
            <a:xfrm>
              <a:off x="8089900" y="263525"/>
              <a:ext cx="437178" cy="18099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sp>
          <p:nvSpPr>
            <p:cNvPr id="115" name="Legend2"/>
            <p:cNvSpPr>
              <a:spLocks noChangeArrowheads="1"/>
            </p:cNvSpPr>
            <p:nvPr/>
          </p:nvSpPr>
          <p:spPr bwMode="gray">
            <a:xfrm>
              <a:off x="8089900" y="538163"/>
              <a:ext cx="437178" cy="18099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sp>
          <p:nvSpPr>
            <p:cNvPr id="116" name="Legend3"/>
            <p:cNvSpPr>
              <a:spLocks noChangeArrowheads="1"/>
            </p:cNvSpPr>
            <p:nvPr/>
          </p:nvSpPr>
          <p:spPr bwMode="gray">
            <a:xfrm>
              <a:off x="8089900" y="812802"/>
              <a:ext cx="437178" cy="18099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sp>
          <p:nvSpPr>
            <p:cNvPr id="117" name="Legend4"/>
            <p:cNvSpPr>
              <a:spLocks noChangeArrowheads="1"/>
            </p:cNvSpPr>
            <p:nvPr/>
          </p:nvSpPr>
          <p:spPr bwMode="gray">
            <a:xfrm>
              <a:off x="8089900" y="1084265"/>
              <a:ext cx="437178" cy="18099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sp>
          <p:nvSpPr>
            <p:cNvPr id="118" name="Legend5"/>
            <p:cNvSpPr>
              <a:spLocks noChangeArrowheads="1"/>
            </p:cNvSpPr>
            <p:nvPr/>
          </p:nvSpPr>
          <p:spPr bwMode="gray">
            <a:xfrm>
              <a:off x="8089900" y="1360490"/>
              <a:ext cx="437178" cy="18099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grpSp>
      <p:grpSp>
        <p:nvGrpSpPr>
          <p:cNvPr id="129" name="EmptyMoon" hidden="1"/>
          <p:cNvGrpSpPr>
            <a:grpSpLocks noChangeAspect="1"/>
          </p:cNvGrpSpPr>
          <p:nvPr userDrawn="1">
            <p:custDataLst>
              <p:tags r:id="rId13"/>
            </p:custDataLst>
          </p:nvPr>
        </p:nvGrpSpPr>
        <p:grpSpPr>
          <a:xfrm>
            <a:off x="11321025" y="1000045"/>
            <a:ext cx="254000" cy="254000"/>
            <a:chOff x="762000" y="1270000"/>
            <a:chExt cx="254000" cy="254000"/>
          </a:xfrm>
          <a:solidFill>
            <a:schemeClr val="accent2"/>
          </a:solidFill>
        </p:grpSpPr>
        <p:sp>
          <p:nvSpPr>
            <p:cNvPr id="130" name="Oval 129"/>
            <p:cNvSpPr/>
            <p:nvPr>
              <p:custDataLst>
                <p:tags r:id="rId26"/>
              </p:custDataLst>
            </p:nvPr>
          </p:nvSpPr>
          <p:spPr>
            <a:xfrm>
              <a:off x="762000" y="1270000"/>
              <a:ext cx="254000" cy="254000"/>
            </a:xfrm>
            <a:prstGeom prst="ellipse">
              <a:avLst/>
            </a:prstGeom>
            <a:solidFill>
              <a:schemeClr val="accent1"/>
            </a:solidFill>
            <a:ln w="0" cap="flat"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sz="1600" dirty="0">
                <a:solidFill>
                  <a:schemeClr val="bg1"/>
                </a:solidFill>
              </a:endParaRPr>
            </a:p>
          </p:txBody>
        </p:sp>
        <p:sp>
          <p:nvSpPr>
            <p:cNvPr id="131" name="Arc 130"/>
            <p:cNvSpPr/>
            <p:nvPr>
              <p:custDataLst>
                <p:tags r:id="rId27"/>
              </p:custDataLst>
            </p:nvPr>
          </p:nvSpPr>
          <p:spPr>
            <a:xfrm>
              <a:off x="762000" y="1270000"/>
              <a:ext cx="254000" cy="254000"/>
            </a:xfrm>
            <a:prstGeom prst="arc">
              <a:avLst>
                <a:gd name="adj1" fmla="val 16200000"/>
                <a:gd name="adj2" fmla="val 5400000"/>
              </a:avLst>
            </a:prstGeom>
            <a:solidFill>
              <a:schemeClr val="accent2"/>
            </a:solidFill>
            <a:ln w="0" cap="flat" cmpd="sng" algn="ctr">
              <a:no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grpSp>
        <p:nvGrpSpPr>
          <p:cNvPr id="132" name="QuaterMoon" hidden="1"/>
          <p:cNvGrpSpPr>
            <a:grpSpLocks noChangeAspect="1"/>
          </p:cNvGrpSpPr>
          <p:nvPr userDrawn="1">
            <p:custDataLst>
              <p:tags r:id="rId14"/>
            </p:custDataLst>
          </p:nvPr>
        </p:nvGrpSpPr>
        <p:grpSpPr>
          <a:xfrm>
            <a:off x="11641366" y="1000045"/>
            <a:ext cx="254000" cy="254000"/>
            <a:chOff x="762000" y="1270000"/>
            <a:chExt cx="254000" cy="254000"/>
          </a:xfrm>
        </p:grpSpPr>
        <p:sp>
          <p:nvSpPr>
            <p:cNvPr id="133" name="Oval 132"/>
            <p:cNvSpPr/>
            <p:nvPr>
              <p:custDataLst>
                <p:tags r:id="rId24"/>
              </p:custDataLst>
            </p:nvPr>
          </p:nvSpPr>
          <p:spPr>
            <a:xfrm>
              <a:off x="762000" y="1270000"/>
              <a:ext cx="254000" cy="254000"/>
            </a:xfrm>
            <a:prstGeom prst="ellipse">
              <a:avLst/>
            </a:prstGeom>
            <a:solidFill>
              <a:schemeClr val="accent1"/>
            </a:solidFill>
            <a:ln w="0" cap="flat"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sz="1600" dirty="0">
                <a:solidFill>
                  <a:schemeClr val="bg1"/>
                </a:solidFill>
              </a:endParaRPr>
            </a:p>
          </p:txBody>
        </p:sp>
        <p:sp>
          <p:nvSpPr>
            <p:cNvPr id="134" name="Arc 133"/>
            <p:cNvSpPr/>
            <p:nvPr>
              <p:custDataLst>
                <p:tags r:id="rId25"/>
              </p:custDataLst>
            </p:nvPr>
          </p:nvSpPr>
          <p:spPr>
            <a:xfrm>
              <a:off x="762000" y="1270000"/>
              <a:ext cx="254000" cy="254000"/>
            </a:xfrm>
            <a:prstGeom prst="arc">
              <a:avLst>
                <a:gd name="adj1" fmla="val 16200000"/>
                <a:gd name="adj2" fmla="val 0"/>
              </a:avLst>
            </a:prstGeom>
            <a:solidFill>
              <a:schemeClr val="accent2"/>
            </a:solidFill>
            <a:ln w="0" cap="flat" cmpd="sng" algn="ctr">
              <a:no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grpSp>
        <p:nvGrpSpPr>
          <p:cNvPr id="135" name="HalfMoon" hidden="1"/>
          <p:cNvGrpSpPr>
            <a:grpSpLocks noChangeAspect="1"/>
          </p:cNvGrpSpPr>
          <p:nvPr userDrawn="1">
            <p:custDataLst>
              <p:tags r:id="rId15"/>
            </p:custDataLst>
          </p:nvPr>
        </p:nvGrpSpPr>
        <p:grpSpPr>
          <a:xfrm>
            <a:off x="11961707" y="1000045"/>
            <a:ext cx="254000" cy="254000"/>
            <a:chOff x="762000" y="1270000"/>
            <a:chExt cx="254000" cy="254000"/>
          </a:xfrm>
        </p:grpSpPr>
        <p:sp>
          <p:nvSpPr>
            <p:cNvPr id="136" name="Oval 135"/>
            <p:cNvSpPr/>
            <p:nvPr>
              <p:custDataLst>
                <p:tags r:id="rId22"/>
              </p:custDataLst>
            </p:nvPr>
          </p:nvSpPr>
          <p:spPr>
            <a:xfrm>
              <a:off x="762000" y="1270000"/>
              <a:ext cx="254000" cy="254000"/>
            </a:xfrm>
            <a:prstGeom prst="ellipse">
              <a:avLst/>
            </a:prstGeom>
            <a:solidFill>
              <a:schemeClr val="accent1"/>
            </a:solidFill>
            <a:ln w="0" cap="flat"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sz="1600" dirty="0">
                <a:solidFill>
                  <a:schemeClr val="bg1"/>
                </a:solidFill>
              </a:endParaRPr>
            </a:p>
          </p:txBody>
        </p:sp>
        <p:sp>
          <p:nvSpPr>
            <p:cNvPr id="137" name="Arc 136"/>
            <p:cNvSpPr/>
            <p:nvPr>
              <p:custDataLst>
                <p:tags r:id="rId23"/>
              </p:custDataLst>
            </p:nvPr>
          </p:nvSpPr>
          <p:spPr>
            <a:xfrm>
              <a:off x="762000" y="1270000"/>
              <a:ext cx="254000" cy="254000"/>
            </a:xfrm>
            <a:prstGeom prst="arc">
              <a:avLst>
                <a:gd name="adj1" fmla="val 16200000"/>
                <a:gd name="adj2" fmla="val 5400000"/>
              </a:avLst>
            </a:prstGeom>
            <a:solidFill>
              <a:schemeClr val="accent2"/>
            </a:solidFill>
            <a:ln w="0" cap="flat" cmpd="sng" algn="ctr">
              <a:no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grpSp>
        <p:nvGrpSpPr>
          <p:cNvPr id="138" name="3QuaterMoon" hidden="1"/>
          <p:cNvGrpSpPr>
            <a:grpSpLocks noChangeAspect="1"/>
          </p:cNvGrpSpPr>
          <p:nvPr userDrawn="1">
            <p:custDataLst>
              <p:tags r:id="rId16"/>
            </p:custDataLst>
          </p:nvPr>
        </p:nvGrpSpPr>
        <p:grpSpPr>
          <a:xfrm>
            <a:off x="12282048" y="1000045"/>
            <a:ext cx="254000" cy="254000"/>
            <a:chOff x="762000" y="1270000"/>
            <a:chExt cx="254000" cy="254000"/>
          </a:xfrm>
        </p:grpSpPr>
        <p:sp>
          <p:nvSpPr>
            <p:cNvPr id="139" name="Oval 138"/>
            <p:cNvSpPr/>
            <p:nvPr>
              <p:custDataLst>
                <p:tags r:id="rId20"/>
              </p:custDataLst>
            </p:nvPr>
          </p:nvSpPr>
          <p:spPr>
            <a:xfrm>
              <a:off x="762000" y="1270000"/>
              <a:ext cx="254000" cy="254000"/>
            </a:xfrm>
            <a:prstGeom prst="ellipse">
              <a:avLst/>
            </a:prstGeom>
            <a:solidFill>
              <a:schemeClr val="accent1"/>
            </a:solidFill>
            <a:ln w="0" cap="flat"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sz="1600" dirty="0">
                <a:solidFill>
                  <a:schemeClr val="bg1"/>
                </a:solidFill>
              </a:endParaRPr>
            </a:p>
          </p:txBody>
        </p:sp>
        <p:sp>
          <p:nvSpPr>
            <p:cNvPr id="140" name="Arc 139"/>
            <p:cNvSpPr/>
            <p:nvPr>
              <p:custDataLst>
                <p:tags r:id="rId21"/>
              </p:custDataLst>
            </p:nvPr>
          </p:nvSpPr>
          <p:spPr>
            <a:xfrm>
              <a:off x="762000" y="1270000"/>
              <a:ext cx="254000" cy="254000"/>
            </a:xfrm>
            <a:prstGeom prst="arc">
              <a:avLst>
                <a:gd name="adj1" fmla="val 16200000"/>
                <a:gd name="adj2" fmla="val 10800000"/>
              </a:avLst>
            </a:prstGeom>
            <a:solidFill>
              <a:schemeClr val="accent2"/>
            </a:solidFill>
            <a:ln w="0" cap="flat" cmpd="sng" algn="ctr">
              <a:no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grpSp>
        <p:nvGrpSpPr>
          <p:cNvPr id="141" name="FullMoon" hidden="1"/>
          <p:cNvGrpSpPr>
            <a:grpSpLocks noChangeAspect="1"/>
          </p:cNvGrpSpPr>
          <p:nvPr userDrawn="1">
            <p:custDataLst>
              <p:tags r:id="rId17"/>
            </p:custDataLst>
          </p:nvPr>
        </p:nvGrpSpPr>
        <p:grpSpPr>
          <a:xfrm>
            <a:off x="12602390" y="1000045"/>
            <a:ext cx="254000" cy="254000"/>
            <a:chOff x="762000" y="1270000"/>
            <a:chExt cx="254000" cy="254000"/>
          </a:xfrm>
          <a:solidFill>
            <a:schemeClr val="accent2"/>
          </a:solidFill>
        </p:grpSpPr>
        <p:sp>
          <p:nvSpPr>
            <p:cNvPr id="142" name="Oval 141"/>
            <p:cNvSpPr/>
            <p:nvPr>
              <p:custDataLst>
                <p:tags r:id="rId18"/>
              </p:custDataLst>
            </p:nvPr>
          </p:nvSpPr>
          <p:spPr>
            <a:xfrm>
              <a:off x="762000" y="1270000"/>
              <a:ext cx="254000" cy="254000"/>
            </a:xfrm>
            <a:prstGeom prst="ellipse">
              <a:avLst/>
            </a:prstGeom>
            <a:grpFill/>
            <a:ln w="0" cap="flat"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sz="1600" dirty="0">
                <a:solidFill>
                  <a:schemeClr val="bg1"/>
                </a:solidFill>
              </a:endParaRPr>
            </a:p>
          </p:txBody>
        </p:sp>
        <p:sp>
          <p:nvSpPr>
            <p:cNvPr id="143" name="Arc 142"/>
            <p:cNvSpPr/>
            <p:nvPr>
              <p:custDataLst>
                <p:tags r:id="rId19"/>
              </p:custDataLst>
            </p:nvPr>
          </p:nvSpPr>
          <p:spPr>
            <a:xfrm>
              <a:off x="762000" y="1270000"/>
              <a:ext cx="254000" cy="254000"/>
            </a:xfrm>
            <a:prstGeom prst="arc">
              <a:avLst>
                <a:gd name="adj1" fmla="val 16200000"/>
                <a:gd name="adj2" fmla="val 16200000"/>
              </a:avLst>
            </a:prstGeom>
            <a:grpFill/>
            <a:ln w="0" cap="flat" cmpd="sng" algn="ctr">
              <a:no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cxnSp>
        <p:nvCxnSpPr>
          <p:cNvPr id="145" name="Straight Connector 144"/>
          <p:cNvCxnSpPr/>
          <p:nvPr userDrawn="1"/>
        </p:nvCxnSpPr>
        <p:spPr bwMode="ltGray">
          <a:xfrm>
            <a:off x="564945" y="821418"/>
            <a:ext cx="13500511" cy="0"/>
          </a:xfrm>
          <a:prstGeom prst="line">
            <a:avLst/>
          </a:prstGeom>
          <a:noFill/>
          <a:ln w="12700" cap="flat" cmpd="sng" algn="ctr">
            <a:solidFill>
              <a:srgbClr val="F36419"/>
            </a:solidFill>
            <a:prstDash val="solid"/>
            <a:round/>
            <a:headEnd type="none" w="med" len="med"/>
            <a:tailEnd type="none"/>
          </a:ln>
          <a:effectLst/>
        </p:spPr>
      </p:cxnSp>
      <p:sp>
        <p:nvSpPr>
          <p:cNvPr id="150" name="TextBox 149"/>
          <p:cNvSpPr txBox="1"/>
          <p:nvPr userDrawn="1"/>
        </p:nvSpPr>
        <p:spPr>
          <a:xfrm>
            <a:off x="564945" y="7793818"/>
            <a:ext cx="1370440" cy="215444"/>
          </a:xfrm>
          <a:prstGeom prst="rect">
            <a:avLst/>
          </a:prstGeom>
          <a:noFill/>
        </p:spPr>
        <p:txBody>
          <a:bodyPr wrap="none" lIns="0" tIns="0" rIns="0" bIns="0" rtlCol="0">
            <a:spAutoFit/>
          </a:bodyPr>
          <a:lstStyle/>
          <a:p>
            <a:pPr algn="l"/>
            <a:r>
              <a:rPr lang="en-US" sz="1400" b="1" i="1" dirty="0">
                <a:solidFill>
                  <a:schemeClr val="bg1"/>
                </a:solidFill>
                <a:latin typeface="Calibri Light" panose="020F0302020204030204" pitchFamily="34" charset="0"/>
                <a:cs typeface="Calibri Light" panose="020F0302020204030204" pitchFamily="34" charset="0"/>
              </a:rPr>
              <a:t>Strictly Confidential</a:t>
            </a:r>
          </a:p>
        </p:txBody>
      </p:sp>
      <p:sp>
        <p:nvSpPr>
          <p:cNvPr id="73" name="Slide Number Placeholder 1"/>
          <p:cNvSpPr txBox="1"/>
          <p:nvPr userDrawn="1"/>
        </p:nvSpPr>
        <p:spPr>
          <a:xfrm>
            <a:off x="14198400" y="7832513"/>
            <a:ext cx="266400" cy="151200"/>
          </a:xfrm>
          <a:prstGeom prst="rect">
            <a:avLst/>
          </a:prstGeom>
        </p:spPr>
        <p:txBody>
          <a:bodyPr vert="horz" lIns="0" tIns="0" rIns="0" bIns="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597E933-748C-423A-8FD7-FA7B3ACA4E96}" type="slidenum">
              <a:rPr lang="en-GB" sz="1200" baseline="0" smtClean="0">
                <a:solidFill>
                  <a:schemeClr val="tx1"/>
                </a:solidFill>
              </a:rPr>
              <a:t>‹#›</a:t>
            </a:fld>
            <a:endParaRPr lang="en-GB" sz="1200" baseline="0" dirty="0">
              <a:solidFill>
                <a:schemeClr val="tx1"/>
              </a:solidFill>
            </a:endParaRPr>
          </a:p>
        </p:txBody>
      </p:sp>
      <p:sp>
        <p:nvSpPr>
          <p:cNvPr id="6" name="GS Doctop Placeholder" hidden="1"/>
          <p:cNvSpPr txBox="1"/>
          <p:nvPr userDrawn="1"/>
        </p:nvSpPr>
        <p:spPr>
          <a:xfrm>
            <a:off x="546100" y="0"/>
            <a:ext cx="5651500" cy="215444"/>
          </a:xfrm>
          <a:prstGeom prst="rect">
            <a:avLst/>
          </a:prstGeom>
          <a:noFill/>
        </p:spPr>
        <p:txBody>
          <a:bodyPr vert="horz" rtlCol="0">
            <a:spAutoFit/>
          </a:bodyPr>
          <a:lstStyle/>
          <a:p>
            <a:pPr algn="l"/>
            <a:r>
              <a:rPr lang="en-US" sz="800" b="0">
                <a:latin typeface="Arial" panose="020B0604020202020204"/>
              </a:rPr>
              <a:t>ibdroot\projects\IBD-HK\maxims2020\654567_1\16. AP\NDR\Project Skyline_NDR_V20200727_V5.pptx</a:t>
            </a:r>
            <a:endParaRPr lang="en-US" sz="800" b="0" dirty="0">
              <a:latin typeface="Arial" panose="020B0604020202020204"/>
            </a:endParaRPr>
          </a:p>
        </p:txBody>
      </p:sp>
    </p:spTree>
  </p:cSld>
  <p:clrMap bg1="lt1" tx1="dk1" bg2="lt2" tx2="dk2" accent1="accent1" accent2="accent2" accent3="accent3" accent4="accent4" accent5="accent5" accent6="accent6" hlink="hlink" folHlink="folHlink"/>
  <p:sldLayoutIdLst>
    <p:sldLayoutId id="2147483765" r:id="rId1"/>
    <p:sldLayoutId id="2147483766" r:id="rId2"/>
    <p:sldLayoutId id="2147483767" r:id="rId3"/>
    <p:sldLayoutId id="2147483768" r:id="rId4"/>
    <p:sldLayoutId id="2147483769" r:id="rId5"/>
    <p:sldLayoutId id="2147483770" r:id="rId6"/>
    <p:sldLayoutId id="2147483771" r:id="rId7"/>
    <p:sldLayoutId id="2147483772" r:id="rId8"/>
    <p:sldLayoutId id="2147483773" r:id="rId9"/>
    <p:sldLayoutId id="2147483774" r:id="rId10"/>
  </p:sldLayoutIdLst>
  <p:hf sldNum="0" hdr="0" ftr="0" dt="0"/>
  <p:txStyles>
    <p:titleStyle>
      <a:lvl1pPr algn="l" defTabSz="1074420" rtl="0" eaLnBrk="1" fontAlgn="base" hangingPunct="1">
        <a:spcBef>
          <a:spcPct val="0"/>
        </a:spcBef>
        <a:spcAft>
          <a:spcPct val="0"/>
        </a:spcAft>
        <a:tabLst>
          <a:tab pos="323850" algn="l"/>
        </a:tabLst>
        <a:defRPr lang="x-none" sz="2400" b="1" cap="all" baseline="0" noProof="0" dirty="0">
          <a:solidFill>
            <a:schemeClr val="tx2"/>
          </a:solidFill>
          <a:latin typeface="+mj-lt"/>
          <a:ea typeface="+mj-ea"/>
          <a:cs typeface="+mj-cs"/>
        </a:defRPr>
      </a:lvl1pPr>
      <a:lvl2pPr algn="l" defTabSz="1074420" rtl="0" eaLnBrk="1" fontAlgn="base" hangingPunct="1">
        <a:spcBef>
          <a:spcPct val="0"/>
        </a:spcBef>
        <a:spcAft>
          <a:spcPct val="0"/>
        </a:spcAft>
        <a:defRPr lang="x-none" sz="2280" b="1">
          <a:solidFill>
            <a:schemeClr val="tx2"/>
          </a:solidFill>
          <a:latin typeface="Arial" panose="020B0604020202020204" pitchFamily="34" charset="0"/>
        </a:defRPr>
      </a:lvl2pPr>
      <a:lvl3pPr algn="l" defTabSz="1074420" rtl="0" eaLnBrk="1" fontAlgn="base" hangingPunct="1">
        <a:spcBef>
          <a:spcPct val="0"/>
        </a:spcBef>
        <a:spcAft>
          <a:spcPct val="0"/>
        </a:spcAft>
        <a:defRPr lang="x-none" sz="2280" b="1">
          <a:solidFill>
            <a:schemeClr val="tx2"/>
          </a:solidFill>
          <a:latin typeface="Arial" panose="020B0604020202020204" pitchFamily="34" charset="0"/>
        </a:defRPr>
      </a:lvl3pPr>
      <a:lvl4pPr algn="l" defTabSz="1074420" rtl="0" eaLnBrk="1" fontAlgn="base" hangingPunct="1">
        <a:spcBef>
          <a:spcPct val="0"/>
        </a:spcBef>
        <a:spcAft>
          <a:spcPct val="0"/>
        </a:spcAft>
        <a:defRPr lang="x-none" sz="2280" b="1">
          <a:solidFill>
            <a:schemeClr val="tx2"/>
          </a:solidFill>
          <a:latin typeface="Arial" panose="020B0604020202020204" pitchFamily="34" charset="0"/>
        </a:defRPr>
      </a:lvl4pPr>
      <a:lvl5pPr algn="l" defTabSz="1074420" rtl="0" eaLnBrk="1" fontAlgn="base" hangingPunct="1">
        <a:spcBef>
          <a:spcPct val="0"/>
        </a:spcBef>
        <a:spcAft>
          <a:spcPct val="0"/>
        </a:spcAft>
        <a:defRPr lang="x-none" sz="2280" b="1">
          <a:solidFill>
            <a:schemeClr val="tx2"/>
          </a:solidFill>
          <a:latin typeface="Arial" panose="020B0604020202020204" pitchFamily="34" charset="0"/>
        </a:defRPr>
      </a:lvl5pPr>
      <a:lvl6pPr marL="548640" algn="l" defTabSz="1074420" rtl="0" eaLnBrk="1" fontAlgn="base" hangingPunct="1">
        <a:spcBef>
          <a:spcPct val="0"/>
        </a:spcBef>
        <a:spcAft>
          <a:spcPct val="0"/>
        </a:spcAft>
        <a:defRPr lang="x-none" sz="2280" b="1">
          <a:solidFill>
            <a:schemeClr val="tx2"/>
          </a:solidFill>
          <a:latin typeface="Arial" panose="020B0604020202020204" pitchFamily="34" charset="0"/>
        </a:defRPr>
      </a:lvl6pPr>
      <a:lvl7pPr marL="1097280" algn="l" defTabSz="1074420" rtl="0" eaLnBrk="1" fontAlgn="base" hangingPunct="1">
        <a:spcBef>
          <a:spcPct val="0"/>
        </a:spcBef>
        <a:spcAft>
          <a:spcPct val="0"/>
        </a:spcAft>
        <a:defRPr lang="x-none" sz="2280" b="1">
          <a:solidFill>
            <a:schemeClr val="tx2"/>
          </a:solidFill>
          <a:latin typeface="Arial" panose="020B0604020202020204" pitchFamily="34" charset="0"/>
        </a:defRPr>
      </a:lvl7pPr>
      <a:lvl8pPr marL="1645920" algn="l" defTabSz="1074420" rtl="0" eaLnBrk="1" fontAlgn="base" hangingPunct="1">
        <a:spcBef>
          <a:spcPct val="0"/>
        </a:spcBef>
        <a:spcAft>
          <a:spcPct val="0"/>
        </a:spcAft>
        <a:defRPr lang="x-none" sz="2280" b="1">
          <a:solidFill>
            <a:schemeClr val="tx2"/>
          </a:solidFill>
          <a:latin typeface="Arial" panose="020B0604020202020204" pitchFamily="34" charset="0"/>
        </a:defRPr>
      </a:lvl8pPr>
      <a:lvl9pPr marL="2194560" algn="l" defTabSz="1074420" rtl="0" eaLnBrk="1" fontAlgn="base" hangingPunct="1">
        <a:spcBef>
          <a:spcPct val="0"/>
        </a:spcBef>
        <a:spcAft>
          <a:spcPct val="0"/>
        </a:spcAft>
        <a:defRPr lang="x-none" sz="2280" b="1">
          <a:solidFill>
            <a:schemeClr val="tx2"/>
          </a:solidFill>
          <a:latin typeface="Arial" panose="020B0604020202020204" pitchFamily="34" charset="0"/>
        </a:defRPr>
      </a:lvl9pPr>
    </p:titleStyle>
    <p:bodyStyle>
      <a:lvl1pPr marL="0" indent="0" algn="l" defTabSz="1074420" rtl="0" eaLnBrk="1" fontAlgn="base" hangingPunct="1">
        <a:lnSpc>
          <a:spcPct val="120000"/>
        </a:lnSpc>
        <a:spcBef>
          <a:spcPct val="0"/>
        </a:spcBef>
        <a:spcAft>
          <a:spcPct val="0"/>
        </a:spcAft>
        <a:buClr>
          <a:schemeClr val="tx2"/>
        </a:buClr>
        <a:buSzPct val="100000"/>
        <a:defRPr lang="en-US" altLang="zh-CN" sz="1600" b="1" kern="0" baseline="0" dirty="0" smtClean="0">
          <a:solidFill>
            <a:schemeClr val="tx1"/>
          </a:solidFill>
          <a:latin typeface="Franklin Gothic Book" panose="020B0503020102020204" pitchFamily="34" charset="0"/>
          <a:ea typeface="楷体_GB2312" pitchFamily="49" charset="-122"/>
          <a:cs typeface="Arial" panose="020B0604020202020204" pitchFamily="34" charset="0"/>
        </a:defRPr>
      </a:lvl1pPr>
      <a:lvl2pPr marL="232410" indent="-230505" algn="l" defTabSz="1074420" rtl="0" eaLnBrk="1" fontAlgn="base" hangingPunct="1">
        <a:lnSpc>
          <a:spcPct val="120000"/>
        </a:lnSpc>
        <a:spcBef>
          <a:spcPct val="0"/>
        </a:spcBef>
        <a:spcAft>
          <a:spcPct val="0"/>
        </a:spcAft>
        <a:buClr>
          <a:schemeClr val="accent1"/>
        </a:buClr>
        <a:buSzPct val="125000"/>
        <a:buFont typeface="Arial" panose="020B0604020202020204" pitchFamily="34" charset="0"/>
        <a:buChar char="▪"/>
        <a:defRPr lang="en-US" altLang="zh-CN" sz="1600" b="0" kern="0" baseline="0" dirty="0" smtClean="0">
          <a:solidFill>
            <a:schemeClr val="tx1"/>
          </a:solidFill>
          <a:latin typeface="Franklin Gothic Book" panose="020B0503020102020204" pitchFamily="34" charset="0"/>
          <a:ea typeface="楷体_GB2312" pitchFamily="49" charset="-122"/>
          <a:cs typeface="Arial" panose="020B0604020202020204" pitchFamily="34" charset="0"/>
        </a:defRPr>
      </a:lvl2pPr>
      <a:lvl3pPr marL="548640" indent="-314325" algn="l" defTabSz="1074420" rtl="0" eaLnBrk="1" fontAlgn="base" hangingPunct="1">
        <a:lnSpc>
          <a:spcPct val="120000"/>
        </a:lnSpc>
        <a:spcBef>
          <a:spcPct val="0"/>
        </a:spcBef>
        <a:spcAft>
          <a:spcPct val="0"/>
        </a:spcAft>
        <a:buClr>
          <a:schemeClr val="accent1"/>
        </a:buClr>
        <a:buSzPct val="120000"/>
        <a:buFont typeface="Arial" panose="020B0604020202020204" pitchFamily="34" charset="0"/>
        <a:buChar char="–"/>
        <a:defRPr lang="en-US" altLang="zh-CN" sz="1600" b="0" kern="0" baseline="0" dirty="0" smtClean="0">
          <a:solidFill>
            <a:schemeClr val="tx1"/>
          </a:solidFill>
          <a:latin typeface="Franklin Gothic Book" panose="020B0503020102020204" pitchFamily="34" charset="0"/>
          <a:ea typeface="楷体_GB2312" pitchFamily="49" charset="-122"/>
          <a:cs typeface="Arial" panose="020B0604020202020204" pitchFamily="34" charset="0"/>
        </a:defRPr>
      </a:lvl3pPr>
      <a:lvl4pPr marL="737235" indent="-186690" algn="l" defTabSz="1074420" rtl="0" eaLnBrk="1" fontAlgn="base" hangingPunct="1">
        <a:lnSpc>
          <a:spcPct val="120000"/>
        </a:lnSpc>
        <a:spcBef>
          <a:spcPct val="0"/>
        </a:spcBef>
        <a:spcAft>
          <a:spcPct val="0"/>
        </a:spcAft>
        <a:buClr>
          <a:schemeClr val="accent1"/>
        </a:buClr>
        <a:buSzPct val="120000"/>
        <a:buFont typeface="Arial" panose="020B0604020202020204" pitchFamily="34" charset="0"/>
        <a:buChar char="▫"/>
        <a:defRPr lang="en-US" altLang="zh-CN" sz="1600" b="0" kern="0" baseline="0" dirty="0" smtClean="0">
          <a:solidFill>
            <a:schemeClr val="tx1"/>
          </a:solidFill>
          <a:latin typeface="Franklin Gothic Book" panose="020B0503020102020204" pitchFamily="34" charset="0"/>
          <a:ea typeface="楷体_GB2312" pitchFamily="49" charset="-122"/>
          <a:cs typeface="Arial" panose="020B0604020202020204" pitchFamily="34" charset="0"/>
        </a:defRPr>
      </a:lvl4pPr>
      <a:lvl5pPr marL="899795" indent="-156210" algn="l" defTabSz="1074420" rtl="0" eaLnBrk="1" fontAlgn="base" hangingPunct="1">
        <a:lnSpc>
          <a:spcPct val="120000"/>
        </a:lnSpc>
        <a:spcBef>
          <a:spcPct val="0"/>
        </a:spcBef>
        <a:spcAft>
          <a:spcPct val="0"/>
        </a:spcAft>
        <a:buClr>
          <a:schemeClr val="accent1"/>
        </a:buClr>
        <a:buSzPct val="89000"/>
        <a:buFont typeface="Arial" panose="020B0604020202020204" pitchFamily="34" charset="0"/>
        <a:buChar char="-"/>
        <a:defRPr lang="en-US" altLang="zh-CN" sz="1600" b="0" kern="0" baseline="0" dirty="0">
          <a:solidFill>
            <a:schemeClr val="tx1"/>
          </a:solidFill>
          <a:latin typeface="Franklin Gothic Book" panose="020B0503020102020204" pitchFamily="34" charset="0"/>
          <a:ea typeface="楷体_GB2312" pitchFamily="49" charset="-122"/>
          <a:cs typeface="Arial" panose="020B0604020202020204" pitchFamily="34" charset="0"/>
        </a:defRPr>
      </a:lvl5pPr>
      <a:lvl6pPr marL="899795" indent="-156210" algn="l" defTabSz="1074420" rtl="0" eaLnBrk="1" fontAlgn="base" hangingPunct="1">
        <a:spcBef>
          <a:spcPct val="0"/>
        </a:spcBef>
        <a:spcAft>
          <a:spcPct val="0"/>
        </a:spcAft>
        <a:buClr>
          <a:schemeClr val="tx2"/>
        </a:buClr>
        <a:buSzPct val="89000"/>
        <a:buFont typeface="Arial" panose="020B0604020202020204" pitchFamily="34" charset="0"/>
        <a:buChar char="-"/>
        <a:defRPr lang="x-none" sz="1920" baseline="0">
          <a:solidFill>
            <a:schemeClr val="tx1"/>
          </a:solidFill>
          <a:latin typeface="+mn-lt"/>
        </a:defRPr>
      </a:lvl6pPr>
      <a:lvl7pPr marL="899795" indent="-156210" algn="l" defTabSz="1074420" rtl="0" eaLnBrk="1" fontAlgn="base" hangingPunct="1">
        <a:spcBef>
          <a:spcPct val="0"/>
        </a:spcBef>
        <a:spcAft>
          <a:spcPct val="0"/>
        </a:spcAft>
        <a:buClr>
          <a:schemeClr val="tx2"/>
        </a:buClr>
        <a:buSzPct val="89000"/>
        <a:buFont typeface="Arial" panose="020B0604020202020204" pitchFamily="34" charset="0"/>
        <a:buChar char="-"/>
        <a:defRPr lang="x-none" sz="1920" baseline="0">
          <a:solidFill>
            <a:schemeClr val="tx1"/>
          </a:solidFill>
          <a:latin typeface="+mn-lt"/>
        </a:defRPr>
      </a:lvl7pPr>
      <a:lvl8pPr marL="899795" indent="-156210" algn="l" defTabSz="1074420" rtl="0" eaLnBrk="1" fontAlgn="base" hangingPunct="1">
        <a:spcBef>
          <a:spcPct val="0"/>
        </a:spcBef>
        <a:spcAft>
          <a:spcPct val="0"/>
        </a:spcAft>
        <a:buClr>
          <a:schemeClr val="tx2"/>
        </a:buClr>
        <a:buSzPct val="89000"/>
        <a:buFont typeface="Arial" panose="020B0604020202020204" pitchFamily="34" charset="0"/>
        <a:buChar char="-"/>
        <a:defRPr lang="x-none" sz="1920" baseline="0">
          <a:solidFill>
            <a:schemeClr val="tx1"/>
          </a:solidFill>
          <a:latin typeface="+mn-lt"/>
        </a:defRPr>
      </a:lvl8pPr>
      <a:lvl9pPr marL="899795" indent="-156210" algn="l" defTabSz="1074420" rtl="0" eaLnBrk="1" fontAlgn="base" hangingPunct="1">
        <a:spcBef>
          <a:spcPct val="0"/>
        </a:spcBef>
        <a:spcAft>
          <a:spcPct val="0"/>
        </a:spcAft>
        <a:buClr>
          <a:schemeClr val="tx2"/>
        </a:buClr>
        <a:buSzPct val="89000"/>
        <a:buFont typeface="Arial" panose="020B0604020202020204" pitchFamily="34" charset="0"/>
        <a:buChar char="-"/>
        <a:defRPr lang="x-none" sz="1920" baseline="0">
          <a:solidFill>
            <a:schemeClr val="tx1"/>
          </a:solidFill>
          <a:latin typeface="+mn-lt"/>
        </a:defRPr>
      </a:lvl9pPr>
    </p:bodyStyle>
    <p:otherStyle>
      <a:defPPr>
        <a:defRPr lang="x-none"/>
      </a:defPPr>
      <a:lvl1pPr marL="0" algn="l" defTabSz="1097280" rtl="0" eaLnBrk="1" latinLnBrk="0" hangingPunct="1">
        <a:defRPr lang="x-none" sz="2160" kern="1200">
          <a:solidFill>
            <a:schemeClr val="tx1"/>
          </a:solidFill>
          <a:latin typeface="+mn-lt"/>
          <a:ea typeface="+mn-ea"/>
          <a:cs typeface="+mn-cs"/>
        </a:defRPr>
      </a:lvl1pPr>
      <a:lvl2pPr marL="548640" algn="l" defTabSz="1097280" rtl="0" eaLnBrk="1" latinLnBrk="0" hangingPunct="1">
        <a:defRPr lang="x-none" sz="2160" kern="1200">
          <a:solidFill>
            <a:schemeClr val="tx1"/>
          </a:solidFill>
          <a:latin typeface="+mn-lt"/>
          <a:ea typeface="+mn-ea"/>
          <a:cs typeface="+mn-cs"/>
        </a:defRPr>
      </a:lvl2pPr>
      <a:lvl3pPr marL="1097280" algn="l" defTabSz="1097280" rtl="0" eaLnBrk="1" latinLnBrk="0" hangingPunct="1">
        <a:defRPr lang="x-none" sz="2160" kern="1200">
          <a:solidFill>
            <a:schemeClr val="tx1"/>
          </a:solidFill>
          <a:latin typeface="+mn-lt"/>
          <a:ea typeface="+mn-ea"/>
          <a:cs typeface="+mn-cs"/>
        </a:defRPr>
      </a:lvl3pPr>
      <a:lvl4pPr marL="1645920" algn="l" defTabSz="1097280" rtl="0" eaLnBrk="1" latinLnBrk="0" hangingPunct="1">
        <a:defRPr lang="x-none" sz="2160" kern="1200">
          <a:solidFill>
            <a:schemeClr val="tx1"/>
          </a:solidFill>
          <a:latin typeface="+mn-lt"/>
          <a:ea typeface="+mn-ea"/>
          <a:cs typeface="+mn-cs"/>
        </a:defRPr>
      </a:lvl4pPr>
      <a:lvl5pPr marL="2194560" algn="l" defTabSz="1097280" rtl="0" eaLnBrk="1" latinLnBrk="0" hangingPunct="1">
        <a:defRPr lang="x-none" sz="2160" kern="1200">
          <a:solidFill>
            <a:schemeClr val="tx1"/>
          </a:solidFill>
          <a:latin typeface="+mn-lt"/>
          <a:ea typeface="+mn-ea"/>
          <a:cs typeface="+mn-cs"/>
        </a:defRPr>
      </a:lvl5pPr>
      <a:lvl6pPr marL="2743200" algn="l" defTabSz="1097280" rtl="0" eaLnBrk="1" latinLnBrk="0" hangingPunct="1">
        <a:defRPr lang="x-none" sz="2160" kern="1200">
          <a:solidFill>
            <a:schemeClr val="tx1"/>
          </a:solidFill>
          <a:latin typeface="+mn-lt"/>
          <a:ea typeface="+mn-ea"/>
          <a:cs typeface="+mn-cs"/>
        </a:defRPr>
      </a:lvl6pPr>
      <a:lvl7pPr marL="3291840" algn="l" defTabSz="1097280" rtl="0" eaLnBrk="1" latinLnBrk="0" hangingPunct="1">
        <a:defRPr lang="x-none" sz="2160" kern="1200">
          <a:solidFill>
            <a:schemeClr val="tx1"/>
          </a:solidFill>
          <a:latin typeface="+mn-lt"/>
          <a:ea typeface="+mn-ea"/>
          <a:cs typeface="+mn-cs"/>
        </a:defRPr>
      </a:lvl7pPr>
      <a:lvl8pPr marL="3840480" algn="l" defTabSz="1097280" rtl="0" eaLnBrk="1" latinLnBrk="0" hangingPunct="1">
        <a:defRPr lang="x-none" sz="2160" kern="1200">
          <a:solidFill>
            <a:schemeClr val="tx1"/>
          </a:solidFill>
          <a:latin typeface="+mn-lt"/>
          <a:ea typeface="+mn-ea"/>
          <a:cs typeface="+mn-cs"/>
        </a:defRPr>
      </a:lvl8pPr>
      <a:lvl9pPr marL="4389120" algn="l" defTabSz="1097280" rtl="0" eaLnBrk="1" latinLnBrk="0" hangingPunct="1">
        <a:defRPr lang="x-none" sz="216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9"/>
            </p:custDataLst>
          </p:nvPr>
        </p:nvGraphicFramePr>
        <p:xfrm>
          <a:off x="0" y="0"/>
          <a:ext cx="259174" cy="194369"/>
        </p:xfrm>
        <a:graphic>
          <a:graphicData uri="http://schemas.openxmlformats.org/presentationml/2006/ole">
            <mc:AlternateContent xmlns:mc="http://schemas.openxmlformats.org/markup-compatibility/2006">
              <mc:Choice xmlns:v="urn:schemas-microsoft-com:vml" Requires="v">
                <p:oleObj name="think-cell 幻灯片" r:id="rId40" imgW="12700" imgH="12700" progId="TCLayout.ActiveDocument.1">
                  <p:embed/>
                </p:oleObj>
              </mc:Choice>
              <mc:Fallback>
                <p:oleObj name="think-cell 幻灯片" r:id="rId40" imgW="12700" imgH="12700" progId="TCLayout.ActiveDocument.1">
                  <p:embed/>
                  <p:pic>
                    <p:nvPicPr>
                      <p:cNvPr id="0" name="Object 1" hidden="1"/>
                      <p:cNvPicPr/>
                      <p:nvPr/>
                    </p:nvPicPr>
                    <p:blipFill>
                      <a:blip r:embed="rId41"/>
                      <a:stretch>
                        <a:fillRect/>
                      </a:stretch>
                    </p:blipFill>
                    <p:spPr>
                      <a:xfrm>
                        <a:off x="0" y="0"/>
                        <a:ext cx="259174" cy="194369"/>
                      </a:xfrm>
                      <a:prstGeom prst="rect">
                        <a:avLst/>
                      </a:prstGeom>
                    </p:spPr>
                  </p:pic>
                </p:oleObj>
              </mc:Fallback>
            </mc:AlternateContent>
          </a:graphicData>
        </a:graphic>
      </p:graphicFrame>
      <p:pic>
        <p:nvPicPr>
          <p:cNvPr id="4" name="Picture 3"/>
          <p:cNvPicPr>
            <a:picLocks noChangeAspect="1"/>
          </p:cNvPicPr>
          <p:nvPr userDrawn="1"/>
        </p:nvPicPr>
        <p:blipFill rotWithShape="1">
          <a:blip r:embed="rId42"/>
          <a:srcRect b="24180"/>
          <a:stretch>
            <a:fillRect/>
          </a:stretch>
        </p:blipFill>
        <p:spPr bwMode="auto">
          <a:xfrm>
            <a:off x="0" y="6455382"/>
            <a:ext cx="12603480" cy="1773682"/>
          </a:xfrm>
          <a:prstGeom prst="rect">
            <a:avLst/>
          </a:prstGeom>
        </p:spPr>
      </p:pic>
      <p:pic>
        <p:nvPicPr>
          <p:cNvPr id="149" name="Picture 148"/>
          <p:cNvPicPr>
            <a:picLocks noChangeAspect="1"/>
          </p:cNvPicPr>
          <p:nvPr userDrawn="1"/>
        </p:nvPicPr>
        <p:blipFill>
          <a:blip r:embed="rId43" cstate="print">
            <a:extLst>
              <a:ext uri="{28A0092B-C50C-407E-A947-70E740481C1C}">
                <a14:useLocalDpi xmlns:a14="http://schemas.microsoft.com/office/drawing/2010/main" val="0"/>
              </a:ext>
            </a:extLst>
          </a:blip>
          <a:stretch>
            <a:fillRect/>
          </a:stretch>
        </p:blipFill>
        <p:spPr bwMode="ltGray">
          <a:xfrm>
            <a:off x="11827270" y="7208819"/>
            <a:ext cx="2256677" cy="746653"/>
          </a:xfrm>
          <a:prstGeom prst="rect">
            <a:avLst/>
          </a:prstGeom>
        </p:spPr>
      </p:pic>
      <p:sp>
        <p:nvSpPr>
          <p:cNvPr id="19" name="Title Placeholder 2"/>
          <p:cNvSpPr>
            <a:spLocks noGrp="1" noChangeArrowheads="1"/>
          </p:cNvSpPr>
          <p:nvPr>
            <p:ph type="title"/>
          </p:nvPr>
        </p:nvSpPr>
        <p:spPr bwMode="gray">
          <a:xfrm>
            <a:off x="564945" y="433028"/>
            <a:ext cx="1350051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noAutofit/>
          </a:bodyPr>
          <a:lstStyle/>
          <a:p>
            <a:pPr lvl="0"/>
            <a:endParaRPr lang="en-US" noProof="0"/>
          </a:p>
        </p:txBody>
      </p:sp>
      <p:sp>
        <p:nvSpPr>
          <p:cNvPr id="5" name="Text Placeholder 2"/>
          <p:cNvSpPr>
            <a:spLocks noGrp="1"/>
          </p:cNvSpPr>
          <p:nvPr userDrawn="1">
            <p:ph type="body" idx="1"/>
          </p:nvPr>
        </p:nvSpPr>
        <p:spPr bwMode="gray">
          <a:xfrm>
            <a:off x="564945" y="1268033"/>
            <a:ext cx="13500510" cy="1450654"/>
          </a:xfrm>
          <a:prstGeom prst="rect">
            <a:avLst/>
          </a:prstGeom>
        </p:spPr>
        <p:txBody>
          <a:bodyPr vert="horz" wrap="square" lIns="0" tIns="0" rIns="0" bIns="0" rtlCol="0">
            <a:spAutoFit/>
          </a:bodyPr>
          <a:lstStyle/>
          <a:p>
            <a:pPr lvl="0" latinLnBrk="0"/>
            <a:r>
              <a:rPr lang="en-US" altLang="zh-CN"/>
              <a:t>Click to edit Master text styles</a:t>
            </a:r>
          </a:p>
          <a:p>
            <a:pPr lvl="1" latinLnBrk="0"/>
            <a:r>
              <a:rPr lang="en-US" altLang="zh-CN"/>
              <a:t>Second level</a:t>
            </a:r>
          </a:p>
          <a:p>
            <a:pPr lvl="2" latinLnBrk="0"/>
            <a:r>
              <a:rPr lang="en-US" altLang="zh-CN"/>
              <a:t>Third level</a:t>
            </a:r>
          </a:p>
          <a:p>
            <a:pPr lvl="3" latinLnBrk="0"/>
            <a:r>
              <a:rPr lang="en-US" altLang="zh-CN"/>
              <a:t>Fourth level</a:t>
            </a:r>
          </a:p>
          <a:p>
            <a:pPr lvl="4" latinLnBrk="0"/>
            <a:r>
              <a:rPr lang="en-US" altLang="zh-CN"/>
              <a:t>Fifth level</a:t>
            </a:r>
            <a:endParaRPr lang="en-US"/>
          </a:p>
        </p:txBody>
      </p:sp>
      <p:grpSp>
        <p:nvGrpSpPr>
          <p:cNvPr id="15" name="ACET" hidden="1"/>
          <p:cNvGrpSpPr/>
          <p:nvPr userDrawn="1"/>
        </p:nvGrpSpPr>
        <p:grpSpPr bwMode="gray">
          <a:xfrm>
            <a:off x="546859" y="2437408"/>
            <a:ext cx="6305814" cy="573389"/>
            <a:chOff x="915" y="735"/>
            <a:chExt cx="2686" cy="295"/>
          </a:xfrm>
        </p:grpSpPr>
        <p:cxnSp>
          <p:nvCxnSpPr>
            <p:cNvPr id="16" name="AutoShape 249"/>
            <p:cNvCxnSpPr>
              <a:cxnSpLocks noChangeShapeType="1"/>
              <a:stCxn id="18" idx="4"/>
              <a:endCxn id="18" idx="6"/>
            </p:cNvCxnSpPr>
            <p:nvPr/>
          </p:nvCxnSpPr>
          <p:spPr bwMode="gray">
            <a:xfrm>
              <a:off x="915" y="1030"/>
              <a:ext cx="2686" cy="0"/>
            </a:xfrm>
            <a:prstGeom prst="straightConnector1">
              <a:avLst/>
            </a:prstGeom>
            <a:noFill/>
            <a:ln w="9525">
              <a:solidFill>
                <a:schemeClr val="accent6"/>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 name="AutoShape 250"/>
            <p:cNvSpPr>
              <a:spLocks noChangeArrowheads="1"/>
            </p:cNvSpPr>
            <p:nvPr/>
          </p:nvSpPr>
          <p:spPr bwMode="gray">
            <a:xfrm>
              <a:off x="915" y="735"/>
              <a:ext cx="2686" cy="295"/>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18288" anchor="b">
              <a:spAutoFit/>
            </a:bodyPr>
            <a:lstStyle/>
            <a:p>
              <a:r>
                <a:rPr lang="x-none" sz="1800" b="1" baseline="0">
                  <a:solidFill>
                    <a:srgbClr val="000000"/>
                  </a:solidFill>
                  <a:latin typeface="+mn-lt"/>
                  <a:ea typeface="+mn-ea"/>
                </a:rPr>
                <a:t>Title</a:t>
              </a:r>
            </a:p>
            <a:p>
              <a:r>
                <a:rPr lang="x-none" sz="1800" baseline="0">
                  <a:solidFill>
                    <a:srgbClr val="808080"/>
                  </a:solidFill>
                  <a:latin typeface="+mn-lt"/>
                  <a:ea typeface="+mn-ea"/>
                </a:rPr>
                <a:t>Unit of measure</a:t>
              </a:r>
            </a:p>
          </p:txBody>
        </p:sp>
      </p:grpSp>
      <p:sp>
        <p:nvSpPr>
          <p:cNvPr id="66" name="4. Footnote" hidden="1"/>
          <p:cNvSpPr txBox="1">
            <a:spLocks noChangeArrowheads="1"/>
          </p:cNvSpPr>
          <p:nvPr userDrawn="1"/>
        </p:nvSpPr>
        <p:spPr bwMode="gray">
          <a:xfrm>
            <a:off x="564946" y="7313947"/>
            <a:ext cx="10706348"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nchorCtr="0">
            <a:spAutoFit/>
          </a:bodyPr>
          <a:lstStyle>
            <a:defPPr>
              <a:defRPr lang="en-US"/>
            </a:defPPr>
            <a:lvl1pPr marL="85725" indent="-85725" defTabSz="895350">
              <a:defRPr sz="800" baseline="0">
                <a:solidFill>
                  <a:srgbClr val="808080"/>
                </a:solidFill>
                <a:latin typeface="+mn-lt"/>
              </a:defRPr>
            </a:lvl1pPr>
            <a:lvl2pPr marL="1031875" defTabSz="895350">
              <a:defRPr sz="2400"/>
            </a:lvl2pPr>
            <a:lvl3pPr marL="1217930" defTabSz="895350">
              <a:defRPr sz="2400"/>
            </a:lvl3pPr>
            <a:lvl4pPr marL="1405255" defTabSz="895350">
              <a:defRPr sz="2400"/>
            </a:lvl4pPr>
            <a:lvl5pPr marL="1792605" defTabSz="895350">
              <a:defRPr sz="2400"/>
            </a:lvl5pPr>
            <a:lvl6pPr marL="2249805" defTabSz="895350" fontAlgn="base">
              <a:spcBef>
                <a:spcPct val="0"/>
              </a:spcBef>
              <a:spcAft>
                <a:spcPct val="0"/>
              </a:spcAft>
              <a:defRPr sz="2400"/>
            </a:lvl6pPr>
            <a:lvl7pPr marL="2707005" defTabSz="895350" fontAlgn="base">
              <a:spcBef>
                <a:spcPct val="0"/>
              </a:spcBef>
              <a:spcAft>
                <a:spcPct val="0"/>
              </a:spcAft>
              <a:defRPr sz="2400"/>
            </a:lvl7pPr>
            <a:lvl8pPr marL="3164205" defTabSz="895350" fontAlgn="base">
              <a:spcBef>
                <a:spcPct val="0"/>
              </a:spcBef>
              <a:spcAft>
                <a:spcPct val="0"/>
              </a:spcAft>
              <a:defRPr sz="2400"/>
            </a:lvl8pPr>
            <a:lvl9pPr marL="3621405" defTabSz="895350" fontAlgn="base">
              <a:spcBef>
                <a:spcPct val="0"/>
              </a:spcBef>
              <a:spcAft>
                <a:spcPct val="0"/>
              </a:spcAft>
              <a:defRPr sz="2400"/>
            </a:lvl9pPr>
          </a:lstStyle>
          <a:p>
            <a:r>
              <a:rPr lang="en-US" sz="1200" i="1" baseline="0">
                <a:solidFill>
                  <a:schemeClr val="tx1"/>
                </a:solidFill>
              </a:rPr>
              <a:t>1	Footnote</a:t>
            </a:r>
          </a:p>
        </p:txBody>
      </p:sp>
      <p:sp>
        <p:nvSpPr>
          <p:cNvPr id="67" name="5. Source" hidden="1"/>
          <p:cNvSpPr>
            <a:spLocks noChangeArrowheads="1"/>
          </p:cNvSpPr>
          <p:nvPr userDrawn="1"/>
        </p:nvSpPr>
        <p:spPr bwMode="gray">
          <a:xfrm>
            <a:off x="564946" y="7527290"/>
            <a:ext cx="10706348"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spAutoFit/>
          </a:bodyPr>
          <a:lstStyle/>
          <a:p>
            <a:pPr marL="563880" indent="-563880" defTabSz="1074420"/>
            <a:r>
              <a:rPr lang="en-US" sz="1200" i="1" baseline="0">
                <a:solidFill>
                  <a:schemeClr val="tx1"/>
                </a:solidFill>
                <a:latin typeface="+mn-lt"/>
                <a:ea typeface="+mn-ea"/>
              </a:rPr>
              <a:t>SOURCE: Source</a:t>
            </a:r>
          </a:p>
        </p:txBody>
      </p:sp>
      <p:sp>
        <p:nvSpPr>
          <p:cNvPr id="68" name="1. On-page tracker" hidden="1"/>
          <p:cNvSpPr>
            <a:spLocks noChangeArrowheads="1"/>
          </p:cNvSpPr>
          <p:nvPr userDrawn="1"/>
        </p:nvSpPr>
        <p:spPr bwMode="gray">
          <a:xfrm>
            <a:off x="564945" y="9392"/>
            <a:ext cx="585097" cy="1477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en-US" sz="960" cap="all">
                <a:solidFill>
                  <a:schemeClr val="accent6"/>
                </a:solidFill>
                <a:latin typeface="+mn-lt"/>
              </a:rPr>
              <a:t>TRACKER</a:t>
            </a:r>
          </a:p>
        </p:txBody>
      </p:sp>
      <p:sp>
        <p:nvSpPr>
          <p:cNvPr id="69" name="3. Unit of measure" hidden="1"/>
          <p:cNvSpPr txBox="1">
            <a:spLocks noChangeArrowheads="1"/>
          </p:cNvSpPr>
          <p:nvPr userDrawn="1"/>
        </p:nvSpPr>
        <p:spPr bwMode="gray">
          <a:xfrm>
            <a:off x="564945" y="860863"/>
            <a:ext cx="1350051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oAutofit/>
          </a:bodyPr>
          <a:lstStyle>
            <a:defPPr>
              <a:defRPr lang="en-US"/>
            </a:defPPr>
            <a:lvl1pPr defTabSz="895350">
              <a:defRPr sz="1600" baseline="0">
                <a:solidFill>
                  <a:schemeClr val="accent6"/>
                </a:solidFill>
                <a:latin typeface="+mn-lt"/>
              </a:defRPr>
            </a:lvl1pPr>
            <a:lvl2pPr marL="447675" defTabSz="895350">
              <a:defRPr sz="2400"/>
            </a:lvl2pPr>
            <a:lvl3pPr marL="895350" defTabSz="895350">
              <a:defRPr sz="2400"/>
            </a:lvl3pPr>
            <a:lvl4pPr marL="1344930" defTabSz="895350">
              <a:defRPr sz="2400"/>
            </a:lvl4pPr>
            <a:lvl5pPr marL="1792605" defTabSz="895350">
              <a:defRPr sz="2400"/>
            </a:lvl5pPr>
            <a:lvl6pPr marL="2249805" defTabSz="895350" fontAlgn="base">
              <a:spcBef>
                <a:spcPct val="0"/>
              </a:spcBef>
              <a:spcAft>
                <a:spcPct val="0"/>
              </a:spcAft>
              <a:defRPr sz="2400"/>
            </a:lvl6pPr>
            <a:lvl7pPr marL="2707005" defTabSz="895350" fontAlgn="base">
              <a:spcBef>
                <a:spcPct val="0"/>
              </a:spcBef>
              <a:spcAft>
                <a:spcPct val="0"/>
              </a:spcAft>
              <a:defRPr sz="2400"/>
            </a:lvl7pPr>
            <a:lvl8pPr marL="3164205" defTabSz="895350" fontAlgn="base">
              <a:spcBef>
                <a:spcPct val="0"/>
              </a:spcBef>
              <a:spcAft>
                <a:spcPct val="0"/>
              </a:spcAft>
              <a:defRPr sz="2400"/>
            </a:lvl8pPr>
            <a:lvl9pPr marL="3621405" defTabSz="895350" fontAlgn="base">
              <a:spcBef>
                <a:spcPct val="0"/>
              </a:spcBef>
              <a:spcAft>
                <a:spcPct val="0"/>
              </a:spcAft>
              <a:defRPr sz="2400"/>
            </a:lvl9pPr>
          </a:lstStyle>
          <a:p>
            <a:r>
              <a:rPr lang="en-US" sz="1800" baseline="0"/>
              <a:t>Subtitle</a:t>
            </a:r>
          </a:p>
        </p:txBody>
      </p:sp>
      <p:grpSp>
        <p:nvGrpSpPr>
          <p:cNvPr id="87" name="Sticker" hidden="1"/>
          <p:cNvGrpSpPr/>
          <p:nvPr userDrawn="1"/>
        </p:nvGrpSpPr>
        <p:grpSpPr bwMode="gray">
          <a:xfrm>
            <a:off x="13705935" y="911694"/>
            <a:ext cx="359521" cy="153874"/>
            <a:chOff x="8388432" y="285750"/>
            <a:chExt cx="352343" cy="150811"/>
          </a:xfrm>
        </p:grpSpPr>
        <p:sp>
          <p:nvSpPr>
            <p:cNvPr id="88" name="StickerRectangle"/>
            <p:cNvSpPr>
              <a:spLocks noChangeArrowheads="1"/>
            </p:cNvSpPr>
            <p:nvPr/>
          </p:nvSpPr>
          <p:spPr bwMode="gray">
            <a:xfrm>
              <a:off x="8388432" y="285750"/>
              <a:ext cx="352343" cy="147809"/>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7432" tIns="0" rIns="0" bIns="27432">
              <a:spAutoFit/>
            </a:bodyPr>
            <a:lstStyle/>
            <a:p>
              <a:pPr algn="r" defTabSz="895350">
                <a:buClr>
                  <a:srgbClr val="002960"/>
                </a:buClr>
              </a:pPr>
              <a:r>
                <a:rPr lang="x-none" sz="800" baseline="0">
                  <a:solidFill>
                    <a:schemeClr val="accent6"/>
                  </a:solidFill>
                  <a:latin typeface="+mn-lt"/>
                  <a:ea typeface="+mn-ea"/>
                </a:rPr>
                <a:t>STICKER</a:t>
              </a:r>
            </a:p>
          </p:txBody>
        </p:sp>
        <p:cxnSp>
          <p:nvCxnSpPr>
            <p:cNvPr id="89" name="AutoShape 31"/>
            <p:cNvCxnSpPr>
              <a:cxnSpLocks noChangeShapeType="1"/>
              <a:stCxn id="88" idx="2"/>
              <a:endCxn id="88" idx="4"/>
            </p:cNvCxnSpPr>
            <p:nvPr/>
          </p:nvCxnSpPr>
          <p:spPr bwMode="gray">
            <a:xfrm>
              <a:off x="8388432" y="285750"/>
              <a:ext cx="0" cy="150811"/>
            </a:xfrm>
            <a:prstGeom prst="straightConnector1">
              <a:avLst/>
            </a:prstGeom>
            <a:noFill/>
            <a:ln w="9525">
              <a:solidFill>
                <a:schemeClr val="accent6"/>
              </a:solidFill>
              <a:round/>
            </a:ln>
            <a:extLst>
              <a:ext uri="{909E8E84-426E-40DD-AFC4-6F175D3DCCD1}">
                <a14:hiddenFill xmlns:a14="http://schemas.microsoft.com/office/drawing/2010/main">
                  <a:noFill/>
                </a14:hiddenFill>
              </a:ext>
            </a:extLst>
          </p:spPr>
        </p:cxnSp>
        <p:cxnSp>
          <p:nvCxnSpPr>
            <p:cNvPr id="90" name="AutoShape 32"/>
            <p:cNvCxnSpPr>
              <a:cxnSpLocks noChangeShapeType="1"/>
              <a:stCxn id="88" idx="4"/>
              <a:endCxn id="88" idx="6"/>
            </p:cNvCxnSpPr>
            <p:nvPr/>
          </p:nvCxnSpPr>
          <p:spPr bwMode="gray">
            <a:xfrm>
              <a:off x="8388432" y="433559"/>
              <a:ext cx="352343" cy="0"/>
            </a:xfrm>
            <a:prstGeom prst="straightConnector1">
              <a:avLst/>
            </a:prstGeom>
            <a:noFill/>
            <a:ln w="25400">
              <a:solidFill>
                <a:schemeClr val="accent6"/>
              </a:solidFill>
              <a:round/>
            </a:ln>
            <a:extLst>
              <a:ext uri="{909E8E84-426E-40DD-AFC4-6F175D3DCCD1}">
                <a14:hiddenFill xmlns:a14="http://schemas.microsoft.com/office/drawing/2010/main">
                  <a:noFill/>
                </a14:hiddenFill>
              </a:ext>
            </a:extLst>
          </p:spPr>
        </p:cxnSp>
      </p:grpSp>
      <p:grpSp>
        <p:nvGrpSpPr>
          <p:cNvPr id="91" name="LegendBoxes" hidden="1"/>
          <p:cNvGrpSpPr/>
          <p:nvPr userDrawn="1"/>
        </p:nvGrpSpPr>
        <p:grpSpPr bwMode="gray">
          <a:xfrm>
            <a:off x="13360198" y="911694"/>
            <a:ext cx="705258" cy="1013976"/>
            <a:chOff x="7835905" y="279400"/>
            <a:chExt cx="691178" cy="993791"/>
          </a:xfrm>
        </p:grpSpPr>
        <p:sp>
          <p:nvSpPr>
            <p:cNvPr id="92" name="RectangleLegend1"/>
            <p:cNvSpPr>
              <a:spLocks noChangeArrowheads="1"/>
            </p:cNvSpPr>
            <p:nvPr/>
          </p:nvSpPr>
          <p:spPr bwMode="gray">
            <a:xfrm>
              <a:off x="7835905" y="290513"/>
              <a:ext cx="165100" cy="160338"/>
            </a:xfrm>
            <a:prstGeom prst="rect">
              <a:avLst/>
            </a:prstGeom>
            <a:solidFill>
              <a:schemeClr val="accent1"/>
            </a:solid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a:latin typeface="+mn-lt"/>
                <a:ea typeface="+mn-ea"/>
              </a:endParaRPr>
            </a:p>
          </p:txBody>
        </p:sp>
        <p:sp>
          <p:nvSpPr>
            <p:cNvPr id="93" name="RectangleLegend2"/>
            <p:cNvSpPr>
              <a:spLocks noChangeArrowheads="1"/>
            </p:cNvSpPr>
            <p:nvPr/>
          </p:nvSpPr>
          <p:spPr bwMode="gray">
            <a:xfrm>
              <a:off x="7835905" y="560388"/>
              <a:ext cx="165100" cy="160338"/>
            </a:xfrm>
            <a:prstGeom prst="rect">
              <a:avLst/>
            </a:prstGeom>
            <a:solidFill>
              <a:schemeClr val="accent2"/>
            </a:solid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a:latin typeface="+mn-lt"/>
                <a:ea typeface="+mn-ea"/>
              </a:endParaRPr>
            </a:p>
          </p:txBody>
        </p:sp>
        <p:sp>
          <p:nvSpPr>
            <p:cNvPr id="94" name="RectangleLegend3"/>
            <p:cNvSpPr>
              <a:spLocks noChangeArrowheads="1"/>
            </p:cNvSpPr>
            <p:nvPr/>
          </p:nvSpPr>
          <p:spPr bwMode="gray">
            <a:xfrm>
              <a:off x="7835905" y="831851"/>
              <a:ext cx="165100" cy="160338"/>
            </a:xfrm>
            <a:prstGeom prst="rect">
              <a:avLst/>
            </a:prstGeom>
            <a:solidFill>
              <a:schemeClr val="accent3"/>
            </a:solid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a:latin typeface="+mn-lt"/>
                <a:ea typeface="+mn-ea"/>
              </a:endParaRPr>
            </a:p>
          </p:txBody>
        </p:sp>
        <p:sp>
          <p:nvSpPr>
            <p:cNvPr id="95" name="RectangleLegend4"/>
            <p:cNvSpPr>
              <a:spLocks noChangeArrowheads="1"/>
            </p:cNvSpPr>
            <p:nvPr/>
          </p:nvSpPr>
          <p:spPr bwMode="gray">
            <a:xfrm>
              <a:off x="7835905" y="1103313"/>
              <a:ext cx="165100" cy="160338"/>
            </a:xfrm>
            <a:prstGeom prst="rect">
              <a:avLst/>
            </a:prstGeom>
            <a:solidFill>
              <a:schemeClr val="accent4"/>
            </a:solid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a:latin typeface="+mn-lt"/>
                <a:ea typeface="+mn-ea"/>
              </a:endParaRPr>
            </a:p>
          </p:txBody>
        </p:sp>
        <p:sp>
          <p:nvSpPr>
            <p:cNvPr id="96" name="Legend1"/>
            <p:cNvSpPr>
              <a:spLocks noChangeArrowheads="1"/>
            </p:cNvSpPr>
            <p:nvPr/>
          </p:nvSpPr>
          <p:spPr bwMode="gray">
            <a:xfrm>
              <a:off x="8089905" y="279400"/>
              <a:ext cx="437178" cy="18099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a:latin typeface="+mn-lt"/>
                  <a:ea typeface="+mn-ea"/>
                </a:rPr>
                <a:t>Legend</a:t>
              </a:r>
            </a:p>
          </p:txBody>
        </p:sp>
        <p:sp>
          <p:nvSpPr>
            <p:cNvPr id="97" name="Legend2"/>
            <p:cNvSpPr>
              <a:spLocks noChangeArrowheads="1"/>
            </p:cNvSpPr>
            <p:nvPr/>
          </p:nvSpPr>
          <p:spPr bwMode="gray">
            <a:xfrm>
              <a:off x="8089905" y="549275"/>
              <a:ext cx="437178" cy="18099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a:latin typeface="+mn-lt"/>
                  <a:ea typeface="+mn-ea"/>
                </a:rPr>
                <a:t>Legend</a:t>
              </a:r>
            </a:p>
          </p:txBody>
        </p:sp>
        <p:sp>
          <p:nvSpPr>
            <p:cNvPr id="98" name="Legend3"/>
            <p:cNvSpPr>
              <a:spLocks noChangeArrowheads="1"/>
            </p:cNvSpPr>
            <p:nvPr/>
          </p:nvSpPr>
          <p:spPr bwMode="gray">
            <a:xfrm>
              <a:off x="8089905" y="820738"/>
              <a:ext cx="437178" cy="18099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a:latin typeface="+mn-lt"/>
                  <a:ea typeface="+mn-ea"/>
                </a:rPr>
                <a:t>Legend</a:t>
              </a:r>
            </a:p>
          </p:txBody>
        </p:sp>
        <p:sp>
          <p:nvSpPr>
            <p:cNvPr id="99" name="Legend4"/>
            <p:cNvSpPr>
              <a:spLocks noChangeArrowheads="1"/>
            </p:cNvSpPr>
            <p:nvPr/>
          </p:nvSpPr>
          <p:spPr bwMode="gray">
            <a:xfrm>
              <a:off x="8089905" y="1092201"/>
              <a:ext cx="437178" cy="18099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a:latin typeface="+mn-lt"/>
                  <a:ea typeface="+mn-ea"/>
                </a:rPr>
                <a:t>Legend</a:t>
              </a:r>
            </a:p>
          </p:txBody>
        </p:sp>
      </p:grpSp>
      <p:grpSp>
        <p:nvGrpSpPr>
          <p:cNvPr id="100" name="LegendLines" hidden="1"/>
          <p:cNvGrpSpPr/>
          <p:nvPr userDrawn="1"/>
        </p:nvGrpSpPr>
        <p:grpSpPr bwMode="gray">
          <a:xfrm>
            <a:off x="13045948" y="911694"/>
            <a:ext cx="1019508" cy="741860"/>
            <a:chOff x="7540629" y="279400"/>
            <a:chExt cx="999153" cy="727091"/>
          </a:xfrm>
        </p:grpSpPr>
        <p:sp>
          <p:nvSpPr>
            <p:cNvPr id="101" name="LineLegend1"/>
            <p:cNvSpPr>
              <a:spLocks noChangeShapeType="1"/>
            </p:cNvSpPr>
            <p:nvPr/>
          </p:nvSpPr>
          <p:spPr bwMode="gray">
            <a:xfrm>
              <a:off x="7540629" y="369888"/>
              <a:ext cx="457200" cy="0"/>
            </a:xfrm>
            <a:prstGeom prst="line">
              <a:avLst/>
            </a:prstGeom>
            <a:noFill/>
            <a:ln w="28575">
              <a:solidFill>
                <a:schemeClr val="accent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x-none" sz="1200" baseline="0">
                <a:latin typeface="+mn-lt"/>
                <a:ea typeface="+mn-ea"/>
              </a:endParaRPr>
            </a:p>
          </p:txBody>
        </p:sp>
        <p:sp>
          <p:nvSpPr>
            <p:cNvPr id="102" name="LineLegend2"/>
            <p:cNvSpPr>
              <a:spLocks noChangeShapeType="1"/>
            </p:cNvSpPr>
            <p:nvPr/>
          </p:nvSpPr>
          <p:spPr bwMode="gray">
            <a:xfrm>
              <a:off x="7540629" y="638175"/>
              <a:ext cx="457200" cy="0"/>
            </a:xfrm>
            <a:prstGeom prst="line">
              <a:avLst/>
            </a:prstGeom>
            <a:noFill/>
            <a:ln w="28575">
              <a:solidFill>
                <a:schemeClr val="accent3"/>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x-none" sz="1200" baseline="0">
                <a:latin typeface="+mn-lt"/>
                <a:ea typeface="+mn-ea"/>
              </a:endParaRPr>
            </a:p>
          </p:txBody>
        </p:sp>
        <p:sp>
          <p:nvSpPr>
            <p:cNvPr id="103" name="LineLegend3"/>
            <p:cNvSpPr>
              <a:spLocks noChangeShapeType="1"/>
            </p:cNvSpPr>
            <p:nvPr/>
          </p:nvSpPr>
          <p:spPr bwMode="gray">
            <a:xfrm>
              <a:off x="7540629" y="915988"/>
              <a:ext cx="457200" cy="0"/>
            </a:xfrm>
            <a:prstGeom prst="line">
              <a:avLst/>
            </a:prstGeom>
            <a:noFill/>
            <a:ln w="28575">
              <a:solidFill>
                <a:schemeClr val="accent3"/>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x-none" sz="1200" baseline="0">
                <a:latin typeface="+mn-lt"/>
                <a:ea typeface="+mn-ea"/>
              </a:endParaRPr>
            </a:p>
          </p:txBody>
        </p:sp>
        <p:sp>
          <p:nvSpPr>
            <p:cNvPr id="104" name="Legend1"/>
            <p:cNvSpPr>
              <a:spLocks noChangeArrowheads="1"/>
            </p:cNvSpPr>
            <p:nvPr/>
          </p:nvSpPr>
          <p:spPr bwMode="gray">
            <a:xfrm>
              <a:off x="8102604" y="279400"/>
              <a:ext cx="437178" cy="1809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a:latin typeface="+mn-lt"/>
                  <a:ea typeface="+mn-ea"/>
                </a:rPr>
                <a:t>Legend</a:t>
              </a:r>
            </a:p>
          </p:txBody>
        </p:sp>
        <p:sp>
          <p:nvSpPr>
            <p:cNvPr id="105" name="Legend2"/>
            <p:cNvSpPr>
              <a:spLocks noChangeArrowheads="1"/>
            </p:cNvSpPr>
            <p:nvPr/>
          </p:nvSpPr>
          <p:spPr bwMode="gray">
            <a:xfrm>
              <a:off x="8102604" y="546100"/>
              <a:ext cx="437178" cy="1809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a:latin typeface="+mn-lt"/>
                  <a:ea typeface="+mn-ea"/>
                </a:rPr>
                <a:t>Legend</a:t>
              </a:r>
            </a:p>
          </p:txBody>
        </p:sp>
        <p:sp>
          <p:nvSpPr>
            <p:cNvPr id="106" name="Legend3"/>
            <p:cNvSpPr>
              <a:spLocks noChangeArrowheads="1"/>
            </p:cNvSpPr>
            <p:nvPr/>
          </p:nvSpPr>
          <p:spPr bwMode="gray">
            <a:xfrm>
              <a:off x="8102604" y="825501"/>
              <a:ext cx="437178" cy="1809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a:latin typeface="+mn-lt"/>
                  <a:ea typeface="+mn-ea"/>
                </a:rPr>
                <a:t>Legend</a:t>
              </a:r>
            </a:p>
          </p:txBody>
        </p:sp>
      </p:grpSp>
      <p:grpSp>
        <p:nvGrpSpPr>
          <p:cNvPr id="108" name="LegendMoons" hidden="1"/>
          <p:cNvGrpSpPr/>
          <p:nvPr userDrawn="1"/>
        </p:nvGrpSpPr>
        <p:grpSpPr bwMode="gray">
          <a:xfrm>
            <a:off x="13292164" y="911694"/>
            <a:ext cx="773292" cy="1333054"/>
            <a:chOff x="7769225" y="250825"/>
            <a:chExt cx="757853" cy="1306516"/>
          </a:xfrm>
        </p:grpSpPr>
        <p:grpSp>
          <p:nvGrpSpPr>
            <p:cNvPr id="109" name="MoonLegend1"/>
            <p:cNvGrpSpPr>
              <a:grpSpLocks noChangeAspect="1"/>
            </p:cNvGrpSpPr>
            <p:nvPr>
              <p:custDataLst>
                <p:tags r:id="rId25"/>
              </p:custDataLst>
            </p:nvPr>
          </p:nvGrpSpPr>
          <p:grpSpPr bwMode="gray">
            <a:xfrm>
              <a:off x="7769225" y="250825"/>
              <a:ext cx="209550" cy="209551"/>
              <a:chOff x="4533" y="183"/>
              <a:chExt cx="144" cy="144"/>
            </a:xfrm>
          </p:grpSpPr>
          <p:sp>
            <p:nvSpPr>
              <p:cNvPr id="127" name="Oval 38"/>
              <p:cNvSpPr>
                <a:spLocks noChangeAspect="1" noChangeArrowheads="1"/>
              </p:cNvSpPr>
              <p:nvPr>
                <p:custDataLst>
                  <p:tags r:id="rId38"/>
                </p:custDataLst>
              </p:nvPr>
            </p:nvSpPr>
            <p:spPr bwMode="gray">
              <a:xfrm>
                <a:off x="4533" y="183"/>
                <a:ext cx="144" cy="144"/>
              </a:xfrm>
              <a:prstGeom prst="ellipse">
                <a:avLst/>
              </a:prstGeom>
              <a:solidFill>
                <a:schemeClr val="accent1"/>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a:latin typeface="+mn-lt"/>
                  <a:ea typeface="+mn-ea"/>
                </a:endParaRPr>
              </a:p>
            </p:txBody>
          </p:sp>
          <p:sp>
            <p:nvSpPr>
              <p:cNvPr id="128" name="Arc 39"/>
              <p:cNvSpPr>
                <a:spLocks noChangeAspect="1"/>
              </p:cNvSpPr>
              <p:nvPr>
                <p:custDataLst>
                  <p:tags r:id="rId39"/>
                </p:custDataLst>
              </p:nvPr>
            </p:nvSpPr>
            <p:spPr bwMode="gray">
              <a:xfrm>
                <a:off x="4533" y="183"/>
                <a:ext cx="144" cy="144"/>
              </a:xfrm>
              <a:prstGeom prst="arc">
                <a:avLst>
                  <a:gd name="adj1" fmla="val 16200000"/>
                  <a:gd name="adj2" fmla="val 5400000"/>
                </a:avLst>
              </a:prstGeom>
              <a:solidFill>
                <a:schemeClr val="tx2"/>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a:latin typeface="+mn-lt"/>
                  <a:ea typeface="+mn-ea"/>
                </a:endParaRPr>
              </a:p>
            </p:txBody>
          </p:sp>
        </p:grpSp>
        <p:grpSp>
          <p:nvGrpSpPr>
            <p:cNvPr id="110" name="MoonLegend2"/>
            <p:cNvGrpSpPr>
              <a:grpSpLocks noChangeAspect="1"/>
            </p:cNvGrpSpPr>
            <p:nvPr>
              <p:custDataLst>
                <p:tags r:id="rId26"/>
              </p:custDataLst>
            </p:nvPr>
          </p:nvGrpSpPr>
          <p:grpSpPr bwMode="gray">
            <a:xfrm>
              <a:off x="7769225" y="525066"/>
              <a:ext cx="209550" cy="209551"/>
              <a:chOff x="1694" y="2044"/>
              <a:chExt cx="160" cy="160"/>
            </a:xfrm>
          </p:grpSpPr>
          <p:sp>
            <p:nvSpPr>
              <p:cNvPr id="125" name="Oval 41"/>
              <p:cNvSpPr>
                <a:spLocks noChangeAspect="1" noChangeArrowheads="1"/>
              </p:cNvSpPr>
              <p:nvPr>
                <p:custDataLst>
                  <p:tags r:id="rId36"/>
                </p:custDataLst>
              </p:nvPr>
            </p:nvSpPr>
            <p:spPr bwMode="gray">
              <a:xfrm>
                <a:off x="1694" y="2044"/>
                <a:ext cx="160" cy="160"/>
              </a:xfrm>
              <a:prstGeom prst="ellipse">
                <a:avLst/>
              </a:prstGeom>
              <a:solidFill>
                <a:schemeClr val="accent1"/>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a:latin typeface="+mn-lt"/>
                  <a:ea typeface="+mn-ea"/>
                </a:endParaRPr>
              </a:p>
            </p:txBody>
          </p:sp>
          <p:sp>
            <p:nvSpPr>
              <p:cNvPr id="126" name="Arc 42"/>
              <p:cNvSpPr>
                <a:spLocks noChangeAspect="1"/>
              </p:cNvSpPr>
              <p:nvPr>
                <p:custDataLst>
                  <p:tags r:id="rId37"/>
                </p:custDataLst>
              </p:nvPr>
            </p:nvSpPr>
            <p:spPr bwMode="gray">
              <a:xfrm>
                <a:off x="1694" y="2044"/>
                <a:ext cx="160" cy="160"/>
              </a:xfrm>
              <a:prstGeom prst="arc">
                <a:avLst/>
              </a:prstGeom>
              <a:solidFill>
                <a:schemeClr val="tx2"/>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a:latin typeface="+mn-lt"/>
                  <a:ea typeface="+mn-ea"/>
                </a:endParaRPr>
              </a:p>
            </p:txBody>
          </p:sp>
        </p:grpSp>
        <p:grpSp>
          <p:nvGrpSpPr>
            <p:cNvPr id="111" name="MoonLegend4"/>
            <p:cNvGrpSpPr>
              <a:grpSpLocks noChangeAspect="1"/>
            </p:cNvGrpSpPr>
            <p:nvPr>
              <p:custDataLst>
                <p:tags r:id="rId27"/>
              </p:custDataLst>
            </p:nvPr>
          </p:nvGrpSpPr>
          <p:grpSpPr bwMode="gray">
            <a:xfrm>
              <a:off x="7769225" y="1073548"/>
              <a:ext cx="209550" cy="209551"/>
              <a:chOff x="4495" y="1198"/>
              <a:chExt cx="160" cy="160"/>
            </a:xfrm>
          </p:grpSpPr>
          <p:sp>
            <p:nvSpPr>
              <p:cNvPr id="123" name="Oval 47"/>
              <p:cNvSpPr>
                <a:spLocks noChangeAspect="1" noChangeArrowheads="1"/>
              </p:cNvSpPr>
              <p:nvPr>
                <p:custDataLst>
                  <p:tags r:id="rId34"/>
                </p:custDataLst>
              </p:nvPr>
            </p:nvSpPr>
            <p:spPr bwMode="gray">
              <a:xfrm>
                <a:off x="4495" y="1198"/>
                <a:ext cx="160" cy="160"/>
              </a:xfrm>
              <a:prstGeom prst="ellipse">
                <a:avLst/>
              </a:prstGeom>
              <a:solidFill>
                <a:schemeClr val="accent1"/>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a:latin typeface="+mn-lt"/>
                  <a:ea typeface="+mn-ea"/>
                </a:endParaRPr>
              </a:p>
            </p:txBody>
          </p:sp>
          <p:sp>
            <p:nvSpPr>
              <p:cNvPr id="124" name="Arc 48"/>
              <p:cNvSpPr>
                <a:spLocks noChangeAspect="1"/>
              </p:cNvSpPr>
              <p:nvPr>
                <p:custDataLst>
                  <p:tags r:id="rId35"/>
                </p:custDataLst>
              </p:nvPr>
            </p:nvSpPr>
            <p:spPr bwMode="gray">
              <a:xfrm>
                <a:off x="4495" y="1198"/>
                <a:ext cx="160" cy="160"/>
              </a:xfrm>
              <a:prstGeom prst="arc">
                <a:avLst>
                  <a:gd name="adj1" fmla="val 16200000"/>
                  <a:gd name="adj2" fmla="val 10800000"/>
                </a:avLst>
              </a:prstGeom>
              <a:solidFill>
                <a:schemeClr val="tx2"/>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a:latin typeface="+mn-lt"/>
                  <a:ea typeface="+mn-ea"/>
                </a:endParaRPr>
              </a:p>
            </p:txBody>
          </p:sp>
        </p:grpSp>
        <p:grpSp>
          <p:nvGrpSpPr>
            <p:cNvPr id="112" name="MoonLegend5"/>
            <p:cNvGrpSpPr>
              <a:grpSpLocks noChangeAspect="1"/>
            </p:cNvGrpSpPr>
            <p:nvPr>
              <p:custDataLst>
                <p:tags r:id="rId28"/>
              </p:custDataLst>
            </p:nvPr>
          </p:nvGrpSpPr>
          <p:grpSpPr bwMode="gray">
            <a:xfrm>
              <a:off x="7769225" y="1347790"/>
              <a:ext cx="209550" cy="209551"/>
              <a:chOff x="4495" y="1440"/>
              <a:chExt cx="160" cy="160"/>
            </a:xfrm>
          </p:grpSpPr>
          <p:sp>
            <p:nvSpPr>
              <p:cNvPr id="121" name="Oval 50"/>
              <p:cNvSpPr>
                <a:spLocks noChangeAspect="1" noChangeArrowheads="1"/>
              </p:cNvSpPr>
              <p:nvPr>
                <p:custDataLst>
                  <p:tags r:id="rId32"/>
                </p:custDataLst>
              </p:nvPr>
            </p:nvSpPr>
            <p:spPr bwMode="gray">
              <a:xfrm>
                <a:off x="4495" y="1440"/>
                <a:ext cx="160" cy="160"/>
              </a:xfrm>
              <a:prstGeom prst="ellipse">
                <a:avLst/>
              </a:prstGeom>
              <a:solidFill>
                <a:schemeClr val="accent1"/>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a:latin typeface="+mn-lt"/>
                  <a:ea typeface="+mn-ea"/>
                </a:endParaRPr>
              </a:p>
            </p:txBody>
          </p:sp>
          <p:sp>
            <p:nvSpPr>
              <p:cNvPr id="122" name="Oval 51"/>
              <p:cNvSpPr>
                <a:spLocks noChangeAspect="1" noChangeArrowheads="1"/>
              </p:cNvSpPr>
              <p:nvPr>
                <p:custDataLst>
                  <p:tags r:id="rId33"/>
                </p:custDataLst>
              </p:nvPr>
            </p:nvSpPr>
            <p:spPr bwMode="gray">
              <a:xfrm>
                <a:off x="4495" y="1440"/>
                <a:ext cx="160" cy="160"/>
              </a:xfrm>
              <a:prstGeom prst="arc">
                <a:avLst>
                  <a:gd name="adj1" fmla="val 16200000"/>
                  <a:gd name="adj2" fmla="val 16200000"/>
                </a:avLst>
              </a:prstGeom>
              <a:solidFill>
                <a:schemeClr val="tx2"/>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a:latin typeface="+mn-lt"/>
                  <a:ea typeface="+mn-ea"/>
                </a:endParaRPr>
              </a:p>
            </p:txBody>
          </p:sp>
        </p:grpSp>
        <p:grpSp>
          <p:nvGrpSpPr>
            <p:cNvPr id="113" name="MoonLegend3"/>
            <p:cNvGrpSpPr>
              <a:grpSpLocks noChangeAspect="1"/>
            </p:cNvGrpSpPr>
            <p:nvPr>
              <p:custDataLst>
                <p:tags r:id="rId29"/>
              </p:custDataLst>
            </p:nvPr>
          </p:nvGrpSpPr>
          <p:grpSpPr bwMode="gray">
            <a:xfrm>
              <a:off x="7769225" y="799307"/>
              <a:ext cx="209550" cy="209551"/>
              <a:chOff x="4495" y="1198"/>
              <a:chExt cx="160" cy="160"/>
            </a:xfrm>
          </p:grpSpPr>
          <p:sp>
            <p:nvSpPr>
              <p:cNvPr id="119" name="Oval 47"/>
              <p:cNvSpPr>
                <a:spLocks noChangeAspect="1" noChangeArrowheads="1"/>
              </p:cNvSpPr>
              <p:nvPr>
                <p:custDataLst>
                  <p:tags r:id="rId30"/>
                </p:custDataLst>
              </p:nvPr>
            </p:nvSpPr>
            <p:spPr bwMode="gray">
              <a:xfrm>
                <a:off x="4495" y="1198"/>
                <a:ext cx="160" cy="160"/>
              </a:xfrm>
              <a:prstGeom prst="ellipse">
                <a:avLst/>
              </a:prstGeom>
              <a:solidFill>
                <a:schemeClr val="accent1"/>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a:latin typeface="+mn-lt"/>
                  <a:ea typeface="+mn-ea"/>
                </a:endParaRPr>
              </a:p>
            </p:txBody>
          </p:sp>
          <p:sp>
            <p:nvSpPr>
              <p:cNvPr id="120" name="Arc 48"/>
              <p:cNvSpPr>
                <a:spLocks noChangeAspect="1"/>
              </p:cNvSpPr>
              <p:nvPr>
                <p:custDataLst>
                  <p:tags r:id="rId31"/>
                </p:custDataLst>
              </p:nvPr>
            </p:nvSpPr>
            <p:spPr bwMode="gray">
              <a:xfrm>
                <a:off x="4495" y="1198"/>
                <a:ext cx="160" cy="160"/>
              </a:xfrm>
              <a:prstGeom prst="arc">
                <a:avLst>
                  <a:gd name="adj1" fmla="val 16200000"/>
                  <a:gd name="adj2" fmla="val 5400000"/>
                </a:avLst>
              </a:prstGeom>
              <a:solidFill>
                <a:schemeClr val="tx2"/>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a:latin typeface="+mn-lt"/>
                  <a:ea typeface="+mn-ea"/>
                </a:endParaRPr>
              </a:p>
            </p:txBody>
          </p:sp>
        </p:grpSp>
        <p:sp>
          <p:nvSpPr>
            <p:cNvPr id="114" name="Legend1"/>
            <p:cNvSpPr>
              <a:spLocks noChangeArrowheads="1"/>
            </p:cNvSpPr>
            <p:nvPr/>
          </p:nvSpPr>
          <p:spPr bwMode="gray">
            <a:xfrm>
              <a:off x="8089900" y="263525"/>
              <a:ext cx="437178" cy="18099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a:latin typeface="+mn-lt"/>
                  <a:ea typeface="+mn-ea"/>
                </a:rPr>
                <a:t>Legend</a:t>
              </a:r>
            </a:p>
          </p:txBody>
        </p:sp>
        <p:sp>
          <p:nvSpPr>
            <p:cNvPr id="115" name="Legend2"/>
            <p:cNvSpPr>
              <a:spLocks noChangeArrowheads="1"/>
            </p:cNvSpPr>
            <p:nvPr/>
          </p:nvSpPr>
          <p:spPr bwMode="gray">
            <a:xfrm>
              <a:off x="8089900" y="538163"/>
              <a:ext cx="437178" cy="18099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a:latin typeface="+mn-lt"/>
                  <a:ea typeface="+mn-ea"/>
                </a:rPr>
                <a:t>Legend</a:t>
              </a:r>
            </a:p>
          </p:txBody>
        </p:sp>
        <p:sp>
          <p:nvSpPr>
            <p:cNvPr id="116" name="Legend3"/>
            <p:cNvSpPr>
              <a:spLocks noChangeArrowheads="1"/>
            </p:cNvSpPr>
            <p:nvPr/>
          </p:nvSpPr>
          <p:spPr bwMode="gray">
            <a:xfrm>
              <a:off x="8089900" y="812802"/>
              <a:ext cx="437178" cy="18099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a:latin typeface="+mn-lt"/>
                  <a:ea typeface="+mn-ea"/>
                </a:rPr>
                <a:t>Legend</a:t>
              </a:r>
            </a:p>
          </p:txBody>
        </p:sp>
        <p:sp>
          <p:nvSpPr>
            <p:cNvPr id="117" name="Legend4"/>
            <p:cNvSpPr>
              <a:spLocks noChangeArrowheads="1"/>
            </p:cNvSpPr>
            <p:nvPr/>
          </p:nvSpPr>
          <p:spPr bwMode="gray">
            <a:xfrm>
              <a:off x="8089900" y="1084265"/>
              <a:ext cx="437178" cy="18099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a:latin typeface="+mn-lt"/>
                  <a:ea typeface="+mn-ea"/>
                </a:rPr>
                <a:t>Legend</a:t>
              </a:r>
            </a:p>
          </p:txBody>
        </p:sp>
        <p:sp>
          <p:nvSpPr>
            <p:cNvPr id="118" name="Legend5"/>
            <p:cNvSpPr>
              <a:spLocks noChangeArrowheads="1"/>
            </p:cNvSpPr>
            <p:nvPr/>
          </p:nvSpPr>
          <p:spPr bwMode="gray">
            <a:xfrm>
              <a:off x="8089900" y="1360490"/>
              <a:ext cx="437178" cy="18099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a:latin typeface="+mn-lt"/>
                  <a:ea typeface="+mn-ea"/>
                </a:rPr>
                <a:t>Legend</a:t>
              </a:r>
            </a:p>
          </p:txBody>
        </p:sp>
      </p:grpSp>
      <p:grpSp>
        <p:nvGrpSpPr>
          <p:cNvPr id="129" name="EmptyMoon" hidden="1"/>
          <p:cNvGrpSpPr>
            <a:grpSpLocks noChangeAspect="1"/>
          </p:cNvGrpSpPr>
          <p:nvPr userDrawn="1">
            <p:custDataLst>
              <p:tags r:id="rId10"/>
            </p:custDataLst>
          </p:nvPr>
        </p:nvGrpSpPr>
        <p:grpSpPr>
          <a:xfrm>
            <a:off x="11321025" y="1000045"/>
            <a:ext cx="254000" cy="254000"/>
            <a:chOff x="762000" y="1270000"/>
            <a:chExt cx="254000" cy="254000"/>
          </a:xfrm>
          <a:solidFill>
            <a:schemeClr val="accent2"/>
          </a:solidFill>
        </p:grpSpPr>
        <p:sp>
          <p:nvSpPr>
            <p:cNvPr id="130" name="Oval 129"/>
            <p:cNvSpPr/>
            <p:nvPr>
              <p:custDataLst>
                <p:tags r:id="rId23"/>
              </p:custDataLst>
            </p:nvPr>
          </p:nvSpPr>
          <p:spPr>
            <a:xfrm>
              <a:off x="762000" y="1270000"/>
              <a:ext cx="254000" cy="254000"/>
            </a:xfrm>
            <a:prstGeom prst="ellipse">
              <a:avLst/>
            </a:prstGeom>
            <a:solidFill>
              <a:schemeClr val="accent1"/>
            </a:solidFill>
            <a:ln w="0" cap="flat"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sz="1600">
                <a:solidFill>
                  <a:schemeClr val="bg1"/>
                </a:solidFill>
              </a:endParaRPr>
            </a:p>
          </p:txBody>
        </p:sp>
        <p:sp>
          <p:nvSpPr>
            <p:cNvPr id="131" name="Arc 130"/>
            <p:cNvSpPr/>
            <p:nvPr>
              <p:custDataLst>
                <p:tags r:id="rId24"/>
              </p:custDataLst>
            </p:nvPr>
          </p:nvSpPr>
          <p:spPr>
            <a:xfrm>
              <a:off x="762000" y="1270000"/>
              <a:ext cx="254000" cy="254000"/>
            </a:xfrm>
            <a:prstGeom prst="arc">
              <a:avLst>
                <a:gd name="adj1" fmla="val 16200000"/>
                <a:gd name="adj2" fmla="val 5400000"/>
              </a:avLst>
            </a:prstGeom>
            <a:solidFill>
              <a:schemeClr val="accent2"/>
            </a:solidFill>
            <a:ln w="0" cap="flat" cmpd="sng" algn="ctr">
              <a:no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32" name="QuaterMoon" hidden="1"/>
          <p:cNvGrpSpPr>
            <a:grpSpLocks noChangeAspect="1"/>
          </p:cNvGrpSpPr>
          <p:nvPr userDrawn="1">
            <p:custDataLst>
              <p:tags r:id="rId11"/>
            </p:custDataLst>
          </p:nvPr>
        </p:nvGrpSpPr>
        <p:grpSpPr>
          <a:xfrm>
            <a:off x="11641366" y="1000045"/>
            <a:ext cx="254000" cy="254000"/>
            <a:chOff x="762000" y="1270000"/>
            <a:chExt cx="254000" cy="254000"/>
          </a:xfrm>
        </p:grpSpPr>
        <p:sp>
          <p:nvSpPr>
            <p:cNvPr id="133" name="Oval 132"/>
            <p:cNvSpPr/>
            <p:nvPr>
              <p:custDataLst>
                <p:tags r:id="rId21"/>
              </p:custDataLst>
            </p:nvPr>
          </p:nvSpPr>
          <p:spPr>
            <a:xfrm>
              <a:off x="762000" y="1270000"/>
              <a:ext cx="254000" cy="254000"/>
            </a:xfrm>
            <a:prstGeom prst="ellipse">
              <a:avLst/>
            </a:prstGeom>
            <a:solidFill>
              <a:schemeClr val="accent1"/>
            </a:solidFill>
            <a:ln w="0" cap="flat"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sz="1600">
                <a:solidFill>
                  <a:schemeClr val="bg1"/>
                </a:solidFill>
              </a:endParaRPr>
            </a:p>
          </p:txBody>
        </p:sp>
        <p:sp>
          <p:nvSpPr>
            <p:cNvPr id="134" name="Arc 133"/>
            <p:cNvSpPr/>
            <p:nvPr>
              <p:custDataLst>
                <p:tags r:id="rId22"/>
              </p:custDataLst>
            </p:nvPr>
          </p:nvSpPr>
          <p:spPr>
            <a:xfrm>
              <a:off x="762000" y="1270000"/>
              <a:ext cx="254000" cy="254000"/>
            </a:xfrm>
            <a:prstGeom prst="arc">
              <a:avLst>
                <a:gd name="adj1" fmla="val 16200000"/>
                <a:gd name="adj2" fmla="val 0"/>
              </a:avLst>
            </a:prstGeom>
            <a:solidFill>
              <a:schemeClr val="accent2"/>
            </a:solidFill>
            <a:ln w="0" cap="flat" cmpd="sng" algn="ctr">
              <a:no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35" name="HalfMoon" hidden="1"/>
          <p:cNvGrpSpPr>
            <a:grpSpLocks noChangeAspect="1"/>
          </p:cNvGrpSpPr>
          <p:nvPr userDrawn="1">
            <p:custDataLst>
              <p:tags r:id="rId12"/>
            </p:custDataLst>
          </p:nvPr>
        </p:nvGrpSpPr>
        <p:grpSpPr>
          <a:xfrm>
            <a:off x="11961707" y="1000045"/>
            <a:ext cx="254000" cy="254000"/>
            <a:chOff x="762000" y="1270000"/>
            <a:chExt cx="254000" cy="254000"/>
          </a:xfrm>
        </p:grpSpPr>
        <p:sp>
          <p:nvSpPr>
            <p:cNvPr id="136" name="Oval 135"/>
            <p:cNvSpPr/>
            <p:nvPr>
              <p:custDataLst>
                <p:tags r:id="rId19"/>
              </p:custDataLst>
            </p:nvPr>
          </p:nvSpPr>
          <p:spPr>
            <a:xfrm>
              <a:off x="762000" y="1270000"/>
              <a:ext cx="254000" cy="254000"/>
            </a:xfrm>
            <a:prstGeom prst="ellipse">
              <a:avLst/>
            </a:prstGeom>
            <a:solidFill>
              <a:schemeClr val="accent1"/>
            </a:solidFill>
            <a:ln w="0" cap="flat"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sz="1600">
                <a:solidFill>
                  <a:schemeClr val="bg1"/>
                </a:solidFill>
              </a:endParaRPr>
            </a:p>
          </p:txBody>
        </p:sp>
        <p:sp>
          <p:nvSpPr>
            <p:cNvPr id="137" name="Arc 136"/>
            <p:cNvSpPr/>
            <p:nvPr>
              <p:custDataLst>
                <p:tags r:id="rId20"/>
              </p:custDataLst>
            </p:nvPr>
          </p:nvSpPr>
          <p:spPr>
            <a:xfrm>
              <a:off x="762000" y="1270000"/>
              <a:ext cx="254000" cy="254000"/>
            </a:xfrm>
            <a:prstGeom prst="arc">
              <a:avLst>
                <a:gd name="adj1" fmla="val 16200000"/>
                <a:gd name="adj2" fmla="val 5400000"/>
              </a:avLst>
            </a:prstGeom>
            <a:solidFill>
              <a:schemeClr val="accent2"/>
            </a:solidFill>
            <a:ln w="0" cap="flat" cmpd="sng" algn="ctr">
              <a:no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38" name="3QuaterMoon" hidden="1"/>
          <p:cNvGrpSpPr>
            <a:grpSpLocks noChangeAspect="1"/>
          </p:cNvGrpSpPr>
          <p:nvPr userDrawn="1">
            <p:custDataLst>
              <p:tags r:id="rId13"/>
            </p:custDataLst>
          </p:nvPr>
        </p:nvGrpSpPr>
        <p:grpSpPr>
          <a:xfrm>
            <a:off x="12282048" y="1000045"/>
            <a:ext cx="254000" cy="254000"/>
            <a:chOff x="762000" y="1270000"/>
            <a:chExt cx="254000" cy="254000"/>
          </a:xfrm>
        </p:grpSpPr>
        <p:sp>
          <p:nvSpPr>
            <p:cNvPr id="139" name="Oval 138"/>
            <p:cNvSpPr/>
            <p:nvPr>
              <p:custDataLst>
                <p:tags r:id="rId17"/>
              </p:custDataLst>
            </p:nvPr>
          </p:nvSpPr>
          <p:spPr>
            <a:xfrm>
              <a:off x="762000" y="1270000"/>
              <a:ext cx="254000" cy="254000"/>
            </a:xfrm>
            <a:prstGeom prst="ellipse">
              <a:avLst/>
            </a:prstGeom>
            <a:solidFill>
              <a:schemeClr val="accent1"/>
            </a:solidFill>
            <a:ln w="0" cap="flat"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sz="1600">
                <a:solidFill>
                  <a:schemeClr val="bg1"/>
                </a:solidFill>
              </a:endParaRPr>
            </a:p>
          </p:txBody>
        </p:sp>
        <p:sp>
          <p:nvSpPr>
            <p:cNvPr id="140" name="Arc 139"/>
            <p:cNvSpPr/>
            <p:nvPr>
              <p:custDataLst>
                <p:tags r:id="rId18"/>
              </p:custDataLst>
            </p:nvPr>
          </p:nvSpPr>
          <p:spPr>
            <a:xfrm>
              <a:off x="762000" y="1270000"/>
              <a:ext cx="254000" cy="254000"/>
            </a:xfrm>
            <a:prstGeom prst="arc">
              <a:avLst>
                <a:gd name="adj1" fmla="val 16200000"/>
                <a:gd name="adj2" fmla="val 10800000"/>
              </a:avLst>
            </a:prstGeom>
            <a:solidFill>
              <a:schemeClr val="accent2"/>
            </a:solidFill>
            <a:ln w="0" cap="flat" cmpd="sng" algn="ctr">
              <a:no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41" name="FullMoon" hidden="1"/>
          <p:cNvGrpSpPr>
            <a:grpSpLocks noChangeAspect="1"/>
          </p:cNvGrpSpPr>
          <p:nvPr userDrawn="1">
            <p:custDataLst>
              <p:tags r:id="rId14"/>
            </p:custDataLst>
          </p:nvPr>
        </p:nvGrpSpPr>
        <p:grpSpPr>
          <a:xfrm>
            <a:off x="12602390" y="1000045"/>
            <a:ext cx="254000" cy="254000"/>
            <a:chOff x="762000" y="1270000"/>
            <a:chExt cx="254000" cy="254000"/>
          </a:xfrm>
          <a:solidFill>
            <a:schemeClr val="accent2"/>
          </a:solidFill>
        </p:grpSpPr>
        <p:sp>
          <p:nvSpPr>
            <p:cNvPr id="142" name="Oval 141"/>
            <p:cNvSpPr/>
            <p:nvPr>
              <p:custDataLst>
                <p:tags r:id="rId15"/>
              </p:custDataLst>
            </p:nvPr>
          </p:nvSpPr>
          <p:spPr>
            <a:xfrm>
              <a:off x="762000" y="1270000"/>
              <a:ext cx="254000" cy="254000"/>
            </a:xfrm>
            <a:prstGeom prst="ellipse">
              <a:avLst/>
            </a:prstGeom>
            <a:grpFill/>
            <a:ln w="0" cap="flat"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sz="1600">
                <a:solidFill>
                  <a:schemeClr val="bg1"/>
                </a:solidFill>
              </a:endParaRPr>
            </a:p>
          </p:txBody>
        </p:sp>
        <p:sp>
          <p:nvSpPr>
            <p:cNvPr id="143" name="Arc 142"/>
            <p:cNvSpPr/>
            <p:nvPr>
              <p:custDataLst>
                <p:tags r:id="rId16"/>
              </p:custDataLst>
            </p:nvPr>
          </p:nvSpPr>
          <p:spPr>
            <a:xfrm>
              <a:off x="762000" y="1270000"/>
              <a:ext cx="254000" cy="254000"/>
            </a:xfrm>
            <a:prstGeom prst="arc">
              <a:avLst>
                <a:gd name="adj1" fmla="val 16200000"/>
                <a:gd name="adj2" fmla="val 16200000"/>
              </a:avLst>
            </a:prstGeom>
            <a:grpFill/>
            <a:ln w="0" cap="flat" cmpd="sng" algn="ctr">
              <a:no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cxnSp>
        <p:nvCxnSpPr>
          <p:cNvPr id="145" name="Straight Connector 144"/>
          <p:cNvCxnSpPr/>
          <p:nvPr userDrawn="1"/>
        </p:nvCxnSpPr>
        <p:spPr bwMode="ltGray">
          <a:xfrm>
            <a:off x="564945" y="821418"/>
            <a:ext cx="13500511" cy="0"/>
          </a:xfrm>
          <a:prstGeom prst="line">
            <a:avLst/>
          </a:prstGeom>
          <a:noFill/>
          <a:ln w="12700" cap="flat" cmpd="sng" algn="ctr">
            <a:solidFill>
              <a:srgbClr val="F36419"/>
            </a:solidFill>
            <a:prstDash val="solid"/>
            <a:round/>
            <a:headEnd type="none" w="med" len="med"/>
            <a:tailEnd type="none"/>
          </a:ln>
          <a:effectLst/>
        </p:spPr>
      </p:cxnSp>
      <p:sp>
        <p:nvSpPr>
          <p:cNvPr id="73" name="Slide Number Placeholder 1"/>
          <p:cNvSpPr txBox="1"/>
          <p:nvPr userDrawn="1"/>
        </p:nvSpPr>
        <p:spPr>
          <a:xfrm>
            <a:off x="14198400" y="7832513"/>
            <a:ext cx="266400" cy="151200"/>
          </a:xfrm>
          <a:prstGeom prst="rect">
            <a:avLst/>
          </a:prstGeom>
        </p:spPr>
        <p:txBody>
          <a:bodyPr vert="horz" lIns="0" tIns="0" rIns="0" bIns="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597E933-748C-423A-8FD7-FA7B3ACA4E96}" type="slidenum">
              <a:rPr lang="en-GB" sz="1200" baseline="0" smtClean="0">
                <a:solidFill>
                  <a:schemeClr val="tx1"/>
                </a:solidFill>
              </a:rPr>
              <a:t>‹#›</a:t>
            </a:fld>
            <a:endParaRPr lang="en-GB" sz="1200" baseline="0">
              <a:solidFill>
                <a:schemeClr val="tx1"/>
              </a:solidFill>
            </a:endParaRPr>
          </a:p>
        </p:txBody>
      </p:sp>
      <p:sp>
        <p:nvSpPr>
          <p:cNvPr id="6" name="GS Doctop Placeholder" hidden="1"/>
          <p:cNvSpPr txBox="1"/>
          <p:nvPr userDrawn="1"/>
        </p:nvSpPr>
        <p:spPr>
          <a:xfrm>
            <a:off x="546100" y="0"/>
            <a:ext cx="5651500" cy="215444"/>
          </a:xfrm>
          <a:prstGeom prst="rect">
            <a:avLst/>
          </a:prstGeom>
          <a:noFill/>
        </p:spPr>
        <p:txBody>
          <a:bodyPr vert="horz" rtlCol="0">
            <a:spAutoFit/>
          </a:bodyPr>
          <a:lstStyle/>
          <a:p>
            <a:pPr algn="l"/>
            <a:r>
              <a:rPr lang="en-US" sz="800" b="0">
                <a:latin typeface="Arial" panose="020B0604020202020204"/>
              </a:rPr>
              <a:t>ibdroot\projects\IBD-HK\maxims2020\654567_1\16. Marketing\RS\Project Skyline_RS_V20200923_part 1.pptx</a:t>
            </a:r>
          </a:p>
        </p:txBody>
      </p:sp>
    </p:spTree>
  </p:cSld>
  <p:clrMap bg1="lt1" tx1="dk1" bg2="lt2" tx2="dk2" accent1="accent1" accent2="accent2" accent3="accent3" accent4="accent4" accent5="accent5" accent6="accent6" hlink="hlink" folHlink="folHlink"/>
  <p:sldLayoutIdLst>
    <p:sldLayoutId id="2147483776" r:id="rId1"/>
    <p:sldLayoutId id="2147483777" r:id="rId2"/>
    <p:sldLayoutId id="2147483778" r:id="rId3"/>
    <p:sldLayoutId id="2147483779" r:id="rId4"/>
    <p:sldLayoutId id="2147483780" r:id="rId5"/>
    <p:sldLayoutId id="2147483781" r:id="rId6"/>
    <p:sldLayoutId id="2147483782" r:id="rId7"/>
  </p:sldLayoutIdLst>
  <p:hf hdr="0" ftr="0" dt="0"/>
  <p:txStyles>
    <p:titleStyle>
      <a:lvl1pPr algn="l" defTabSz="1074420" rtl="0" eaLnBrk="1" fontAlgn="base" hangingPunct="1">
        <a:spcBef>
          <a:spcPct val="0"/>
        </a:spcBef>
        <a:spcAft>
          <a:spcPct val="0"/>
        </a:spcAft>
        <a:tabLst>
          <a:tab pos="323850" algn="l"/>
        </a:tabLst>
        <a:defRPr lang="x-none" sz="2400" b="1" cap="all" baseline="0" noProof="0" dirty="0">
          <a:solidFill>
            <a:schemeClr val="tx2"/>
          </a:solidFill>
          <a:latin typeface="+mj-lt"/>
          <a:ea typeface="+mj-ea"/>
          <a:cs typeface="+mj-cs"/>
        </a:defRPr>
      </a:lvl1pPr>
      <a:lvl2pPr algn="l" defTabSz="1074420" rtl="0" eaLnBrk="1" fontAlgn="base" hangingPunct="1">
        <a:spcBef>
          <a:spcPct val="0"/>
        </a:spcBef>
        <a:spcAft>
          <a:spcPct val="0"/>
        </a:spcAft>
        <a:defRPr lang="x-none" sz="2280" b="1">
          <a:solidFill>
            <a:schemeClr val="tx2"/>
          </a:solidFill>
          <a:latin typeface="Arial" panose="020B0604020202020204" pitchFamily="34" charset="0"/>
        </a:defRPr>
      </a:lvl2pPr>
      <a:lvl3pPr algn="l" defTabSz="1074420" rtl="0" eaLnBrk="1" fontAlgn="base" hangingPunct="1">
        <a:spcBef>
          <a:spcPct val="0"/>
        </a:spcBef>
        <a:spcAft>
          <a:spcPct val="0"/>
        </a:spcAft>
        <a:defRPr lang="x-none" sz="2280" b="1">
          <a:solidFill>
            <a:schemeClr val="tx2"/>
          </a:solidFill>
          <a:latin typeface="Arial" panose="020B0604020202020204" pitchFamily="34" charset="0"/>
        </a:defRPr>
      </a:lvl3pPr>
      <a:lvl4pPr algn="l" defTabSz="1074420" rtl="0" eaLnBrk="1" fontAlgn="base" hangingPunct="1">
        <a:spcBef>
          <a:spcPct val="0"/>
        </a:spcBef>
        <a:spcAft>
          <a:spcPct val="0"/>
        </a:spcAft>
        <a:defRPr lang="x-none" sz="2280" b="1">
          <a:solidFill>
            <a:schemeClr val="tx2"/>
          </a:solidFill>
          <a:latin typeface="Arial" panose="020B0604020202020204" pitchFamily="34" charset="0"/>
        </a:defRPr>
      </a:lvl4pPr>
      <a:lvl5pPr algn="l" defTabSz="1074420" rtl="0" eaLnBrk="1" fontAlgn="base" hangingPunct="1">
        <a:spcBef>
          <a:spcPct val="0"/>
        </a:spcBef>
        <a:spcAft>
          <a:spcPct val="0"/>
        </a:spcAft>
        <a:defRPr lang="x-none" sz="2280" b="1">
          <a:solidFill>
            <a:schemeClr val="tx2"/>
          </a:solidFill>
          <a:latin typeface="Arial" panose="020B0604020202020204" pitchFamily="34" charset="0"/>
        </a:defRPr>
      </a:lvl5pPr>
      <a:lvl6pPr marL="548640" algn="l" defTabSz="1074420" rtl="0" eaLnBrk="1" fontAlgn="base" hangingPunct="1">
        <a:spcBef>
          <a:spcPct val="0"/>
        </a:spcBef>
        <a:spcAft>
          <a:spcPct val="0"/>
        </a:spcAft>
        <a:defRPr lang="x-none" sz="2280" b="1">
          <a:solidFill>
            <a:schemeClr val="tx2"/>
          </a:solidFill>
          <a:latin typeface="Arial" panose="020B0604020202020204" pitchFamily="34" charset="0"/>
        </a:defRPr>
      </a:lvl6pPr>
      <a:lvl7pPr marL="1097280" algn="l" defTabSz="1074420" rtl="0" eaLnBrk="1" fontAlgn="base" hangingPunct="1">
        <a:spcBef>
          <a:spcPct val="0"/>
        </a:spcBef>
        <a:spcAft>
          <a:spcPct val="0"/>
        </a:spcAft>
        <a:defRPr lang="x-none" sz="2280" b="1">
          <a:solidFill>
            <a:schemeClr val="tx2"/>
          </a:solidFill>
          <a:latin typeface="Arial" panose="020B0604020202020204" pitchFamily="34" charset="0"/>
        </a:defRPr>
      </a:lvl7pPr>
      <a:lvl8pPr marL="1645920" algn="l" defTabSz="1074420" rtl="0" eaLnBrk="1" fontAlgn="base" hangingPunct="1">
        <a:spcBef>
          <a:spcPct val="0"/>
        </a:spcBef>
        <a:spcAft>
          <a:spcPct val="0"/>
        </a:spcAft>
        <a:defRPr lang="x-none" sz="2280" b="1">
          <a:solidFill>
            <a:schemeClr val="tx2"/>
          </a:solidFill>
          <a:latin typeface="Arial" panose="020B0604020202020204" pitchFamily="34" charset="0"/>
        </a:defRPr>
      </a:lvl8pPr>
      <a:lvl9pPr marL="2194560" algn="l" defTabSz="1074420" rtl="0" eaLnBrk="1" fontAlgn="base" hangingPunct="1">
        <a:spcBef>
          <a:spcPct val="0"/>
        </a:spcBef>
        <a:spcAft>
          <a:spcPct val="0"/>
        </a:spcAft>
        <a:defRPr lang="x-none" sz="2280" b="1">
          <a:solidFill>
            <a:schemeClr val="tx2"/>
          </a:solidFill>
          <a:latin typeface="Arial" panose="020B0604020202020204" pitchFamily="34" charset="0"/>
        </a:defRPr>
      </a:lvl9pPr>
    </p:titleStyle>
    <p:bodyStyle>
      <a:lvl1pPr marL="0" indent="0" algn="l" defTabSz="1074420" rtl="0" eaLnBrk="1" fontAlgn="base" hangingPunct="1">
        <a:lnSpc>
          <a:spcPct val="120000"/>
        </a:lnSpc>
        <a:spcBef>
          <a:spcPct val="0"/>
        </a:spcBef>
        <a:spcAft>
          <a:spcPct val="0"/>
        </a:spcAft>
        <a:buClr>
          <a:schemeClr val="tx2"/>
        </a:buClr>
        <a:buSzPct val="100000"/>
        <a:defRPr lang="en-US" altLang="zh-CN" sz="1600" b="1" kern="0" baseline="0" dirty="0" smtClean="0">
          <a:solidFill>
            <a:schemeClr val="tx1"/>
          </a:solidFill>
          <a:latin typeface="Franklin Gothic Book" panose="020B0503020102020204" pitchFamily="34" charset="0"/>
          <a:ea typeface="楷体_GB2312" pitchFamily="49" charset="-122"/>
          <a:cs typeface="Arial" panose="020B0604020202020204" pitchFamily="34" charset="0"/>
        </a:defRPr>
      </a:lvl1pPr>
      <a:lvl2pPr marL="232410" indent="-230505" algn="l" defTabSz="1074420" rtl="0" eaLnBrk="1" fontAlgn="base" hangingPunct="1">
        <a:lnSpc>
          <a:spcPct val="120000"/>
        </a:lnSpc>
        <a:spcBef>
          <a:spcPct val="0"/>
        </a:spcBef>
        <a:spcAft>
          <a:spcPct val="0"/>
        </a:spcAft>
        <a:buClr>
          <a:schemeClr val="accent1"/>
        </a:buClr>
        <a:buSzPct val="125000"/>
        <a:buFont typeface="Arial" panose="020B0604020202020204" pitchFamily="34" charset="0"/>
        <a:buChar char="▪"/>
        <a:defRPr lang="en-US" altLang="zh-CN" sz="1600" b="0" kern="0" baseline="0" dirty="0" smtClean="0">
          <a:solidFill>
            <a:schemeClr val="tx1"/>
          </a:solidFill>
          <a:latin typeface="Franklin Gothic Book" panose="020B0503020102020204" pitchFamily="34" charset="0"/>
          <a:ea typeface="楷体_GB2312" pitchFamily="49" charset="-122"/>
          <a:cs typeface="Arial" panose="020B0604020202020204" pitchFamily="34" charset="0"/>
        </a:defRPr>
      </a:lvl2pPr>
      <a:lvl3pPr marL="548640" indent="-314325" algn="l" defTabSz="1074420" rtl="0" eaLnBrk="1" fontAlgn="base" hangingPunct="1">
        <a:lnSpc>
          <a:spcPct val="120000"/>
        </a:lnSpc>
        <a:spcBef>
          <a:spcPct val="0"/>
        </a:spcBef>
        <a:spcAft>
          <a:spcPct val="0"/>
        </a:spcAft>
        <a:buClr>
          <a:schemeClr val="accent1"/>
        </a:buClr>
        <a:buSzPct val="120000"/>
        <a:buFont typeface="Arial" panose="020B0604020202020204" pitchFamily="34" charset="0"/>
        <a:buChar char="–"/>
        <a:defRPr lang="en-US" altLang="zh-CN" sz="1600" b="0" kern="0" baseline="0" dirty="0" smtClean="0">
          <a:solidFill>
            <a:schemeClr val="tx1"/>
          </a:solidFill>
          <a:latin typeface="Franklin Gothic Book" panose="020B0503020102020204" pitchFamily="34" charset="0"/>
          <a:ea typeface="楷体_GB2312" pitchFamily="49" charset="-122"/>
          <a:cs typeface="Arial" panose="020B0604020202020204" pitchFamily="34" charset="0"/>
        </a:defRPr>
      </a:lvl3pPr>
      <a:lvl4pPr marL="737235" indent="-186690" algn="l" defTabSz="1074420" rtl="0" eaLnBrk="1" fontAlgn="base" hangingPunct="1">
        <a:lnSpc>
          <a:spcPct val="120000"/>
        </a:lnSpc>
        <a:spcBef>
          <a:spcPct val="0"/>
        </a:spcBef>
        <a:spcAft>
          <a:spcPct val="0"/>
        </a:spcAft>
        <a:buClr>
          <a:schemeClr val="accent1"/>
        </a:buClr>
        <a:buSzPct val="120000"/>
        <a:buFont typeface="Arial" panose="020B0604020202020204" pitchFamily="34" charset="0"/>
        <a:buChar char="▫"/>
        <a:defRPr lang="en-US" altLang="zh-CN" sz="1600" b="0" kern="0" baseline="0" dirty="0" smtClean="0">
          <a:solidFill>
            <a:schemeClr val="tx1"/>
          </a:solidFill>
          <a:latin typeface="Franklin Gothic Book" panose="020B0503020102020204" pitchFamily="34" charset="0"/>
          <a:ea typeface="楷体_GB2312" pitchFamily="49" charset="-122"/>
          <a:cs typeface="Arial" panose="020B0604020202020204" pitchFamily="34" charset="0"/>
        </a:defRPr>
      </a:lvl4pPr>
      <a:lvl5pPr marL="899795" indent="-156210" algn="l" defTabSz="1074420" rtl="0" eaLnBrk="1" fontAlgn="base" hangingPunct="1">
        <a:lnSpc>
          <a:spcPct val="120000"/>
        </a:lnSpc>
        <a:spcBef>
          <a:spcPct val="0"/>
        </a:spcBef>
        <a:spcAft>
          <a:spcPct val="0"/>
        </a:spcAft>
        <a:buClr>
          <a:schemeClr val="accent1"/>
        </a:buClr>
        <a:buSzPct val="89000"/>
        <a:buFont typeface="Arial" panose="020B0604020202020204" pitchFamily="34" charset="0"/>
        <a:buChar char="-"/>
        <a:defRPr lang="en-US" altLang="zh-CN" sz="1600" b="0" kern="0" baseline="0" dirty="0">
          <a:solidFill>
            <a:schemeClr val="tx1"/>
          </a:solidFill>
          <a:latin typeface="Franklin Gothic Book" panose="020B0503020102020204" pitchFamily="34" charset="0"/>
          <a:ea typeface="楷体_GB2312" pitchFamily="49" charset="-122"/>
          <a:cs typeface="Arial" panose="020B0604020202020204" pitchFamily="34" charset="0"/>
        </a:defRPr>
      </a:lvl5pPr>
      <a:lvl6pPr marL="899795" indent="-156210" algn="l" defTabSz="1074420" rtl="0" eaLnBrk="1" fontAlgn="base" hangingPunct="1">
        <a:spcBef>
          <a:spcPct val="0"/>
        </a:spcBef>
        <a:spcAft>
          <a:spcPct val="0"/>
        </a:spcAft>
        <a:buClr>
          <a:schemeClr val="tx2"/>
        </a:buClr>
        <a:buSzPct val="89000"/>
        <a:buFont typeface="Arial" panose="020B0604020202020204" pitchFamily="34" charset="0"/>
        <a:buChar char="-"/>
        <a:defRPr lang="x-none" sz="1920" baseline="0">
          <a:solidFill>
            <a:schemeClr val="tx1"/>
          </a:solidFill>
          <a:latin typeface="+mn-lt"/>
        </a:defRPr>
      </a:lvl6pPr>
      <a:lvl7pPr marL="899795" indent="-156210" algn="l" defTabSz="1074420" rtl="0" eaLnBrk="1" fontAlgn="base" hangingPunct="1">
        <a:spcBef>
          <a:spcPct val="0"/>
        </a:spcBef>
        <a:spcAft>
          <a:spcPct val="0"/>
        </a:spcAft>
        <a:buClr>
          <a:schemeClr val="tx2"/>
        </a:buClr>
        <a:buSzPct val="89000"/>
        <a:buFont typeface="Arial" panose="020B0604020202020204" pitchFamily="34" charset="0"/>
        <a:buChar char="-"/>
        <a:defRPr lang="x-none" sz="1920" baseline="0">
          <a:solidFill>
            <a:schemeClr val="tx1"/>
          </a:solidFill>
          <a:latin typeface="+mn-lt"/>
        </a:defRPr>
      </a:lvl7pPr>
      <a:lvl8pPr marL="899795" indent="-156210" algn="l" defTabSz="1074420" rtl="0" eaLnBrk="1" fontAlgn="base" hangingPunct="1">
        <a:spcBef>
          <a:spcPct val="0"/>
        </a:spcBef>
        <a:spcAft>
          <a:spcPct val="0"/>
        </a:spcAft>
        <a:buClr>
          <a:schemeClr val="tx2"/>
        </a:buClr>
        <a:buSzPct val="89000"/>
        <a:buFont typeface="Arial" panose="020B0604020202020204" pitchFamily="34" charset="0"/>
        <a:buChar char="-"/>
        <a:defRPr lang="x-none" sz="1920" baseline="0">
          <a:solidFill>
            <a:schemeClr val="tx1"/>
          </a:solidFill>
          <a:latin typeface="+mn-lt"/>
        </a:defRPr>
      </a:lvl8pPr>
      <a:lvl9pPr marL="899795" indent="-156210" algn="l" defTabSz="1074420" rtl="0" eaLnBrk="1" fontAlgn="base" hangingPunct="1">
        <a:spcBef>
          <a:spcPct val="0"/>
        </a:spcBef>
        <a:spcAft>
          <a:spcPct val="0"/>
        </a:spcAft>
        <a:buClr>
          <a:schemeClr val="tx2"/>
        </a:buClr>
        <a:buSzPct val="89000"/>
        <a:buFont typeface="Arial" panose="020B0604020202020204" pitchFamily="34" charset="0"/>
        <a:buChar char="-"/>
        <a:defRPr lang="x-none" sz="1920" baseline="0">
          <a:solidFill>
            <a:schemeClr val="tx1"/>
          </a:solidFill>
          <a:latin typeface="+mn-lt"/>
        </a:defRPr>
      </a:lvl9pPr>
    </p:bodyStyle>
    <p:otherStyle>
      <a:defPPr>
        <a:defRPr lang="x-none"/>
      </a:defPPr>
      <a:lvl1pPr marL="0" algn="l" defTabSz="1097280" rtl="0" eaLnBrk="1" latinLnBrk="0" hangingPunct="1">
        <a:defRPr lang="x-none" sz="2160" kern="1200">
          <a:solidFill>
            <a:schemeClr val="tx1"/>
          </a:solidFill>
          <a:latin typeface="+mn-lt"/>
          <a:ea typeface="+mn-ea"/>
          <a:cs typeface="+mn-cs"/>
        </a:defRPr>
      </a:lvl1pPr>
      <a:lvl2pPr marL="548640" algn="l" defTabSz="1097280" rtl="0" eaLnBrk="1" latinLnBrk="0" hangingPunct="1">
        <a:defRPr lang="x-none" sz="2160" kern="1200">
          <a:solidFill>
            <a:schemeClr val="tx1"/>
          </a:solidFill>
          <a:latin typeface="+mn-lt"/>
          <a:ea typeface="+mn-ea"/>
          <a:cs typeface="+mn-cs"/>
        </a:defRPr>
      </a:lvl2pPr>
      <a:lvl3pPr marL="1097280" algn="l" defTabSz="1097280" rtl="0" eaLnBrk="1" latinLnBrk="0" hangingPunct="1">
        <a:defRPr lang="x-none" sz="2160" kern="1200">
          <a:solidFill>
            <a:schemeClr val="tx1"/>
          </a:solidFill>
          <a:latin typeface="+mn-lt"/>
          <a:ea typeface="+mn-ea"/>
          <a:cs typeface="+mn-cs"/>
        </a:defRPr>
      </a:lvl3pPr>
      <a:lvl4pPr marL="1645920" algn="l" defTabSz="1097280" rtl="0" eaLnBrk="1" latinLnBrk="0" hangingPunct="1">
        <a:defRPr lang="x-none" sz="2160" kern="1200">
          <a:solidFill>
            <a:schemeClr val="tx1"/>
          </a:solidFill>
          <a:latin typeface="+mn-lt"/>
          <a:ea typeface="+mn-ea"/>
          <a:cs typeface="+mn-cs"/>
        </a:defRPr>
      </a:lvl4pPr>
      <a:lvl5pPr marL="2194560" algn="l" defTabSz="1097280" rtl="0" eaLnBrk="1" latinLnBrk="0" hangingPunct="1">
        <a:defRPr lang="x-none" sz="2160" kern="1200">
          <a:solidFill>
            <a:schemeClr val="tx1"/>
          </a:solidFill>
          <a:latin typeface="+mn-lt"/>
          <a:ea typeface="+mn-ea"/>
          <a:cs typeface="+mn-cs"/>
        </a:defRPr>
      </a:lvl5pPr>
      <a:lvl6pPr marL="2743200" algn="l" defTabSz="1097280" rtl="0" eaLnBrk="1" latinLnBrk="0" hangingPunct="1">
        <a:defRPr lang="x-none" sz="2160" kern="1200">
          <a:solidFill>
            <a:schemeClr val="tx1"/>
          </a:solidFill>
          <a:latin typeface="+mn-lt"/>
          <a:ea typeface="+mn-ea"/>
          <a:cs typeface="+mn-cs"/>
        </a:defRPr>
      </a:lvl6pPr>
      <a:lvl7pPr marL="3291840" algn="l" defTabSz="1097280" rtl="0" eaLnBrk="1" latinLnBrk="0" hangingPunct="1">
        <a:defRPr lang="x-none" sz="2160" kern="1200">
          <a:solidFill>
            <a:schemeClr val="tx1"/>
          </a:solidFill>
          <a:latin typeface="+mn-lt"/>
          <a:ea typeface="+mn-ea"/>
          <a:cs typeface="+mn-cs"/>
        </a:defRPr>
      </a:lvl7pPr>
      <a:lvl8pPr marL="3840480" algn="l" defTabSz="1097280" rtl="0" eaLnBrk="1" latinLnBrk="0" hangingPunct="1">
        <a:defRPr lang="x-none" sz="2160" kern="1200">
          <a:solidFill>
            <a:schemeClr val="tx1"/>
          </a:solidFill>
          <a:latin typeface="+mn-lt"/>
          <a:ea typeface="+mn-ea"/>
          <a:cs typeface="+mn-cs"/>
        </a:defRPr>
      </a:lvl8pPr>
      <a:lvl9pPr marL="4389120" algn="l" defTabSz="1097280" rtl="0" eaLnBrk="1" latinLnBrk="0" hangingPunct="1">
        <a:defRPr lang="x-none" sz="216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10"/>
            </p:custDataLst>
          </p:nvPr>
        </p:nvGraphicFramePr>
        <p:xfrm>
          <a:off x="0" y="0"/>
          <a:ext cx="259174" cy="194369"/>
        </p:xfrm>
        <a:graphic>
          <a:graphicData uri="http://schemas.openxmlformats.org/presentationml/2006/ole">
            <mc:AlternateContent xmlns:mc="http://schemas.openxmlformats.org/markup-compatibility/2006">
              <mc:Choice xmlns:v="urn:schemas-microsoft-com:vml" Requires="v">
                <p:oleObj name="think-cell 幻灯片" r:id="rId41" imgW="12700" imgH="12700" progId="TCLayout.ActiveDocument.1">
                  <p:embed/>
                </p:oleObj>
              </mc:Choice>
              <mc:Fallback>
                <p:oleObj name="think-cell 幻灯片" r:id="rId41" imgW="12700" imgH="12700" progId="TCLayout.ActiveDocument.1">
                  <p:embed/>
                  <p:pic>
                    <p:nvPicPr>
                      <p:cNvPr id="0" name="Object 1" hidden="1"/>
                      <p:cNvPicPr/>
                      <p:nvPr/>
                    </p:nvPicPr>
                    <p:blipFill>
                      <a:blip r:embed="rId42"/>
                      <a:stretch>
                        <a:fillRect/>
                      </a:stretch>
                    </p:blipFill>
                    <p:spPr>
                      <a:xfrm>
                        <a:off x="0" y="0"/>
                        <a:ext cx="259174" cy="194369"/>
                      </a:xfrm>
                      <a:prstGeom prst="rect">
                        <a:avLst/>
                      </a:prstGeom>
                    </p:spPr>
                  </p:pic>
                </p:oleObj>
              </mc:Fallback>
            </mc:AlternateContent>
          </a:graphicData>
        </a:graphic>
      </p:graphicFrame>
      <p:pic>
        <p:nvPicPr>
          <p:cNvPr id="4" name="Picture 3"/>
          <p:cNvPicPr>
            <a:picLocks noChangeAspect="1"/>
          </p:cNvPicPr>
          <p:nvPr userDrawn="1"/>
        </p:nvPicPr>
        <p:blipFill rotWithShape="1">
          <a:blip r:embed="rId43"/>
          <a:srcRect b="24180"/>
          <a:stretch>
            <a:fillRect/>
          </a:stretch>
        </p:blipFill>
        <p:spPr bwMode="auto">
          <a:xfrm>
            <a:off x="0" y="6455382"/>
            <a:ext cx="12603480" cy="1773682"/>
          </a:xfrm>
          <a:prstGeom prst="rect">
            <a:avLst/>
          </a:prstGeom>
        </p:spPr>
      </p:pic>
      <p:pic>
        <p:nvPicPr>
          <p:cNvPr id="149" name="Picture 148"/>
          <p:cNvPicPr>
            <a:picLocks noChangeAspect="1"/>
          </p:cNvPicPr>
          <p:nvPr userDrawn="1"/>
        </p:nvPicPr>
        <p:blipFill>
          <a:blip r:embed="rId44" cstate="print">
            <a:extLst>
              <a:ext uri="{28A0092B-C50C-407E-A947-70E740481C1C}">
                <a14:useLocalDpi xmlns:a14="http://schemas.microsoft.com/office/drawing/2010/main" val="0"/>
              </a:ext>
            </a:extLst>
          </a:blip>
          <a:stretch>
            <a:fillRect/>
          </a:stretch>
        </p:blipFill>
        <p:spPr bwMode="ltGray">
          <a:xfrm>
            <a:off x="11827270" y="7208819"/>
            <a:ext cx="2256677" cy="746653"/>
          </a:xfrm>
          <a:prstGeom prst="rect">
            <a:avLst/>
          </a:prstGeom>
        </p:spPr>
      </p:pic>
      <p:sp>
        <p:nvSpPr>
          <p:cNvPr id="19" name="Title Placeholder 2"/>
          <p:cNvSpPr>
            <a:spLocks noGrp="1" noChangeArrowheads="1"/>
          </p:cNvSpPr>
          <p:nvPr>
            <p:ph type="title"/>
          </p:nvPr>
        </p:nvSpPr>
        <p:spPr bwMode="gray">
          <a:xfrm>
            <a:off x="564945" y="433028"/>
            <a:ext cx="1350051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noAutofit/>
          </a:bodyPr>
          <a:lstStyle/>
          <a:p>
            <a:pPr lvl="0"/>
            <a:endParaRPr lang="en-US" noProof="0"/>
          </a:p>
        </p:txBody>
      </p:sp>
      <p:sp>
        <p:nvSpPr>
          <p:cNvPr id="5" name="Text Placeholder 2"/>
          <p:cNvSpPr>
            <a:spLocks noGrp="1"/>
          </p:cNvSpPr>
          <p:nvPr userDrawn="1">
            <p:ph type="body" idx="1"/>
          </p:nvPr>
        </p:nvSpPr>
        <p:spPr bwMode="gray">
          <a:xfrm>
            <a:off x="564945" y="1268033"/>
            <a:ext cx="13500510" cy="1450654"/>
          </a:xfrm>
          <a:prstGeom prst="rect">
            <a:avLst/>
          </a:prstGeom>
        </p:spPr>
        <p:txBody>
          <a:bodyPr vert="horz" wrap="square" lIns="0" tIns="0" rIns="0" bIns="0" rtlCol="0">
            <a:spAutoFit/>
          </a:bodyPr>
          <a:lstStyle/>
          <a:p>
            <a:pPr lvl="0" latinLnBrk="0"/>
            <a:r>
              <a:rPr lang="en-US" altLang="zh-CN"/>
              <a:t>Click to edit Master text styles</a:t>
            </a:r>
          </a:p>
          <a:p>
            <a:pPr lvl="1" latinLnBrk="0"/>
            <a:r>
              <a:rPr lang="en-US" altLang="zh-CN"/>
              <a:t>Second level</a:t>
            </a:r>
          </a:p>
          <a:p>
            <a:pPr lvl="2" latinLnBrk="0"/>
            <a:r>
              <a:rPr lang="en-US" altLang="zh-CN"/>
              <a:t>Third level</a:t>
            </a:r>
          </a:p>
          <a:p>
            <a:pPr lvl="3" latinLnBrk="0"/>
            <a:r>
              <a:rPr lang="en-US" altLang="zh-CN"/>
              <a:t>Fourth level</a:t>
            </a:r>
          </a:p>
          <a:p>
            <a:pPr lvl="4" latinLnBrk="0"/>
            <a:r>
              <a:rPr lang="en-US" altLang="zh-CN"/>
              <a:t>Fifth level</a:t>
            </a:r>
            <a:endParaRPr lang="en-US"/>
          </a:p>
        </p:txBody>
      </p:sp>
      <p:grpSp>
        <p:nvGrpSpPr>
          <p:cNvPr id="15" name="ACET" hidden="1"/>
          <p:cNvGrpSpPr/>
          <p:nvPr userDrawn="1"/>
        </p:nvGrpSpPr>
        <p:grpSpPr bwMode="gray">
          <a:xfrm>
            <a:off x="546859" y="2437408"/>
            <a:ext cx="6305814" cy="573389"/>
            <a:chOff x="915" y="735"/>
            <a:chExt cx="2686" cy="295"/>
          </a:xfrm>
        </p:grpSpPr>
        <p:cxnSp>
          <p:nvCxnSpPr>
            <p:cNvPr id="16" name="AutoShape 249"/>
            <p:cNvCxnSpPr>
              <a:cxnSpLocks noChangeShapeType="1"/>
              <a:stCxn id="18" idx="4"/>
              <a:endCxn id="18" idx="6"/>
            </p:cNvCxnSpPr>
            <p:nvPr/>
          </p:nvCxnSpPr>
          <p:spPr bwMode="gray">
            <a:xfrm>
              <a:off x="915" y="1030"/>
              <a:ext cx="2686" cy="0"/>
            </a:xfrm>
            <a:prstGeom prst="straightConnector1">
              <a:avLst/>
            </a:prstGeom>
            <a:noFill/>
            <a:ln w="9525">
              <a:solidFill>
                <a:schemeClr val="accent6"/>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 name="AutoShape 250"/>
            <p:cNvSpPr>
              <a:spLocks noChangeArrowheads="1"/>
            </p:cNvSpPr>
            <p:nvPr/>
          </p:nvSpPr>
          <p:spPr bwMode="gray">
            <a:xfrm>
              <a:off x="915" y="735"/>
              <a:ext cx="2686" cy="295"/>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18288" anchor="b">
              <a:spAutoFit/>
            </a:bodyPr>
            <a:lstStyle/>
            <a:p>
              <a:r>
                <a:rPr lang="x-none" sz="1800" b="1" baseline="0">
                  <a:solidFill>
                    <a:srgbClr val="000000"/>
                  </a:solidFill>
                  <a:latin typeface="+mn-lt"/>
                  <a:ea typeface="+mn-ea"/>
                </a:rPr>
                <a:t>Title</a:t>
              </a:r>
            </a:p>
            <a:p>
              <a:r>
                <a:rPr lang="x-none" sz="1800" baseline="0">
                  <a:solidFill>
                    <a:srgbClr val="808080"/>
                  </a:solidFill>
                  <a:latin typeface="+mn-lt"/>
                  <a:ea typeface="+mn-ea"/>
                </a:rPr>
                <a:t>Unit of measure</a:t>
              </a:r>
            </a:p>
          </p:txBody>
        </p:sp>
      </p:grpSp>
      <p:sp>
        <p:nvSpPr>
          <p:cNvPr id="66" name="4. Footnote" hidden="1"/>
          <p:cNvSpPr txBox="1">
            <a:spLocks noChangeArrowheads="1"/>
          </p:cNvSpPr>
          <p:nvPr userDrawn="1"/>
        </p:nvSpPr>
        <p:spPr bwMode="gray">
          <a:xfrm>
            <a:off x="564946" y="7313947"/>
            <a:ext cx="10706348"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nchorCtr="0">
            <a:spAutoFit/>
          </a:bodyPr>
          <a:lstStyle>
            <a:defPPr>
              <a:defRPr lang="en-US"/>
            </a:defPPr>
            <a:lvl1pPr marL="85725" indent="-85725" defTabSz="895350">
              <a:defRPr sz="800" baseline="0">
                <a:solidFill>
                  <a:srgbClr val="808080"/>
                </a:solidFill>
                <a:latin typeface="+mn-lt"/>
              </a:defRPr>
            </a:lvl1pPr>
            <a:lvl2pPr marL="1031875" defTabSz="895350">
              <a:defRPr sz="2400"/>
            </a:lvl2pPr>
            <a:lvl3pPr marL="1217930" defTabSz="895350">
              <a:defRPr sz="2400"/>
            </a:lvl3pPr>
            <a:lvl4pPr marL="1405255" defTabSz="895350">
              <a:defRPr sz="2400"/>
            </a:lvl4pPr>
            <a:lvl5pPr marL="1792605" defTabSz="895350">
              <a:defRPr sz="2400"/>
            </a:lvl5pPr>
            <a:lvl6pPr marL="2249805" defTabSz="895350" fontAlgn="base">
              <a:spcBef>
                <a:spcPct val="0"/>
              </a:spcBef>
              <a:spcAft>
                <a:spcPct val="0"/>
              </a:spcAft>
              <a:defRPr sz="2400"/>
            </a:lvl6pPr>
            <a:lvl7pPr marL="2707005" defTabSz="895350" fontAlgn="base">
              <a:spcBef>
                <a:spcPct val="0"/>
              </a:spcBef>
              <a:spcAft>
                <a:spcPct val="0"/>
              </a:spcAft>
              <a:defRPr sz="2400"/>
            </a:lvl7pPr>
            <a:lvl8pPr marL="3164205" defTabSz="895350" fontAlgn="base">
              <a:spcBef>
                <a:spcPct val="0"/>
              </a:spcBef>
              <a:spcAft>
                <a:spcPct val="0"/>
              </a:spcAft>
              <a:defRPr sz="2400"/>
            </a:lvl8pPr>
            <a:lvl9pPr marL="3621405" defTabSz="895350" fontAlgn="base">
              <a:spcBef>
                <a:spcPct val="0"/>
              </a:spcBef>
              <a:spcAft>
                <a:spcPct val="0"/>
              </a:spcAft>
              <a:defRPr sz="2400"/>
            </a:lvl9pPr>
          </a:lstStyle>
          <a:p>
            <a:r>
              <a:rPr lang="en-US" sz="1200" i="1" baseline="0">
                <a:solidFill>
                  <a:schemeClr val="tx1"/>
                </a:solidFill>
              </a:rPr>
              <a:t>1	Footnote</a:t>
            </a:r>
          </a:p>
        </p:txBody>
      </p:sp>
      <p:sp>
        <p:nvSpPr>
          <p:cNvPr id="67" name="5. Source" hidden="1"/>
          <p:cNvSpPr>
            <a:spLocks noChangeArrowheads="1"/>
          </p:cNvSpPr>
          <p:nvPr userDrawn="1"/>
        </p:nvSpPr>
        <p:spPr bwMode="gray">
          <a:xfrm>
            <a:off x="564946" y="7527290"/>
            <a:ext cx="10706348"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spAutoFit/>
          </a:bodyPr>
          <a:lstStyle/>
          <a:p>
            <a:pPr marL="563880" indent="-563880" defTabSz="1074420"/>
            <a:r>
              <a:rPr lang="en-US" sz="1200" i="1" baseline="0">
                <a:solidFill>
                  <a:schemeClr val="tx1"/>
                </a:solidFill>
                <a:latin typeface="+mn-lt"/>
                <a:ea typeface="+mn-ea"/>
              </a:rPr>
              <a:t>SOURCE: Source</a:t>
            </a:r>
          </a:p>
        </p:txBody>
      </p:sp>
      <p:sp>
        <p:nvSpPr>
          <p:cNvPr id="68" name="1. On-page tracker" hidden="1"/>
          <p:cNvSpPr>
            <a:spLocks noChangeArrowheads="1"/>
          </p:cNvSpPr>
          <p:nvPr userDrawn="1"/>
        </p:nvSpPr>
        <p:spPr bwMode="gray">
          <a:xfrm>
            <a:off x="564945" y="9392"/>
            <a:ext cx="585097" cy="1477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en-US" sz="960" cap="all">
                <a:solidFill>
                  <a:schemeClr val="accent6"/>
                </a:solidFill>
                <a:latin typeface="+mn-lt"/>
              </a:rPr>
              <a:t>TRACKER</a:t>
            </a:r>
          </a:p>
        </p:txBody>
      </p:sp>
      <p:sp>
        <p:nvSpPr>
          <p:cNvPr id="69" name="3. Unit of measure" hidden="1"/>
          <p:cNvSpPr txBox="1">
            <a:spLocks noChangeArrowheads="1"/>
          </p:cNvSpPr>
          <p:nvPr userDrawn="1"/>
        </p:nvSpPr>
        <p:spPr bwMode="gray">
          <a:xfrm>
            <a:off x="564945" y="860863"/>
            <a:ext cx="1350051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oAutofit/>
          </a:bodyPr>
          <a:lstStyle>
            <a:defPPr>
              <a:defRPr lang="en-US"/>
            </a:defPPr>
            <a:lvl1pPr defTabSz="895350">
              <a:defRPr sz="1600" baseline="0">
                <a:solidFill>
                  <a:schemeClr val="accent6"/>
                </a:solidFill>
                <a:latin typeface="+mn-lt"/>
              </a:defRPr>
            </a:lvl1pPr>
            <a:lvl2pPr marL="447675" defTabSz="895350">
              <a:defRPr sz="2400"/>
            </a:lvl2pPr>
            <a:lvl3pPr marL="895350" defTabSz="895350">
              <a:defRPr sz="2400"/>
            </a:lvl3pPr>
            <a:lvl4pPr marL="1344930" defTabSz="895350">
              <a:defRPr sz="2400"/>
            </a:lvl4pPr>
            <a:lvl5pPr marL="1792605" defTabSz="895350">
              <a:defRPr sz="2400"/>
            </a:lvl5pPr>
            <a:lvl6pPr marL="2249805" defTabSz="895350" fontAlgn="base">
              <a:spcBef>
                <a:spcPct val="0"/>
              </a:spcBef>
              <a:spcAft>
                <a:spcPct val="0"/>
              </a:spcAft>
              <a:defRPr sz="2400"/>
            </a:lvl6pPr>
            <a:lvl7pPr marL="2707005" defTabSz="895350" fontAlgn="base">
              <a:spcBef>
                <a:spcPct val="0"/>
              </a:spcBef>
              <a:spcAft>
                <a:spcPct val="0"/>
              </a:spcAft>
              <a:defRPr sz="2400"/>
            </a:lvl7pPr>
            <a:lvl8pPr marL="3164205" defTabSz="895350" fontAlgn="base">
              <a:spcBef>
                <a:spcPct val="0"/>
              </a:spcBef>
              <a:spcAft>
                <a:spcPct val="0"/>
              </a:spcAft>
              <a:defRPr sz="2400"/>
            </a:lvl8pPr>
            <a:lvl9pPr marL="3621405" defTabSz="895350" fontAlgn="base">
              <a:spcBef>
                <a:spcPct val="0"/>
              </a:spcBef>
              <a:spcAft>
                <a:spcPct val="0"/>
              </a:spcAft>
              <a:defRPr sz="2400"/>
            </a:lvl9pPr>
          </a:lstStyle>
          <a:p>
            <a:r>
              <a:rPr lang="en-US" sz="1800" baseline="0"/>
              <a:t>Subtitle</a:t>
            </a:r>
          </a:p>
        </p:txBody>
      </p:sp>
      <p:grpSp>
        <p:nvGrpSpPr>
          <p:cNvPr id="87" name="Sticker" hidden="1"/>
          <p:cNvGrpSpPr/>
          <p:nvPr userDrawn="1"/>
        </p:nvGrpSpPr>
        <p:grpSpPr bwMode="gray">
          <a:xfrm>
            <a:off x="13705935" y="911694"/>
            <a:ext cx="359521" cy="153874"/>
            <a:chOff x="8388432" y="285750"/>
            <a:chExt cx="352343" cy="150811"/>
          </a:xfrm>
        </p:grpSpPr>
        <p:sp>
          <p:nvSpPr>
            <p:cNvPr id="88" name="StickerRectangle"/>
            <p:cNvSpPr>
              <a:spLocks noChangeArrowheads="1"/>
            </p:cNvSpPr>
            <p:nvPr/>
          </p:nvSpPr>
          <p:spPr bwMode="gray">
            <a:xfrm>
              <a:off x="8388432" y="285750"/>
              <a:ext cx="352343" cy="147809"/>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7432" tIns="0" rIns="0" bIns="27432">
              <a:spAutoFit/>
            </a:bodyPr>
            <a:lstStyle/>
            <a:p>
              <a:pPr algn="r" defTabSz="895350">
                <a:buClr>
                  <a:srgbClr val="002960"/>
                </a:buClr>
              </a:pPr>
              <a:r>
                <a:rPr lang="x-none" sz="800" baseline="0">
                  <a:solidFill>
                    <a:schemeClr val="accent6"/>
                  </a:solidFill>
                  <a:latin typeface="+mn-lt"/>
                  <a:ea typeface="+mn-ea"/>
                </a:rPr>
                <a:t>STICKER</a:t>
              </a:r>
            </a:p>
          </p:txBody>
        </p:sp>
        <p:cxnSp>
          <p:nvCxnSpPr>
            <p:cNvPr id="89" name="AutoShape 31"/>
            <p:cNvCxnSpPr>
              <a:cxnSpLocks noChangeShapeType="1"/>
              <a:stCxn id="88" idx="2"/>
              <a:endCxn id="88" idx="4"/>
            </p:cNvCxnSpPr>
            <p:nvPr/>
          </p:nvCxnSpPr>
          <p:spPr bwMode="gray">
            <a:xfrm>
              <a:off x="8388432" y="285750"/>
              <a:ext cx="0" cy="150811"/>
            </a:xfrm>
            <a:prstGeom prst="straightConnector1">
              <a:avLst/>
            </a:prstGeom>
            <a:noFill/>
            <a:ln w="9525">
              <a:solidFill>
                <a:schemeClr val="accent6"/>
              </a:solidFill>
              <a:round/>
            </a:ln>
            <a:extLst>
              <a:ext uri="{909E8E84-426E-40DD-AFC4-6F175D3DCCD1}">
                <a14:hiddenFill xmlns:a14="http://schemas.microsoft.com/office/drawing/2010/main">
                  <a:noFill/>
                </a14:hiddenFill>
              </a:ext>
            </a:extLst>
          </p:spPr>
        </p:cxnSp>
        <p:cxnSp>
          <p:nvCxnSpPr>
            <p:cNvPr id="90" name="AutoShape 32"/>
            <p:cNvCxnSpPr>
              <a:cxnSpLocks noChangeShapeType="1"/>
              <a:stCxn id="88" idx="4"/>
              <a:endCxn id="88" idx="6"/>
            </p:cNvCxnSpPr>
            <p:nvPr/>
          </p:nvCxnSpPr>
          <p:spPr bwMode="gray">
            <a:xfrm>
              <a:off x="8388432" y="433559"/>
              <a:ext cx="352343" cy="0"/>
            </a:xfrm>
            <a:prstGeom prst="straightConnector1">
              <a:avLst/>
            </a:prstGeom>
            <a:noFill/>
            <a:ln w="25400">
              <a:solidFill>
                <a:schemeClr val="accent6"/>
              </a:solidFill>
              <a:round/>
            </a:ln>
            <a:extLst>
              <a:ext uri="{909E8E84-426E-40DD-AFC4-6F175D3DCCD1}">
                <a14:hiddenFill xmlns:a14="http://schemas.microsoft.com/office/drawing/2010/main">
                  <a:noFill/>
                </a14:hiddenFill>
              </a:ext>
            </a:extLst>
          </p:spPr>
        </p:cxnSp>
      </p:grpSp>
      <p:grpSp>
        <p:nvGrpSpPr>
          <p:cNvPr id="91" name="LegendBoxes" hidden="1"/>
          <p:cNvGrpSpPr/>
          <p:nvPr userDrawn="1"/>
        </p:nvGrpSpPr>
        <p:grpSpPr bwMode="gray">
          <a:xfrm>
            <a:off x="13360198" y="911694"/>
            <a:ext cx="705258" cy="1013976"/>
            <a:chOff x="7835905" y="279400"/>
            <a:chExt cx="691178" cy="993791"/>
          </a:xfrm>
        </p:grpSpPr>
        <p:sp>
          <p:nvSpPr>
            <p:cNvPr id="92" name="RectangleLegend1"/>
            <p:cNvSpPr>
              <a:spLocks noChangeArrowheads="1"/>
            </p:cNvSpPr>
            <p:nvPr/>
          </p:nvSpPr>
          <p:spPr bwMode="gray">
            <a:xfrm>
              <a:off x="7835905" y="290513"/>
              <a:ext cx="165100" cy="160338"/>
            </a:xfrm>
            <a:prstGeom prst="rect">
              <a:avLst/>
            </a:prstGeom>
            <a:solidFill>
              <a:schemeClr val="accent1"/>
            </a:solid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a:latin typeface="+mn-lt"/>
                <a:ea typeface="+mn-ea"/>
              </a:endParaRPr>
            </a:p>
          </p:txBody>
        </p:sp>
        <p:sp>
          <p:nvSpPr>
            <p:cNvPr id="93" name="RectangleLegend2"/>
            <p:cNvSpPr>
              <a:spLocks noChangeArrowheads="1"/>
            </p:cNvSpPr>
            <p:nvPr/>
          </p:nvSpPr>
          <p:spPr bwMode="gray">
            <a:xfrm>
              <a:off x="7835905" y="560388"/>
              <a:ext cx="165100" cy="160338"/>
            </a:xfrm>
            <a:prstGeom prst="rect">
              <a:avLst/>
            </a:prstGeom>
            <a:solidFill>
              <a:schemeClr val="accent2"/>
            </a:solid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a:latin typeface="+mn-lt"/>
                <a:ea typeface="+mn-ea"/>
              </a:endParaRPr>
            </a:p>
          </p:txBody>
        </p:sp>
        <p:sp>
          <p:nvSpPr>
            <p:cNvPr id="94" name="RectangleLegend3"/>
            <p:cNvSpPr>
              <a:spLocks noChangeArrowheads="1"/>
            </p:cNvSpPr>
            <p:nvPr/>
          </p:nvSpPr>
          <p:spPr bwMode="gray">
            <a:xfrm>
              <a:off x="7835905" y="831851"/>
              <a:ext cx="165100" cy="160338"/>
            </a:xfrm>
            <a:prstGeom prst="rect">
              <a:avLst/>
            </a:prstGeom>
            <a:solidFill>
              <a:schemeClr val="accent3"/>
            </a:solid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a:latin typeface="+mn-lt"/>
                <a:ea typeface="+mn-ea"/>
              </a:endParaRPr>
            </a:p>
          </p:txBody>
        </p:sp>
        <p:sp>
          <p:nvSpPr>
            <p:cNvPr id="95" name="RectangleLegend4"/>
            <p:cNvSpPr>
              <a:spLocks noChangeArrowheads="1"/>
            </p:cNvSpPr>
            <p:nvPr/>
          </p:nvSpPr>
          <p:spPr bwMode="gray">
            <a:xfrm>
              <a:off x="7835905" y="1103313"/>
              <a:ext cx="165100" cy="160338"/>
            </a:xfrm>
            <a:prstGeom prst="rect">
              <a:avLst/>
            </a:prstGeom>
            <a:solidFill>
              <a:schemeClr val="accent4"/>
            </a:solid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a:latin typeface="+mn-lt"/>
                <a:ea typeface="+mn-ea"/>
              </a:endParaRPr>
            </a:p>
          </p:txBody>
        </p:sp>
        <p:sp>
          <p:nvSpPr>
            <p:cNvPr id="96" name="Legend1"/>
            <p:cNvSpPr>
              <a:spLocks noChangeArrowheads="1"/>
            </p:cNvSpPr>
            <p:nvPr/>
          </p:nvSpPr>
          <p:spPr bwMode="gray">
            <a:xfrm>
              <a:off x="8089905" y="279400"/>
              <a:ext cx="437178" cy="18099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a:latin typeface="+mn-lt"/>
                  <a:ea typeface="+mn-ea"/>
                </a:rPr>
                <a:t>Legend</a:t>
              </a:r>
            </a:p>
          </p:txBody>
        </p:sp>
        <p:sp>
          <p:nvSpPr>
            <p:cNvPr id="97" name="Legend2"/>
            <p:cNvSpPr>
              <a:spLocks noChangeArrowheads="1"/>
            </p:cNvSpPr>
            <p:nvPr/>
          </p:nvSpPr>
          <p:spPr bwMode="gray">
            <a:xfrm>
              <a:off x="8089905" y="549275"/>
              <a:ext cx="437178" cy="18099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a:latin typeface="+mn-lt"/>
                  <a:ea typeface="+mn-ea"/>
                </a:rPr>
                <a:t>Legend</a:t>
              </a:r>
            </a:p>
          </p:txBody>
        </p:sp>
        <p:sp>
          <p:nvSpPr>
            <p:cNvPr id="98" name="Legend3"/>
            <p:cNvSpPr>
              <a:spLocks noChangeArrowheads="1"/>
            </p:cNvSpPr>
            <p:nvPr/>
          </p:nvSpPr>
          <p:spPr bwMode="gray">
            <a:xfrm>
              <a:off x="8089905" y="820738"/>
              <a:ext cx="437178" cy="18099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a:latin typeface="+mn-lt"/>
                  <a:ea typeface="+mn-ea"/>
                </a:rPr>
                <a:t>Legend</a:t>
              </a:r>
            </a:p>
          </p:txBody>
        </p:sp>
        <p:sp>
          <p:nvSpPr>
            <p:cNvPr id="99" name="Legend4"/>
            <p:cNvSpPr>
              <a:spLocks noChangeArrowheads="1"/>
            </p:cNvSpPr>
            <p:nvPr/>
          </p:nvSpPr>
          <p:spPr bwMode="gray">
            <a:xfrm>
              <a:off x="8089905" y="1092201"/>
              <a:ext cx="437178" cy="18099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a:latin typeface="+mn-lt"/>
                  <a:ea typeface="+mn-ea"/>
                </a:rPr>
                <a:t>Legend</a:t>
              </a:r>
            </a:p>
          </p:txBody>
        </p:sp>
      </p:grpSp>
      <p:grpSp>
        <p:nvGrpSpPr>
          <p:cNvPr id="100" name="LegendLines" hidden="1"/>
          <p:cNvGrpSpPr/>
          <p:nvPr userDrawn="1"/>
        </p:nvGrpSpPr>
        <p:grpSpPr bwMode="gray">
          <a:xfrm>
            <a:off x="13045948" y="911694"/>
            <a:ext cx="1019508" cy="741860"/>
            <a:chOff x="7540629" y="279400"/>
            <a:chExt cx="999153" cy="727091"/>
          </a:xfrm>
        </p:grpSpPr>
        <p:sp>
          <p:nvSpPr>
            <p:cNvPr id="101" name="LineLegend1"/>
            <p:cNvSpPr>
              <a:spLocks noChangeShapeType="1"/>
            </p:cNvSpPr>
            <p:nvPr/>
          </p:nvSpPr>
          <p:spPr bwMode="gray">
            <a:xfrm>
              <a:off x="7540629" y="369888"/>
              <a:ext cx="457200" cy="0"/>
            </a:xfrm>
            <a:prstGeom prst="line">
              <a:avLst/>
            </a:prstGeom>
            <a:noFill/>
            <a:ln w="28575">
              <a:solidFill>
                <a:schemeClr val="accent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x-none" sz="1200" baseline="0">
                <a:latin typeface="+mn-lt"/>
                <a:ea typeface="+mn-ea"/>
              </a:endParaRPr>
            </a:p>
          </p:txBody>
        </p:sp>
        <p:sp>
          <p:nvSpPr>
            <p:cNvPr id="102" name="LineLegend2"/>
            <p:cNvSpPr>
              <a:spLocks noChangeShapeType="1"/>
            </p:cNvSpPr>
            <p:nvPr/>
          </p:nvSpPr>
          <p:spPr bwMode="gray">
            <a:xfrm>
              <a:off x="7540629" y="638175"/>
              <a:ext cx="457200" cy="0"/>
            </a:xfrm>
            <a:prstGeom prst="line">
              <a:avLst/>
            </a:prstGeom>
            <a:noFill/>
            <a:ln w="28575">
              <a:solidFill>
                <a:schemeClr val="accent3"/>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x-none" sz="1200" baseline="0">
                <a:latin typeface="+mn-lt"/>
                <a:ea typeface="+mn-ea"/>
              </a:endParaRPr>
            </a:p>
          </p:txBody>
        </p:sp>
        <p:sp>
          <p:nvSpPr>
            <p:cNvPr id="103" name="LineLegend3"/>
            <p:cNvSpPr>
              <a:spLocks noChangeShapeType="1"/>
            </p:cNvSpPr>
            <p:nvPr/>
          </p:nvSpPr>
          <p:spPr bwMode="gray">
            <a:xfrm>
              <a:off x="7540629" y="915988"/>
              <a:ext cx="457200" cy="0"/>
            </a:xfrm>
            <a:prstGeom prst="line">
              <a:avLst/>
            </a:prstGeom>
            <a:noFill/>
            <a:ln w="28575">
              <a:solidFill>
                <a:schemeClr val="accent3"/>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x-none" sz="1200" baseline="0">
                <a:latin typeface="+mn-lt"/>
                <a:ea typeface="+mn-ea"/>
              </a:endParaRPr>
            </a:p>
          </p:txBody>
        </p:sp>
        <p:sp>
          <p:nvSpPr>
            <p:cNvPr id="104" name="Legend1"/>
            <p:cNvSpPr>
              <a:spLocks noChangeArrowheads="1"/>
            </p:cNvSpPr>
            <p:nvPr/>
          </p:nvSpPr>
          <p:spPr bwMode="gray">
            <a:xfrm>
              <a:off x="8102604" y="279400"/>
              <a:ext cx="437178" cy="1809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a:latin typeface="+mn-lt"/>
                  <a:ea typeface="+mn-ea"/>
                </a:rPr>
                <a:t>Legend</a:t>
              </a:r>
            </a:p>
          </p:txBody>
        </p:sp>
        <p:sp>
          <p:nvSpPr>
            <p:cNvPr id="105" name="Legend2"/>
            <p:cNvSpPr>
              <a:spLocks noChangeArrowheads="1"/>
            </p:cNvSpPr>
            <p:nvPr/>
          </p:nvSpPr>
          <p:spPr bwMode="gray">
            <a:xfrm>
              <a:off x="8102604" y="546100"/>
              <a:ext cx="437178" cy="1809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a:latin typeface="+mn-lt"/>
                  <a:ea typeface="+mn-ea"/>
                </a:rPr>
                <a:t>Legend</a:t>
              </a:r>
            </a:p>
          </p:txBody>
        </p:sp>
        <p:sp>
          <p:nvSpPr>
            <p:cNvPr id="106" name="Legend3"/>
            <p:cNvSpPr>
              <a:spLocks noChangeArrowheads="1"/>
            </p:cNvSpPr>
            <p:nvPr/>
          </p:nvSpPr>
          <p:spPr bwMode="gray">
            <a:xfrm>
              <a:off x="8102604" y="825501"/>
              <a:ext cx="437178" cy="1809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a:latin typeface="+mn-lt"/>
                  <a:ea typeface="+mn-ea"/>
                </a:rPr>
                <a:t>Legend</a:t>
              </a:r>
            </a:p>
          </p:txBody>
        </p:sp>
      </p:grpSp>
      <p:grpSp>
        <p:nvGrpSpPr>
          <p:cNvPr id="108" name="LegendMoons" hidden="1"/>
          <p:cNvGrpSpPr/>
          <p:nvPr userDrawn="1"/>
        </p:nvGrpSpPr>
        <p:grpSpPr bwMode="gray">
          <a:xfrm>
            <a:off x="13292164" y="911694"/>
            <a:ext cx="773292" cy="1333054"/>
            <a:chOff x="7769225" y="250825"/>
            <a:chExt cx="757853" cy="1306516"/>
          </a:xfrm>
        </p:grpSpPr>
        <p:grpSp>
          <p:nvGrpSpPr>
            <p:cNvPr id="109" name="MoonLegend1"/>
            <p:cNvGrpSpPr>
              <a:grpSpLocks noChangeAspect="1"/>
            </p:cNvGrpSpPr>
            <p:nvPr>
              <p:custDataLst>
                <p:tags r:id="rId26"/>
              </p:custDataLst>
            </p:nvPr>
          </p:nvGrpSpPr>
          <p:grpSpPr bwMode="gray">
            <a:xfrm>
              <a:off x="7769225" y="250825"/>
              <a:ext cx="209550" cy="209551"/>
              <a:chOff x="4533" y="183"/>
              <a:chExt cx="144" cy="144"/>
            </a:xfrm>
          </p:grpSpPr>
          <p:sp>
            <p:nvSpPr>
              <p:cNvPr id="127" name="Oval 38"/>
              <p:cNvSpPr>
                <a:spLocks noChangeAspect="1" noChangeArrowheads="1"/>
              </p:cNvSpPr>
              <p:nvPr>
                <p:custDataLst>
                  <p:tags r:id="rId39"/>
                </p:custDataLst>
              </p:nvPr>
            </p:nvSpPr>
            <p:spPr bwMode="gray">
              <a:xfrm>
                <a:off x="4533" y="183"/>
                <a:ext cx="144" cy="144"/>
              </a:xfrm>
              <a:prstGeom prst="ellipse">
                <a:avLst/>
              </a:prstGeom>
              <a:solidFill>
                <a:schemeClr val="accent1"/>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a:latin typeface="+mn-lt"/>
                  <a:ea typeface="+mn-ea"/>
                </a:endParaRPr>
              </a:p>
            </p:txBody>
          </p:sp>
          <p:sp>
            <p:nvSpPr>
              <p:cNvPr id="128" name="Arc 39"/>
              <p:cNvSpPr>
                <a:spLocks noChangeAspect="1"/>
              </p:cNvSpPr>
              <p:nvPr>
                <p:custDataLst>
                  <p:tags r:id="rId40"/>
                </p:custDataLst>
              </p:nvPr>
            </p:nvSpPr>
            <p:spPr bwMode="gray">
              <a:xfrm>
                <a:off x="4533" y="183"/>
                <a:ext cx="144" cy="144"/>
              </a:xfrm>
              <a:prstGeom prst="arc">
                <a:avLst>
                  <a:gd name="adj1" fmla="val 16200000"/>
                  <a:gd name="adj2" fmla="val 5400000"/>
                </a:avLst>
              </a:prstGeom>
              <a:solidFill>
                <a:schemeClr val="tx2"/>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a:latin typeface="+mn-lt"/>
                  <a:ea typeface="+mn-ea"/>
                </a:endParaRPr>
              </a:p>
            </p:txBody>
          </p:sp>
        </p:grpSp>
        <p:grpSp>
          <p:nvGrpSpPr>
            <p:cNvPr id="110" name="MoonLegend2"/>
            <p:cNvGrpSpPr>
              <a:grpSpLocks noChangeAspect="1"/>
            </p:cNvGrpSpPr>
            <p:nvPr>
              <p:custDataLst>
                <p:tags r:id="rId27"/>
              </p:custDataLst>
            </p:nvPr>
          </p:nvGrpSpPr>
          <p:grpSpPr bwMode="gray">
            <a:xfrm>
              <a:off x="7769225" y="525066"/>
              <a:ext cx="209550" cy="209551"/>
              <a:chOff x="1694" y="2044"/>
              <a:chExt cx="160" cy="160"/>
            </a:xfrm>
          </p:grpSpPr>
          <p:sp>
            <p:nvSpPr>
              <p:cNvPr id="125" name="Oval 41"/>
              <p:cNvSpPr>
                <a:spLocks noChangeAspect="1" noChangeArrowheads="1"/>
              </p:cNvSpPr>
              <p:nvPr>
                <p:custDataLst>
                  <p:tags r:id="rId37"/>
                </p:custDataLst>
              </p:nvPr>
            </p:nvSpPr>
            <p:spPr bwMode="gray">
              <a:xfrm>
                <a:off x="1694" y="2044"/>
                <a:ext cx="160" cy="160"/>
              </a:xfrm>
              <a:prstGeom prst="ellipse">
                <a:avLst/>
              </a:prstGeom>
              <a:solidFill>
                <a:schemeClr val="accent1"/>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a:latin typeface="+mn-lt"/>
                  <a:ea typeface="+mn-ea"/>
                </a:endParaRPr>
              </a:p>
            </p:txBody>
          </p:sp>
          <p:sp>
            <p:nvSpPr>
              <p:cNvPr id="126" name="Arc 42"/>
              <p:cNvSpPr>
                <a:spLocks noChangeAspect="1"/>
              </p:cNvSpPr>
              <p:nvPr>
                <p:custDataLst>
                  <p:tags r:id="rId38"/>
                </p:custDataLst>
              </p:nvPr>
            </p:nvSpPr>
            <p:spPr bwMode="gray">
              <a:xfrm>
                <a:off x="1694" y="2044"/>
                <a:ext cx="160" cy="160"/>
              </a:xfrm>
              <a:prstGeom prst="arc">
                <a:avLst/>
              </a:prstGeom>
              <a:solidFill>
                <a:schemeClr val="tx2"/>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a:latin typeface="+mn-lt"/>
                  <a:ea typeface="+mn-ea"/>
                </a:endParaRPr>
              </a:p>
            </p:txBody>
          </p:sp>
        </p:grpSp>
        <p:grpSp>
          <p:nvGrpSpPr>
            <p:cNvPr id="111" name="MoonLegend4"/>
            <p:cNvGrpSpPr>
              <a:grpSpLocks noChangeAspect="1"/>
            </p:cNvGrpSpPr>
            <p:nvPr>
              <p:custDataLst>
                <p:tags r:id="rId28"/>
              </p:custDataLst>
            </p:nvPr>
          </p:nvGrpSpPr>
          <p:grpSpPr bwMode="gray">
            <a:xfrm>
              <a:off x="7769225" y="1073548"/>
              <a:ext cx="209550" cy="209551"/>
              <a:chOff x="4495" y="1198"/>
              <a:chExt cx="160" cy="160"/>
            </a:xfrm>
          </p:grpSpPr>
          <p:sp>
            <p:nvSpPr>
              <p:cNvPr id="123" name="Oval 47"/>
              <p:cNvSpPr>
                <a:spLocks noChangeAspect="1" noChangeArrowheads="1"/>
              </p:cNvSpPr>
              <p:nvPr>
                <p:custDataLst>
                  <p:tags r:id="rId35"/>
                </p:custDataLst>
              </p:nvPr>
            </p:nvSpPr>
            <p:spPr bwMode="gray">
              <a:xfrm>
                <a:off x="4495" y="1198"/>
                <a:ext cx="160" cy="160"/>
              </a:xfrm>
              <a:prstGeom prst="ellipse">
                <a:avLst/>
              </a:prstGeom>
              <a:solidFill>
                <a:schemeClr val="accent1"/>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a:latin typeface="+mn-lt"/>
                  <a:ea typeface="+mn-ea"/>
                </a:endParaRPr>
              </a:p>
            </p:txBody>
          </p:sp>
          <p:sp>
            <p:nvSpPr>
              <p:cNvPr id="124" name="Arc 48"/>
              <p:cNvSpPr>
                <a:spLocks noChangeAspect="1"/>
              </p:cNvSpPr>
              <p:nvPr>
                <p:custDataLst>
                  <p:tags r:id="rId36"/>
                </p:custDataLst>
              </p:nvPr>
            </p:nvSpPr>
            <p:spPr bwMode="gray">
              <a:xfrm>
                <a:off x="4495" y="1198"/>
                <a:ext cx="160" cy="160"/>
              </a:xfrm>
              <a:prstGeom prst="arc">
                <a:avLst>
                  <a:gd name="adj1" fmla="val 16200000"/>
                  <a:gd name="adj2" fmla="val 10800000"/>
                </a:avLst>
              </a:prstGeom>
              <a:solidFill>
                <a:schemeClr val="tx2"/>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a:latin typeface="+mn-lt"/>
                  <a:ea typeface="+mn-ea"/>
                </a:endParaRPr>
              </a:p>
            </p:txBody>
          </p:sp>
        </p:grpSp>
        <p:grpSp>
          <p:nvGrpSpPr>
            <p:cNvPr id="112" name="MoonLegend5"/>
            <p:cNvGrpSpPr>
              <a:grpSpLocks noChangeAspect="1"/>
            </p:cNvGrpSpPr>
            <p:nvPr>
              <p:custDataLst>
                <p:tags r:id="rId29"/>
              </p:custDataLst>
            </p:nvPr>
          </p:nvGrpSpPr>
          <p:grpSpPr bwMode="gray">
            <a:xfrm>
              <a:off x="7769225" y="1347790"/>
              <a:ext cx="209550" cy="209551"/>
              <a:chOff x="4495" y="1440"/>
              <a:chExt cx="160" cy="160"/>
            </a:xfrm>
          </p:grpSpPr>
          <p:sp>
            <p:nvSpPr>
              <p:cNvPr id="121" name="Oval 50"/>
              <p:cNvSpPr>
                <a:spLocks noChangeAspect="1" noChangeArrowheads="1"/>
              </p:cNvSpPr>
              <p:nvPr>
                <p:custDataLst>
                  <p:tags r:id="rId33"/>
                </p:custDataLst>
              </p:nvPr>
            </p:nvSpPr>
            <p:spPr bwMode="gray">
              <a:xfrm>
                <a:off x="4495" y="1440"/>
                <a:ext cx="160" cy="160"/>
              </a:xfrm>
              <a:prstGeom prst="ellipse">
                <a:avLst/>
              </a:prstGeom>
              <a:solidFill>
                <a:schemeClr val="accent1"/>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a:latin typeface="+mn-lt"/>
                  <a:ea typeface="+mn-ea"/>
                </a:endParaRPr>
              </a:p>
            </p:txBody>
          </p:sp>
          <p:sp>
            <p:nvSpPr>
              <p:cNvPr id="122" name="Oval 51"/>
              <p:cNvSpPr>
                <a:spLocks noChangeAspect="1" noChangeArrowheads="1"/>
              </p:cNvSpPr>
              <p:nvPr>
                <p:custDataLst>
                  <p:tags r:id="rId34"/>
                </p:custDataLst>
              </p:nvPr>
            </p:nvSpPr>
            <p:spPr bwMode="gray">
              <a:xfrm>
                <a:off x="4495" y="1440"/>
                <a:ext cx="160" cy="160"/>
              </a:xfrm>
              <a:prstGeom prst="arc">
                <a:avLst>
                  <a:gd name="adj1" fmla="val 16200000"/>
                  <a:gd name="adj2" fmla="val 16200000"/>
                </a:avLst>
              </a:prstGeom>
              <a:solidFill>
                <a:schemeClr val="tx2"/>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a:latin typeface="+mn-lt"/>
                  <a:ea typeface="+mn-ea"/>
                </a:endParaRPr>
              </a:p>
            </p:txBody>
          </p:sp>
        </p:grpSp>
        <p:grpSp>
          <p:nvGrpSpPr>
            <p:cNvPr id="113" name="MoonLegend3"/>
            <p:cNvGrpSpPr>
              <a:grpSpLocks noChangeAspect="1"/>
            </p:cNvGrpSpPr>
            <p:nvPr>
              <p:custDataLst>
                <p:tags r:id="rId30"/>
              </p:custDataLst>
            </p:nvPr>
          </p:nvGrpSpPr>
          <p:grpSpPr bwMode="gray">
            <a:xfrm>
              <a:off x="7769225" y="799307"/>
              <a:ext cx="209550" cy="209551"/>
              <a:chOff x="4495" y="1198"/>
              <a:chExt cx="160" cy="160"/>
            </a:xfrm>
          </p:grpSpPr>
          <p:sp>
            <p:nvSpPr>
              <p:cNvPr id="119" name="Oval 47"/>
              <p:cNvSpPr>
                <a:spLocks noChangeAspect="1" noChangeArrowheads="1"/>
              </p:cNvSpPr>
              <p:nvPr>
                <p:custDataLst>
                  <p:tags r:id="rId31"/>
                </p:custDataLst>
              </p:nvPr>
            </p:nvSpPr>
            <p:spPr bwMode="gray">
              <a:xfrm>
                <a:off x="4495" y="1198"/>
                <a:ext cx="160" cy="160"/>
              </a:xfrm>
              <a:prstGeom prst="ellipse">
                <a:avLst/>
              </a:prstGeom>
              <a:solidFill>
                <a:schemeClr val="accent1"/>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a:latin typeface="+mn-lt"/>
                  <a:ea typeface="+mn-ea"/>
                </a:endParaRPr>
              </a:p>
            </p:txBody>
          </p:sp>
          <p:sp>
            <p:nvSpPr>
              <p:cNvPr id="120" name="Arc 48"/>
              <p:cNvSpPr>
                <a:spLocks noChangeAspect="1"/>
              </p:cNvSpPr>
              <p:nvPr>
                <p:custDataLst>
                  <p:tags r:id="rId32"/>
                </p:custDataLst>
              </p:nvPr>
            </p:nvSpPr>
            <p:spPr bwMode="gray">
              <a:xfrm>
                <a:off x="4495" y="1198"/>
                <a:ext cx="160" cy="160"/>
              </a:xfrm>
              <a:prstGeom prst="arc">
                <a:avLst>
                  <a:gd name="adj1" fmla="val 16200000"/>
                  <a:gd name="adj2" fmla="val 5400000"/>
                </a:avLst>
              </a:prstGeom>
              <a:solidFill>
                <a:schemeClr val="tx2"/>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a:latin typeface="+mn-lt"/>
                  <a:ea typeface="+mn-ea"/>
                </a:endParaRPr>
              </a:p>
            </p:txBody>
          </p:sp>
        </p:grpSp>
        <p:sp>
          <p:nvSpPr>
            <p:cNvPr id="114" name="Legend1"/>
            <p:cNvSpPr>
              <a:spLocks noChangeArrowheads="1"/>
            </p:cNvSpPr>
            <p:nvPr/>
          </p:nvSpPr>
          <p:spPr bwMode="gray">
            <a:xfrm>
              <a:off x="8089900" y="263525"/>
              <a:ext cx="437178" cy="18099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a:latin typeface="+mn-lt"/>
                  <a:ea typeface="+mn-ea"/>
                </a:rPr>
                <a:t>Legend</a:t>
              </a:r>
            </a:p>
          </p:txBody>
        </p:sp>
        <p:sp>
          <p:nvSpPr>
            <p:cNvPr id="115" name="Legend2"/>
            <p:cNvSpPr>
              <a:spLocks noChangeArrowheads="1"/>
            </p:cNvSpPr>
            <p:nvPr/>
          </p:nvSpPr>
          <p:spPr bwMode="gray">
            <a:xfrm>
              <a:off x="8089900" y="538163"/>
              <a:ext cx="437178" cy="18099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a:latin typeface="+mn-lt"/>
                  <a:ea typeface="+mn-ea"/>
                </a:rPr>
                <a:t>Legend</a:t>
              </a:r>
            </a:p>
          </p:txBody>
        </p:sp>
        <p:sp>
          <p:nvSpPr>
            <p:cNvPr id="116" name="Legend3"/>
            <p:cNvSpPr>
              <a:spLocks noChangeArrowheads="1"/>
            </p:cNvSpPr>
            <p:nvPr/>
          </p:nvSpPr>
          <p:spPr bwMode="gray">
            <a:xfrm>
              <a:off x="8089900" y="812802"/>
              <a:ext cx="437178" cy="18099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a:latin typeface="+mn-lt"/>
                  <a:ea typeface="+mn-ea"/>
                </a:rPr>
                <a:t>Legend</a:t>
              </a:r>
            </a:p>
          </p:txBody>
        </p:sp>
        <p:sp>
          <p:nvSpPr>
            <p:cNvPr id="117" name="Legend4"/>
            <p:cNvSpPr>
              <a:spLocks noChangeArrowheads="1"/>
            </p:cNvSpPr>
            <p:nvPr/>
          </p:nvSpPr>
          <p:spPr bwMode="gray">
            <a:xfrm>
              <a:off x="8089900" y="1084265"/>
              <a:ext cx="437178" cy="18099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a:latin typeface="+mn-lt"/>
                  <a:ea typeface="+mn-ea"/>
                </a:rPr>
                <a:t>Legend</a:t>
              </a:r>
            </a:p>
          </p:txBody>
        </p:sp>
        <p:sp>
          <p:nvSpPr>
            <p:cNvPr id="118" name="Legend5"/>
            <p:cNvSpPr>
              <a:spLocks noChangeArrowheads="1"/>
            </p:cNvSpPr>
            <p:nvPr/>
          </p:nvSpPr>
          <p:spPr bwMode="gray">
            <a:xfrm>
              <a:off x="8089900" y="1360490"/>
              <a:ext cx="437178" cy="18099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a:latin typeface="+mn-lt"/>
                  <a:ea typeface="+mn-ea"/>
                </a:rPr>
                <a:t>Legend</a:t>
              </a:r>
            </a:p>
          </p:txBody>
        </p:sp>
      </p:grpSp>
      <p:grpSp>
        <p:nvGrpSpPr>
          <p:cNvPr id="129" name="EmptyMoon" hidden="1"/>
          <p:cNvGrpSpPr>
            <a:grpSpLocks noChangeAspect="1"/>
          </p:cNvGrpSpPr>
          <p:nvPr userDrawn="1">
            <p:custDataLst>
              <p:tags r:id="rId11"/>
            </p:custDataLst>
          </p:nvPr>
        </p:nvGrpSpPr>
        <p:grpSpPr>
          <a:xfrm>
            <a:off x="11321025" y="1000045"/>
            <a:ext cx="254000" cy="254000"/>
            <a:chOff x="762000" y="1270000"/>
            <a:chExt cx="254000" cy="254000"/>
          </a:xfrm>
          <a:solidFill>
            <a:schemeClr val="accent2"/>
          </a:solidFill>
        </p:grpSpPr>
        <p:sp>
          <p:nvSpPr>
            <p:cNvPr id="130" name="Oval 129"/>
            <p:cNvSpPr/>
            <p:nvPr>
              <p:custDataLst>
                <p:tags r:id="rId24"/>
              </p:custDataLst>
            </p:nvPr>
          </p:nvSpPr>
          <p:spPr>
            <a:xfrm>
              <a:off x="762000" y="1270000"/>
              <a:ext cx="254000" cy="254000"/>
            </a:xfrm>
            <a:prstGeom prst="ellipse">
              <a:avLst/>
            </a:prstGeom>
            <a:solidFill>
              <a:schemeClr val="accent1"/>
            </a:solidFill>
            <a:ln w="0" cap="flat"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sz="1600">
                <a:solidFill>
                  <a:schemeClr val="bg1"/>
                </a:solidFill>
              </a:endParaRPr>
            </a:p>
          </p:txBody>
        </p:sp>
        <p:sp>
          <p:nvSpPr>
            <p:cNvPr id="131" name="Arc 130"/>
            <p:cNvSpPr/>
            <p:nvPr>
              <p:custDataLst>
                <p:tags r:id="rId25"/>
              </p:custDataLst>
            </p:nvPr>
          </p:nvSpPr>
          <p:spPr>
            <a:xfrm>
              <a:off x="762000" y="1270000"/>
              <a:ext cx="254000" cy="254000"/>
            </a:xfrm>
            <a:prstGeom prst="arc">
              <a:avLst>
                <a:gd name="adj1" fmla="val 16200000"/>
                <a:gd name="adj2" fmla="val 5400000"/>
              </a:avLst>
            </a:prstGeom>
            <a:solidFill>
              <a:schemeClr val="accent2"/>
            </a:solidFill>
            <a:ln w="0" cap="flat" cmpd="sng" algn="ctr">
              <a:no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32" name="QuaterMoon" hidden="1"/>
          <p:cNvGrpSpPr>
            <a:grpSpLocks noChangeAspect="1"/>
          </p:cNvGrpSpPr>
          <p:nvPr userDrawn="1">
            <p:custDataLst>
              <p:tags r:id="rId12"/>
            </p:custDataLst>
          </p:nvPr>
        </p:nvGrpSpPr>
        <p:grpSpPr>
          <a:xfrm>
            <a:off x="11641366" y="1000045"/>
            <a:ext cx="254000" cy="254000"/>
            <a:chOff x="762000" y="1270000"/>
            <a:chExt cx="254000" cy="254000"/>
          </a:xfrm>
        </p:grpSpPr>
        <p:sp>
          <p:nvSpPr>
            <p:cNvPr id="133" name="Oval 132"/>
            <p:cNvSpPr/>
            <p:nvPr>
              <p:custDataLst>
                <p:tags r:id="rId22"/>
              </p:custDataLst>
            </p:nvPr>
          </p:nvSpPr>
          <p:spPr>
            <a:xfrm>
              <a:off x="762000" y="1270000"/>
              <a:ext cx="254000" cy="254000"/>
            </a:xfrm>
            <a:prstGeom prst="ellipse">
              <a:avLst/>
            </a:prstGeom>
            <a:solidFill>
              <a:schemeClr val="accent1"/>
            </a:solidFill>
            <a:ln w="0" cap="flat"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sz="1600">
                <a:solidFill>
                  <a:schemeClr val="bg1"/>
                </a:solidFill>
              </a:endParaRPr>
            </a:p>
          </p:txBody>
        </p:sp>
        <p:sp>
          <p:nvSpPr>
            <p:cNvPr id="134" name="Arc 133"/>
            <p:cNvSpPr/>
            <p:nvPr>
              <p:custDataLst>
                <p:tags r:id="rId23"/>
              </p:custDataLst>
            </p:nvPr>
          </p:nvSpPr>
          <p:spPr>
            <a:xfrm>
              <a:off x="762000" y="1270000"/>
              <a:ext cx="254000" cy="254000"/>
            </a:xfrm>
            <a:prstGeom prst="arc">
              <a:avLst>
                <a:gd name="adj1" fmla="val 16200000"/>
                <a:gd name="adj2" fmla="val 0"/>
              </a:avLst>
            </a:prstGeom>
            <a:solidFill>
              <a:schemeClr val="accent2"/>
            </a:solidFill>
            <a:ln w="0" cap="flat" cmpd="sng" algn="ctr">
              <a:no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35" name="HalfMoon" hidden="1"/>
          <p:cNvGrpSpPr>
            <a:grpSpLocks noChangeAspect="1"/>
          </p:cNvGrpSpPr>
          <p:nvPr userDrawn="1">
            <p:custDataLst>
              <p:tags r:id="rId13"/>
            </p:custDataLst>
          </p:nvPr>
        </p:nvGrpSpPr>
        <p:grpSpPr>
          <a:xfrm>
            <a:off x="11961707" y="1000045"/>
            <a:ext cx="254000" cy="254000"/>
            <a:chOff x="762000" y="1270000"/>
            <a:chExt cx="254000" cy="254000"/>
          </a:xfrm>
        </p:grpSpPr>
        <p:sp>
          <p:nvSpPr>
            <p:cNvPr id="136" name="Oval 135"/>
            <p:cNvSpPr/>
            <p:nvPr>
              <p:custDataLst>
                <p:tags r:id="rId20"/>
              </p:custDataLst>
            </p:nvPr>
          </p:nvSpPr>
          <p:spPr>
            <a:xfrm>
              <a:off x="762000" y="1270000"/>
              <a:ext cx="254000" cy="254000"/>
            </a:xfrm>
            <a:prstGeom prst="ellipse">
              <a:avLst/>
            </a:prstGeom>
            <a:solidFill>
              <a:schemeClr val="accent1"/>
            </a:solidFill>
            <a:ln w="0" cap="flat"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sz="1600">
                <a:solidFill>
                  <a:schemeClr val="bg1"/>
                </a:solidFill>
              </a:endParaRPr>
            </a:p>
          </p:txBody>
        </p:sp>
        <p:sp>
          <p:nvSpPr>
            <p:cNvPr id="137" name="Arc 136"/>
            <p:cNvSpPr/>
            <p:nvPr>
              <p:custDataLst>
                <p:tags r:id="rId21"/>
              </p:custDataLst>
            </p:nvPr>
          </p:nvSpPr>
          <p:spPr>
            <a:xfrm>
              <a:off x="762000" y="1270000"/>
              <a:ext cx="254000" cy="254000"/>
            </a:xfrm>
            <a:prstGeom prst="arc">
              <a:avLst>
                <a:gd name="adj1" fmla="val 16200000"/>
                <a:gd name="adj2" fmla="val 5400000"/>
              </a:avLst>
            </a:prstGeom>
            <a:solidFill>
              <a:schemeClr val="accent2"/>
            </a:solidFill>
            <a:ln w="0" cap="flat" cmpd="sng" algn="ctr">
              <a:no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38" name="3QuaterMoon" hidden="1"/>
          <p:cNvGrpSpPr>
            <a:grpSpLocks noChangeAspect="1"/>
          </p:cNvGrpSpPr>
          <p:nvPr userDrawn="1">
            <p:custDataLst>
              <p:tags r:id="rId14"/>
            </p:custDataLst>
          </p:nvPr>
        </p:nvGrpSpPr>
        <p:grpSpPr>
          <a:xfrm>
            <a:off x="12282048" y="1000045"/>
            <a:ext cx="254000" cy="254000"/>
            <a:chOff x="762000" y="1270000"/>
            <a:chExt cx="254000" cy="254000"/>
          </a:xfrm>
        </p:grpSpPr>
        <p:sp>
          <p:nvSpPr>
            <p:cNvPr id="139" name="Oval 138"/>
            <p:cNvSpPr/>
            <p:nvPr>
              <p:custDataLst>
                <p:tags r:id="rId18"/>
              </p:custDataLst>
            </p:nvPr>
          </p:nvSpPr>
          <p:spPr>
            <a:xfrm>
              <a:off x="762000" y="1270000"/>
              <a:ext cx="254000" cy="254000"/>
            </a:xfrm>
            <a:prstGeom prst="ellipse">
              <a:avLst/>
            </a:prstGeom>
            <a:solidFill>
              <a:schemeClr val="accent1"/>
            </a:solidFill>
            <a:ln w="0" cap="flat"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sz="1600">
                <a:solidFill>
                  <a:schemeClr val="bg1"/>
                </a:solidFill>
              </a:endParaRPr>
            </a:p>
          </p:txBody>
        </p:sp>
        <p:sp>
          <p:nvSpPr>
            <p:cNvPr id="140" name="Arc 139"/>
            <p:cNvSpPr/>
            <p:nvPr>
              <p:custDataLst>
                <p:tags r:id="rId19"/>
              </p:custDataLst>
            </p:nvPr>
          </p:nvSpPr>
          <p:spPr>
            <a:xfrm>
              <a:off x="762000" y="1270000"/>
              <a:ext cx="254000" cy="254000"/>
            </a:xfrm>
            <a:prstGeom prst="arc">
              <a:avLst>
                <a:gd name="adj1" fmla="val 16200000"/>
                <a:gd name="adj2" fmla="val 10800000"/>
              </a:avLst>
            </a:prstGeom>
            <a:solidFill>
              <a:schemeClr val="accent2"/>
            </a:solidFill>
            <a:ln w="0" cap="flat" cmpd="sng" algn="ctr">
              <a:no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41" name="FullMoon" hidden="1"/>
          <p:cNvGrpSpPr>
            <a:grpSpLocks noChangeAspect="1"/>
          </p:cNvGrpSpPr>
          <p:nvPr userDrawn="1">
            <p:custDataLst>
              <p:tags r:id="rId15"/>
            </p:custDataLst>
          </p:nvPr>
        </p:nvGrpSpPr>
        <p:grpSpPr>
          <a:xfrm>
            <a:off x="12602390" y="1000045"/>
            <a:ext cx="254000" cy="254000"/>
            <a:chOff x="762000" y="1270000"/>
            <a:chExt cx="254000" cy="254000"/>
          </a:xfrm>
          <a:solidFill>
            <a:schemeClr val="accent2"/>
          </a:solidFill>
        </p:grpSpPr>
        <p:sp>
          <p:nvSpPr>
            <p:cNvPr id="142" name="Oval 141"/>
            <p:cNvSpPr/>
            <p:nvPr>
              <p:custDataLst>
                <p:tags r:id="rId16"/>
              </p:custDataLst>
            </p:nvPr>
          </p:nvSpPr>
          <p:spPr>
            <a:xfrm>
              <a:off x="762000" y="1270000"/>
              <a:ext cx="254000" cy="254000"/>
            </a:xfrm>
            <a:prstGeom prst="ellipse">
              <a:avLst/>
            </a:prstGeom>
            <a:grpFill/>
            <a:ln w="0" cap="flat"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sz="1600">
                <a:solidFill>
                  <a:schemeClr val="bg1"/>
                </a:solidFill>
              </a:endParaRPr>
            </a:p>
          </p:txBody>
        </p:sp>
        <p:sp>
          <p:nvSpPr>
            <p:cNvPr id="143" name="Arc 142"/>
            <p:cNvSpPr/>
            <p:nvPr>
              <p:custDataLst>
                <p:tags r:id="rId17"/>
              </p:custDataLst>
            </p:nvPr>
          </p:nvSpPr>
          <p:spPr>
            <a:xfrm>
              <a:off x="762000" y="1270000"/>
              <a:ext cx="254000" cy="254000"/>
            </a:xfrm>
            <a:prstGeom prst="arc">
              <a:avLst>
                <a:gd name="adj1" fmla="val 16200000"/>
                <a:gd name="adj2" fmla="val 16200000"/>
              </a:avLst>
            </a:prstGeom>
            <a:grpFill/>
            <a:ln w="0" cap="flat" cmpd="sng" algn="ctr">
              <a:no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cxnSp>
        <p:nvCxnSpPr>
          <p:cNvPr id="145" name="Straight Connector 144"/>
          <p:cNvCxnSpPr/>
          <p:nvPr userDrawn="1"/>
        </p:nvCxnSpPr>
        <p:spPr bwMode="ltGray">
          <a:xfrm>
            <a:off x="564945" y="821418"/>
            <a:ext cx="13500511" cy="0"/>
          </a:xfrm>
          <a:prstGeom prst="line">
            <a:avLst/>
          </a:prstGeom>
          <a:noFill/>
          <a:ln w="12700" cap="flat" cmpd="sng" algn="ctr">
            <a:solidFill>
              <a:srgbClr val="F36419"/>
            </a:solidFill>
            <a:prstDash val="solid"/>
            <a:round/>
            <a:headEnd type="none" w="med" len="med"/>
            <a:tailEnd type="none"/>
          </a:ln>
          <a:effectLst/>
        </p:spPr>
      </p:cxnSp>
      <p:sp>
        <p:nvSpPr>
          <p:cNvPr id="73" name="Slide Number Placeholder 1"/>
          <p:cNvSpPr txBox="1"/>
          <p:nvPr userDrawn="1"/>
        </p:nvSpPr>
        <p:spPr>
          <a:xfrm>
            <a:off x="14198400" y="7832513"/>
            <a:ext cx="266400" cy="151200"/>
          </a:xfrm>
          <a:prstGeom prst="rect">
            <a:avLst/>
          </a:prstGeom>
        </p:spPr>
        <p:txBody>
          <a:bodyPr vert="horz" lIns="0" tIns="0" rIns="0" bIns="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597E933-748C-423A-8FD7-FA7B3ACA4E96}" type="slidenum">
              <a:rPr lang="en-GB" sz="1200" baseline="0" smtClean="0">
                <a:solidFill>
                  <a:schemeClr val="tx1"/>
                </a:solidFill>
              </a:rPr>
              <a:t>‹#›</a:t>
            </a:fld>
            <a:endParaRPr lang="en-GB" sz="1200" baseline="0">
              <a:solidFill>
                <a:schemeClr val="tx1"/>
              </a:solidFill>
            </a:endParaRPr>
          </a:p>
        </p:txBody>
      </p:sp>
      <p:sp>
        <p:nvSpPr>
          <p:cNvPr id="6" name="GS Doctop Placeholder" hidden="1"/>
          <p:cNvSpPr txBox="1"/>
          <p:nvPr userDrawn="1"/>
        </p:nvSpPr>
        <p:spPr>
          <a:xfrm>
            <a:off x="546100" y="0"/>
            <a:ext cx="5651500" cy="215444"/>
          </a:xfrm>
          <a:prstGeom prst="rect">
            <a:avLst/>
          </a:prstGeom>
          <a:noFill/>
        </p:spPr>
        <p:txBody>
          <a:bodyPr vert="horz" rtlCol="0">
            <a:spAutoFit/>
          </a:bodyPr>
          <a:lstStyle/>
          <a:p>
            <a:pPr algn="l"/>
            <a:r>
              <a:rPr lang="en-US" sz="800" b="0">
                <a:latin typeface="Arial" panose="020B0604020202020204"/>
              </a:rPr>
              <a:t>ibdroot\projects\IBD-HK\maxims2020\654567_1\16. Marketing\RS\Project Skyline_RS_V20200923_part 1.pptx</a:t>
            </a:r>
          </a:p>
        </p:txBody>
      </p:sp>
    </p:spTree>
  </p:cSld>
  <p:clrMap bg1="lt1" tx1="dk1" bg2="lt2" tx2="dk2" accent1="accent1" accent2="accent2" accent3="accent3" accent4="accent4" accent5="accent5" accent6="accent6" hlink="hlink" folHlink="folHlink"/>
  <p:sldLayoutIdLst>
    <p:sldLayoutId id="2147483784" r:id="rId1"/>
    <p:sldLayoutId id="2147483785" r:id="rId2"/>
    <p:sldLayoutId id="2147483786" r:id="rId3"/>
    <p:sldLayoutId id="2147483787" r:id="rId4"/>
    <p:sldLayoutId id="2147483788" r:id="rId5"/>
    <p:sldLayoutId id="2147483789" r:id="rId6"/>
    <p:sldLayoutId id="2147483790" r:id="rId7"/>
    <p:sldLayoutId id="2147483791" r:id="rId8"/>
  </p:sldLayoutIdLst>
  <p:hf hdr="0" ftr="0" dt="0"/>
  <p:txStyles>
    <p:titleStyle>
      <a:lvl1pPr algn="l" defTabSz="1074420" rtl="0" eaLnBrk="1" fontAlgn="base" hangingPunct="1">
        <a:spcBef>
          <a:spcPct val="0"/>
        </a:spcBef>
        <a:spcAft>
          <a:spcPct val="0"/>
        </a:spcAft>
        <a:tabLst>
          <a:tab pos="323850" algn="l"/>
        </a:tabLst>
        <a:defRPr lang="x-none" sz="2400" b="1" cap="all" baseline="0" noProof="0" dirty="0">
          <a:solidFill>
            <a:schemeClr val="tx2"/>
          </a:solidFill>
          <a:latin typeface="+mj-lt"/>
          <a:ea typeface="+mj-ea"/>
          <a:cs typeface="+mj-cs"/>
        </a:defRPr>
      </a:lvl1pPr>
      <a:lvl2pPr algn="l" defTabSz="1074420" rtl="0" eaLnBrk="1" fontAlgn="base" hangingPunct="1">
        <a:spcBef>
          <a:spcPct val="0"/>
        </a:spcBef>
        <a:spcAft>
          <a:spcPct val="0"/>
        </a:spcAft>
        <a:defRPr lang="x-none" sz="2280" b="1">
          <a:solidFill>
            <a:schemeClr val="tx2"/>
          </a:solidFill>
          <a:latin typeface="Arial" panose="020B0604020202020204" pitchFamily="34" charset="0"/>
        </a:defRPr>
      </a:lvl2pPr>
      <a:lvl3pPr algn="l" defTabSz="1074420" rtl="0" eaLnBrk="1" fontAlgn="base" hangingPunct="1">
        <a:spcBef>
          <a:spcPct val="0"/>
        </a:spcBef>
        <a:spcAft>
          <a:spcPct val="0"/>
        </a:spcAft>
        <a:defRPr lang="x-none" sz="2280" b="1">
          <a:solidFill>
            <a:schemeClr val="tx2"/>
          </a:solidFill>
          <a:latin typeface="Arial" panose="020B0604020202020204" pitchFamily="34" charset="0"/>
        </a:defRPr>
      </a:lvl3pPr>
      <a:lvl4pPr algn="l" defTabSz="1074420" rtl="0" eaLnBrk="1" fontAlgn="base" hangingPunct="1">
        <a:spcBef>
          <a:spcPct val="0"/>
        </a:spcBef>
        <a:spcAft>
          <a:spcPct val="0"/>
        </a:spcAft>
        <a:defRPr lang="x-none" sz="2280" b="1">
          <a:solidFill>
            <a:schemeClr val="tx2"/>
          </a:solidFill>
          <a:latin typeface="Arial" panose="020B0604020202020204" pitchFamily="34" charset="0"/>
        </a:defRPr>
      </a:lvl4pPr>
      <a:lvl5pPr algn="l" defTabSz="1074420" rtl="0" eaLnBrk="1" fontAlgn="base" hangingPunct="1">
        <a:spcBef>
          <a:spcPct val="0"/>
        </a:spcBef>
        <a:spcAft>
          <a:spcPct val="0"/>
        </a:spcAft>
        <a:defRPr lang="x-none" sz="2280" b="1">
          <a:solidFill>
            <a:schemeClr val="tx2"/>
          </a:solidFill>
          <a:latin typeface="Arial" panose="020B0604020202020204" pitchFamily="34" charset="0"/>
        </a:defRPr>
      </a:lvl5pPr>
      <a:lvl6pPr marL="548640" algn="l" defTabSz="1074420" rtl="0" eaLnBrk="1" fontAlgn="base" hangingPunct="1">
        <a:spcBef>
          <a:spcPct val="0"/>
        </a:spcBef>
        <a:spcAft>
          <a:spcPct val="0"/>
        </a:spcAft>
        <a:defRPr lang="x-none" sz="2280" b="1">
          <a:solidFill>
            <a:schemeClr val="tx2"/>
          </a:solidFill>
          <a:latin typeface="Arial" panose="020B0604020202020204" pitchFamily="34" charset="0"/>
        </a:defRPr>
      </a:lvl6pPr>
      <a:lvl7pPr marL="1097280" algn="l" defTabSz="1074420" rtl="0" eaLnBrk="1" fontAlgn="base" hangingPunct="1">
        <a:spcBef>
          <a:spcPct val="0"/>
        </a:spcBef>
        <a:spcAft>
          <a:spcPct val="0"/>
        </a:spcAft>
        <a:defRPr lang="x-none" sz="2280" b="1">
          <a:solidFill>
            <a:schemeClr val="tx2"/>
          </a:solidFill>
          <a:latin typeface="Arial" panose="020B0604020202020204" pitchFamily="34" charset="0"/>
        </a:defRPr>
      </a:lvl7pPr>
      <a:lvl8pPr marL="1645920" algn="l" defTabSz="1074420" rtl="0" eaLnBrk="1" fontAlgn="base" hangingPunct="1">
        <a:spcBef>
          <a:spcPct val="0"/>
        </a:spcBef>
        <a:spcAft>
          <a:spcPct val="0"/>
        </a:spcAft>
        <a:defRPr lang="x-none" sz="2280" b="1">
          <a:solidFill>
            <a:schemeClr val="tx2"/>
          </a:solidFill>
          <a:latin typeface="Arial" panose="020B0604020202020204" pitchFamily="34" charset="0"/>
        </a:defRPr>
      </a:lvl8pPr>
      <a:lvl9pPr marL="2194560" algn="l" defTabSz="1074420" rtl="0" eaLnBrk="1" fontAlgn="base" hangingPunct="1">
        <a:spcBef>
          <a:spcPct val="0"/>
        </a:spcBef>
        <a:spcAft>
          <a:spcPct val="0"/>
        </a:spcAft>
        <a:defRPr lang="x-none" sz="2280" b="1">
          <a:solidFill>
            <a:schemeClr val="tx2"/>
          </a:solidFill>
          <a:latin typeface="Arial" panose="020B0604020202020204" pitchFamily="34" charset="0"/>
        </a:defRPr>
      </a:lvl9pPr>
    </p:titleStyle>
    <p:bodyStyle>
      <a:lvl1pPr marL="0" indent="0" algn="l" defTabSz="1074420" rtl="0" eaLnBrk="1" fontAlgn="base" hangingPunct="1">
        <a:lnSpc>
          <a:spcPct val="120000"/>
        </a:lnSpc>
        <a:spcBef>
          <a:spcPct val="0"/>
        </a:spcBef>
        <a:spcAft>
          <a:spcPct val="0"/>
        </a:spcAft>
        <a:buClr>
          <a:schemeClr val="tx2"/>
        </a:buClr>
        <a:buSzPct val="100000"/>
        <a:defRPr lang="en-US" altLang="zh-CN" sz="1600" b="1" kern="0" baseline="0" dirty="0" smtClean="0">
          <a:solidFill>
            <a:schemeClr val="tx1"/>
          </a:solidFill>
          <a:latin typeface="Franklin Gothic Book" panose="020B0503020102020204" pitchFamily="34" charset="0"/>
          <a:ea typeface="楷体_GB2312" pitchFamily="49" charset="-122"/>
          <a:cs typeface="Arial" panose="020B0604020202020204" pitchFamily="34" charset="0"/>
        </a:defRPr>
      </a:lvl1pPr>
      <a:lvl2pPr marL="232410" indent="-230505" algn="l" defTabSz="1074420" rtl="0" eaLnBrk="1" fontAlgn="base" hangingPunct="1">
        <a:lnSpc>
          <a:spcPct val="120000"/>
        </a:lnSpc>
        <a:spcBef>
          <a:spcPct val="0"/>
        </a:spcBef>
        <a:spcAft>
          <a:spcPct val="0"/>
        </a:spcAft>
        <a:buClr>
          <a:schemeClr val="accent1"/>
        </a:buClr>
        <a:buSzPct val="125000"/>
        <a:buFont typeface="Arial" panose="020B0604020202020204" pitchFamily="34" charset="0"/>
        <a:buChar char="▪"/>
        <a:defRPr lang="en-US" altLang="zh-CN" sz="1600" b="0" kern="0" baseline="0" dirty="0" smtClean="0">
          <a:solidFill>
            <a:schemeClr val="tx1"/>
          </a:solidFill>
          <a:latin typeface="Franklin Gothic Book" panose="020B0503020102020204" pitchFamily="34" charset="0"/>
          <a:ea typeface="楷体_GB2312" pitchFamily="49" charset="-122"/>
          <a:cs typeface="Arial" panose="020B0604020202020204" pitchFamily="34" charset="0"/>
        </a:defRPr>
      </a:lvl2pPr>
      <a:lvl3pPr marL="548640" indent="-314325" algn="l" defTabSz="1074420" rtl="0" eaLnBrk="1" fontAlgn="base" hangingPunct="1">
        <a:lnSpc>
          <a:spcPct val="120000"/>
        </a:lnSpc>
        <a:spcBef>
          <a:spcPct val="0"/>
        </a:spcBef>
        <a:spcAft>
          <a:spcPct val="0"/>
        </a:spcAft>
        <a:buClr>
          <a:schemeClr val="accent1"/>
        </a:buClr>
        <a:buSzPct val="120000"/>
        <a:buFont typeface="Arial" panose="020B0604020202020204" pitchFamily="34" charset="0"/>
        <a:buChar char="–"/>
        <a:defRPr lang="en-US" altLang="zh-CN" sz="1600" b="0" kern="0" baseline="0" dirty="0" smtClean="0">
          <a:solidFill>
            <a:schemeClr val="tx1"/>
          </a:solidFill>
          <a:latin typeface="Franklin Gothic Book" panose="020B0503020102020204" pitchFamily="34" charset="0"/>
          <a:ea typeface="楷体_GB2312" pitchFamily="49" charset="-122"/>
          <a:cs typeface="Arial" panose="020B0604020202020204" pitchFamily="34" charset="0"/>
        </a:defRPr>
      </a:lvl3pPr>
      <a:lvl4pPr marL="737235" indent="-186690" algn="l" defTabSz="1074420" rtl="0" eaLnBrk="1" fontAlgn="base" hangingPunct="1">
        <a:lnSpc>
          <a:spcPct val="120000"/>
        </a:lnSpc>
        <a:spcBef>
          <a:spcPct val="0"/>
        </a:spcBef>
        <a:spcAft>
          <a:spcPct val="0"/>
        </a:spcAft>
        <a:buClr>
          <a:schemeClr val="accent1"/>
        </a:buClr>
        <a:buSzPct val="120000"/>
        <a:buFont typeface="Arial" panose="020B0604020202020204" pitchFamily="34" charset="0"/>
        <a:buChar char="▫"/>
        <a:defRPr lang="en-US" altLang="zh-CN" sz="1600" b="0" kern="0" baseline="0" dirty="0" smtClean="0">
          <a:solidFill>
            <a:schemeClr val="tx1"/>
          </a:solidFill>
          <a:latin typeface="Franklin Gothic Book" panose="020B0503020102020204" pitchFamily="34" charset="0"/>
          <a:ea typeface="楷体_GB2312" pitchFamily="49" charset="-122"/>
          <a:cs typeface="Arial" panose="020B0604020202020204" pitchFamily="34" charset="0"/>
        </a:defRPr>
      </a:lvl4pPr>
      <a:lvl5pPr marL="899795" indent="-156210" algn="l" defTabSz="1074420" rtl="0" eaLnBrk="1" fontAlgn="base" hangingPunct="1">
        <a:lnSpc>
          <a:spcPct val="120000"/>
        </a:lnSpc>
        <a:spcBef>
          <a:spcPct val="0"/>
        </a:spcBef>
        <a:spcAft>
          <a:spcPct val="0"/>
        </a:spcAft>
        <a:buClr>
          <a:schemeClr val="accent1"/>
        </a:buClr>
        <a:buSzPct val="89000"/>
        <a:buFont typeface="Arial" panose="020B0604020202020204" pitchFamily="34" charset="0"/>
        <a:buChar char="-"/>
        <a:defRPr lang="en-US" altLang="zh-CN" sz="1600" b="0" kern="0" baseline="0" dirty="0">
          <a:solidFill>
            <a:schemeClr val="tx1"/>
          </a:solidFill>
          <a:latin typeface="Franklin Gothic Book" panose="020B0503020102020204" pitchFamily="34" charset="0"/>
          <a:ea typeface="楷体_GB2312" pitchFamily="49" charset="-122"/>
          <a:cs typeface="Arial" panose="020B0604020202020204" pitchFamily="34" charset="0"/>
        </a:defRPr>
      </a:lvl5pPr>
      <a:lvl6pPr marL="899795" indent="-156210" algn="l" defTabSz="1074420" rtl="0" eaLnBrk="1" fontAlgn="base" hangingPunct="1">
        <a:spcBef>
          <a:spcPct val="0"/>
        </a:spcBef>
        <a:spcAft>
          <a:spcPct val="0"/>
        </a:spcAft>
        <a:buClr>
          <a:schemeClr val="tx2"/>
        </a:buClr>
        <a:buSzPct val="89000"/>
        <a:buFont typeface="Arial" panose="020B0604020202020204" pitchFamily="34" charset="0"/>
        <a:buChar char="-"/>
        <a:defRPr lang="x-none" sz="1920" baseline="0">
          <a:solidFill>
            <a:schemeClr val="tx1"/>
          </a:solidFill>
          <a:latin typeface="+mn-lt"/>
        </a:defRPr>
      </a:lvl6pPr>
      <a:lvl7pPr marL="899795" indent="-156210" algn="l" defTabSz="1074420" rtl="0" eaLnBrk="1" fontAlgn="base" hangingPunct="1">
        <a:spcBef>
          <a:spcPct val="0"/>
        </a:spcBef>
        <a:spcAft>
          <a:spcPct val="0"/>
        </a:spcAft>
        <a:buClr>
          <a:schemeClr val="tx2"/>
        </a:buClr>
        <a:buSzPct val="89000"/>
        <a:buFont typeface="Arial" panose="020B0604020202020204" pitchFamily="34" charset="0"/>
        <a:buChar char="-"/>
        <a:defRPr lang="x-none" sz="1920" baseline="0">
          <a:solidFill>
            <a:schemeClr val="tx1"/>
          </a:solidFill>
          <a:latin typeface="+mn-lt"/>
        </a:defRPr>
      </a:lvl7pPr>
      <a:lvl8pPr marL="899795" indent="-156210" algn="l" defTabSz="1074420" rtl="0" eaLnBrk="1" fontAlgn="base" hangingPunct="1">
        <a:spcBef>
          <a:spcPct val="0"/>
        </a:spcBef>
        <a:spcAft>
          <a:spcPct val="0"/>
        </a:spcAft>
        <a:buClr>
          <a:schemeClr val="tx2"/>
        </a:buClr>
        <a:buSzPct val="89000"/>
        <a:buFont typeface="Arial" panose="020B0604020202020204" pitchFamily="34" charset="0"/>
        <a:buChar char="-"/>
        <a:defRPr lang="x-none" sz="1920" baseline="0">
          <a:solidFill>
            <a:schemeClr val="tx1"/>
          </a:solidFill>
          <a:latin typeface="+mn-lt"/>
        </a:defRPr>
      </a:lvl8pPr>
      <a:lvl9pPr marL="899795" indent="-156210" algn="l" defTabSz="1074420" rtl="0" eaLnBrk="1" fontAlgn="base" hangingPunct="1">
        <a:spcBef>
          <a:spcPct val="0"/>
        </a:spcBef>
        <a:spcAft>
          <a:spcPct val="0"/>
        </a:spcAft>
        <a:buClr>
          <a:schemeClr val="tx2"/>
        </a:buClr>
        <a:buSzPct val="89000"/>
        <a:buFont typeface="Arial" panose="020B0604020202020204" pitchFamily="34" charset="0"/>
        <a:buChar char="-"/>
        <a:defRPr lang="x-none" sz="1920" baseline="0">
          <a:solidFill>
            <a:schemeClr val="tx1"/>
          </a:solidFill>
          <a:latin typeface="+mn-lt"/>
        </a:defRPr>
      </a:lvl9pPr>
    </p:bodyStyle>
    <p:otherStyle>
      <a:defPPr>
        <a:defRPr lang="x-none"/>
      </a:defPPr>
      <a:lvl1pPr marL="0" algn="l" defTabSz="1097280" rtl="0" eaLnBrk="1" latinLnBrk="0" hangingPunct="1">
        <a:defRPr lang="x-none" sz="2160" kern="1200">
          <a:solidFill>
            <a:schemeClr val="tx1"/>
          </a:solidFill>
          <a:latin typeface="+mn-lt"/>
          <a:ea typeface="+mn-ea"/>
          <a:cs typeface="+mn-cs"/>
        </a:defRPr>
      </a:lvl1pPr>
      <a:lvl2pPr marL="548640" algn="l" defTabSz="1097280" rtl="0" eaLnBrk="1" latinLnBrk="0" hangingPunct="1">
        <a:defRPr lang="x-none" sz="2160" kern="1200">
          <a:solidFill>
            <a:schemeClr val="tx1"/>
          </a:solidFill>
          <a:latin typeface="+mn-lt"/>
          <a:ea typeface="+mn-ea"/>
          <a:cs typeface="+mn-cs"/>
        </a:defRPr>
      </a:lvl2pPr>
      <a:lvl3pPr marL="1097280" algn="l" defTabSz="1097280" rtl="0" eaLnBrk="1" latinLnBrk="0" hangingPunct="1">
        <a:defRPr lang="x-none" sz="2160" kern="1200">
          <a:solidFill>
            <a:schemeClr val="tx1"/>
          </a:solidFill>
          <a:latin typeface="+mn-lt"/>
          <a:ea typeface="+mn-ea"/>
          <a:cs typeface="+mn-cs"/>
        </a:defRPr>
      </a:lvl3pPr>
      <a:lvl4pPr marL="1645920" algn="l" defTabSz="1097280" rtl="0" eaLnBrk="1" latinLnBrk="0" hangingPunct="1">
        <a:defRPr lang="x-none" sz="2160" kern="1200">
          <a:solidFill>
            <a:schemeClr val="tx1"/>
          </a:solidFill>
          <a:latin typeface="+mn-lt"/>
          <a:ea typeface="+mn-ea"/>
          <a:cs typeface="+mn-cs"/>
        </a:defRPr>
      </a:lvl4pPr>
      <a:lvl5pPr marL="2194560" algn="l" defTabSz="1097280" rtl="0" eaLnBrk="1" latinLnBrk="0" hangingPunct="1">
        <a:defRPr lang="x-none" sz="2160" kern="1200">
          <a:solidFill>
            <a:schemeClr val="tx1"/>
          </a:solidFill>
          <a:latin typeface="+mn-lt"/>
          <a:ea typeface="+mn-ea"/>
          <a:cs typeface="+mn-cs"/>
        </a:defRPr>
      </a:lvl5pPr>
      <a:lvl6pPr marL="2743200" algn="l" defTabSz="1097280" rtl="0" eaLnBrk="1" latinLnBrk="0" hangingPunct="1">
        <a:defRPr lang="x-none" sz="2160" kern="1200">
          <a:solidFill>
            <a:schemeClr val="tx1"/>
          </a:solidFill>
          <a:latin typeface="+mn-lt"/>
          <a:ea typeface="+mn-ea"/>
          <a:cs typeface="+mn-cs"/>
        </a:defRPr>
      </a:lvl6pPr>
      <a:lvl7pPr marL="3291840" algn="l" defTabSz="1097280" rtl="0" eaLnBrk="1" latinLnBrk="0" hangingPunct="1">
        <a:defRPr lang="x-none" sz="2160" kern="1200">
          <a:solidFill>
            <a:schemeClr val="tx1"/>
          </a:solidFill>
          <a:latin typeface="+mn-lt"/>
          <a:ea typeface="+mn-ea"/>
          <a:cs typeface="+mn-cs"/>
        </a:defRPr>
      </a:lvl7pPr>
      <a:lvl8pPr marL="3840480" algn="l" defTabSz="1097280" rtl="0" eaLnBrk="1" latinLnBrk="0" hangingPunct="1">
        <a:defRPr lang="x-none" sz="2160" kern="1200">
          <a:solidFill>
            <a:schemeClr val="tx1"/>
          </a:solidFill>
          <a:latin typeface="+mn-lt"/>
          <a:ea typeface="+mn-ea"/>
          <a:cs typeface="+mn-cs"/>
        </a:defRPr>
      </a:lvl8pPr>
      <a:lvl9pPr marL="4389120" algn="l" defTabSz="1097280" rtl="0" eaLnBrk="1" latinLnBrk="0" hangingPunct="1">
        <a:defRPr lang="x-none" sz="216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10"/>
            </p:custDataLst>
          </p:nvPr>
        </p:nvGraphicFramePr>
        <p:xfrm>
          <a:off x="0" y="0"/>
          <a:ext cx="259174" cy="194369"/>
        </p:xfrm>
        <a:graphic>
          <a:graphicData uri="http://schemas.openxmlformats.org/presentationml/2006/ole">
            <mc:AlternateContent xmlns:mc="http://schemas.openxmlformats.org/markup-compatibility/2006">
              <mc:Choice xmlns:v="urn:schemas-microsoft-com:vml" Requires="v">
                <p:oleObj name="think-cell 幻灯片" r:id="rId41" imgW="12700" imgH="12700" progId="TCLayout.ActiveDocument.1">
                  <p:embed/>
                </p:oleObj>
              </mc:Choice>
              <mc:Fallback>
                <p:oleObj name="think-cell 幻灯片" r:id="rId41" imgW="12700" imgH="12700" progId="TCLayout.ActiveDocument.1">
                  <p:embed/>
                  <p:pic>
                    <p:nvPicPr>
                      <p:cNvPr id="0" name="Object 1" hidden="1"/>
                      <p:cNvPicPr/>
                      <p:nvPr/>
                    </p:nvPicPr>
                    <p:blipFill>
                      <a:blip r:embed="rId42"/>
                      <a:stretch>
                        <a:fillRect/>
                      </a:stretch>
                    </p:blipFill>
                    <p:spPr>
                      <a:xfrm>
                        <a:off x="0" y="0"/>
                        <a:ext cx="259174" cy="194369"/>
                      </a:xfrm>
                      <a:prstGeom prst="rect">
                        <a:avLst/>
                      </a:prstGeom>
                    </p:spPr>
                  </p:pic>
                </p:oleObj>
              </mc:Fallback>
            </mc:AlternateContent>
          </a:graphicData>
        </a:graphic>
      </p:graphicFrame>
      <p:pic>
        <p:nvPicPr>
          <p:cNvPr id="4" name="Picture 3"/>
          <p:cNvPicPr>
            <a:picLocks noChangeAspect="1"/>
          </p:cNvPicPr>
          <p:nvPr userDrawn="1"/>
        </p:nvPicPr>
        <p:blipFill rotWithShape="1">
          <a:blip r:embed="rId43"/>
          <a:srcRect b="24180"/>
          <a:stretch>
            <a:fillRect/>
          </a:stretch>
        </p:blipFill>
        <p:spPr bwMode="auto">
          <a:xfrm>
            <a:off x="0" y="6455382"/>
            <a:ext cx="12603480" cy="1773682"/>
          </a:xfrm>
          <a:prstGeom prst="rect">
            <a:avLst/>
          </a:prstGeom>
        </p:spPr>
      </p:pic>
      <p:pic>
        <p:nvPicPr>
          <p:cNvPr id="149" name="Picture 148"/>
          <p:cNvPicPr>
            <a:picLocks noChangeAspect="1"/>
          </p:cNvPicPr>
          <p:nvPr userDrawn="1"/>
        </p:nvPicPr>
        <p:blipFill>
          <a:blip r:embed="rId44" cstate="print">
            <a:extLst>
              <a:ext uri="{28A0092B-C50C-407E-A947-70E740481C1C}">
                <a14:useLocalDpi xmlns:a14="http://schemas.microsoft.com/office/drawing/2010/main" val="0"/>
              </a:ext>
            </a:extLst>
          </a:blip>
          <a:stretch>
            <a:fillRect/>
          </a:stretch>
        </p:blipFill>
        <p:spPr bwMode="ltGray">
          <a:xfrm>
            <a:off x="11827270" y="7208819"/>
            <a:ext cx="2256677" cy="746653"/>
          </a:xfrm>
          <a:prstGeom prst="rect">
            <a:avLst/>
          </a:prstGeom>
        </p:spPr>
      </p:pic>
      <p:sp>
        <p:nvSpPr>
          <p:cNvPr id="19" name="Title Placeholder 2"/>
          <p:cNvSpPr>
            <a:spLocks noGrp="1" noChangeArrowheads="1"/>
          </p:cNvSpPr>
          <p:nvPr>
            <p:ph type="title"/>
          </p:nvPr>
        </p:nvSpPr>
        <p:spPr bwMode="gray">
          <a:xfrm>
            <a:off x="564945" y="433028"/>
            <a:ext cx="1350051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noAutofit/>
          </a:bodyPr>
          <a:lstStyle/>
          <a:p>
            <a:pPr lvl="0"/>
            <a:endParaRPr lang="en-US" noProof="0"/>
          </a:p>
        </p:txBody>
      </p:sp>
      <p:sp>
        <p:nvSpPr>
          <p:cNvPr id="5" name="Text Placeholder 2"/>
          <p:cNvSpPr>
            <a:spLocks noGrp="1"/>
          </p:cNvSpPr>
          <p:nvPr userDrawn="1">
            <p:ph type="body" idx="1"/>
          </p:nvPr>
        </p:nvSpPr>
        <p:spPr bwMode="gray">
          <a:xfrm>
            <a:off x="564945" y="1268033"/>
            <a:ext cx="13500510" cy="1450654"/>
          </a:xfrm>
          <a:prstGeom prst="rect">
            <a:avLst/>
          </a:prstGeom>
        </p:spPr>
        <p:txBody>
          <a:bodyPr vert="horz" wrap="square" lIns="0" tIns="0" rIns="0" bIns="0" rtlCol="0">
            <a:spAutoFit/>
          </a:bodyPr>
          <a:lstStyle/>
          <a:p>
            <a:pPr lvl="0" latinLnBrk="0"/>
            <a:r>
              <a:rPr lang="en-US" altLang="zh-CN"/>
              <a:t>Click to edit Master text styles</a:t>
            </a:r>
          </a:p>
          <a:p>
            <a:pPr lvl="1" latinLnBrk="0"/>
            <a:r>
              <a:rPr lang="en-US" altLang="zh-CN"/>
              <a:t>Second level</a:t>
            </a:r>
          </a:p>
          <a:p>
            <a:pPr lvl="2" latinLnBrk="0"/>
            <a:r>
              <a:rPr lang="en-US" altLang="zh-CN"/>
              <a:t>Third level</a:t>
            </a:r>
          </a:p>
          <a:p>
            <a:pPr lvl="3" latinLnBrk="0"/>
            <a:r>
              <a:rPr lang="en-US" altLang="zh-CN"/>
              <a:t>Fourth level</a:t>
            </a:r>
          </a:p>
          <a:p>
            <a:pPr lvl="4" latinLnBrk="0"/>
            <a:r>
              <a:rPr lang="en-US" altLang="zh-CN"/>
              <a:t>Fifth level</a:t>
            </a:r>
            <a:endParaRPr lang="en-US"/>
          </a:p>
        </p:txBody>
      </p:sp>
      <p:grpSp>
        <p:nvGrpSpPr>
          <p:cNvPr id="15" name="ACET" hidden="1"/>
          <p:cNvGrpSpPr/>
          <p:nvPr userDrawn="1"/>
        </p:nvGrpSpPr>
        <p:grpSpPr bwMode="gray">
          <a:xfrm>
            <a:off x="546859" y="2437408"/>
            <a:ext cx="6305814" cy="573389"/>
            <a:chOff x="915" y="735"/>
            <a:chExt cx="2686" cy="295"/>
          </a:xfrm>
        </p:grpSpPr>
        <p:cxnSp>
          <p:nvCxnSpPr>
            <p:cNvPr id="16" name="AutoShape 249"/>
            <p:cNvCxnSpPr>
              <a:cxnSpLocks noChangeShapeType="1"/>
              <a:stCxn id="18" idx="4"/>
              <a:endCxn id="18" idx="6"/>
            </p:cNvCxnSpPr>
            <p:nvPr/>
          </p:nvCxnSpPr>
          <p:spPr bwMode="gray">
            <a:xfrm>
              <a:off x="915" y="1030"/>
              <a:ext cx="2686" cy="0"/>
            </a:xfrm>
            <a:prstGeom prst="straightConnector1">
              <a:avLst/>
            </a:prstGeom>
            <a:noFill/>
            <a:ln w="9525">
              <a:solidFill>
                <a:schemeClr val="accent6"/>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 name="AutoShape 250"/>
            <p:cNvSpPr>
              <a:spLocks noChangeArrowheads="1"/>
            </p:cNvSpPr>
            <p:nvPr/>
          </p:nvSpPr>
          <p:spPr bwMode="gray">
            <a:xfrm>
              <a:off x="915" y="735"/>
              <a:ext cx="2686" cy="295"/>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18288" anchor="b">
              <a:spAutoFit/>
            </a:bodyPr>
            <a:lstStyle/>
            <a:p>
              <a:r>
                <a:rPr lang="x-none" sz="1800" b="1" baseline="0">
                  <a:solidFill>
                    <a:srgbClr val="000000"/>
                  </a:solidFill>
                  <a:latin typeface="+mn-lt"/>
                  <a:ea typeface="+mn-ea"/>
                </a:rPr>
                <a:t>Title</a:t>
              </a:r>
            </a:p>
            <a:p>
              <a:r>
                <a:rPr lang="x-none" sz="1800" baseline="0">
                  <a:solidFill>
                    <a:srgbClr val="808080"/>
                  </a:solidFill>
                  <a:latin typeface="+mn-lt"/>
                  <a:ea typeface="+mn-ea"/>
                </a:rPr>
                <a:t>Unit of measure</a:t>
              </a:r>
            </a:p>
          </p:txBody>
        </p:sp>
      </p:grpSp>
      <p:sp>
        <p:nvSpPr>
          <p:cNvPr id="66" name="4. Footnote" hidden="1"/>
          <p:cNvSpPr txBox="1">
            <a:spLocks noChangeArrowheads="1"/>
          </p:cNvSpPr>
          <p:nvPr userDrawn="1"/>
        </p:nvSpPr>
        <p:spPr bwMode="gray">
          <a:xfrm>
            <a:off x="564946" y="7313947"/>
            <a:ext cx="10706348"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nchorCtr="0">
            <a:spAutoFit/>
          </a:bodyPr>
          <a:lstStyle>
            <a:defPPr>
              <a:defRPr lang="en-US"/>
            </a:defPPr>
            <a:lvl1pPr marL="85725" indent="-85725" defTabSz="895350">
              <a:defRPr sz="800" baseline="0">
                <a:solidFill>
                  <a:srgbClr val="808080"/>
                </a:solidFill>
                <a:latin typeface="+mn-lt"/>
              </a:defRPr>
            </a:lvl1pPr>
            <a:lvl2pPr marL="1031875" defTabSz="895350">
              <a:defRPr sz="2400"/>
            </a:lvl2pPr>
            <a:lvl3pPr marL="1217930" defTabSz="895350">
              <a:defRPr sz="2400"/>
            </a:lvl3pPr>
            <a:lvl4pPr marL="1405255" defTabSz="895350">
              <a:defRPr sz="2400"/>
            </a:lvl4pPr>
            <a:lvl5pPr marL="1792605" defTabSz="895350">
              <a:defRPr sz="2400"/>
            </a:lvl5pPr>
            <a:lvl6pPr marL="2249805" defTabSz="895350" fontAlgn="base">
              <a:spcBef>
                <a:spcPct val="0"/>
              </a:spcBef>
              <a:spcAft>
                <a:spcPct val="0"/>
              </a:spcAft>
              <a:defRPr sz="2400"/>
            </a:lvl6pPr>
            <a:lvl7pPr marL="2707005" defTabSz="895350" fontAlgn="base">
              <a:spcBef>
                <a:spcPct val="0"/>
              </a:spcBef>
              <a:spcAft>
                <a:spcPct val="0"/>
              </a:spcAft>
              <a:defRPr sz="2400"/>
            </a:lvl7pPr>
            <a:lvl8pPr marL="3164205" defTabSz="895350" fontAlgn="base">
              <a:spcBef>
                <a:spcPct val="0"/>
              </a:spcBef>
              <a:spcAft>
                <a:spcPct val="0"/>
              </a:spcAft>
              <a:defRPr sz="2400"/>
            </a:lvl8pPr>
            <a:lvl9pPr marL="3621405" defTabSz="895350" fontAlgn="base">
              <a:spcBef>
                <a:spcPct val="0"/>
              </a:spcBef>
              <a:spcAft>
                <a:spcPct val="0"/>
              </a:spcAft>
              <a:defRPr sz="2400"/>
            </a:lvl9pPr>
          </a:lstStyle>
          <a:p>
            <a:r>
              <a:rPr lang="en-US" sz="1200" i="1" baseline="0">
                <a:solidFill>
                  <a:schemeClr val="tx1"/>
                </a:solidFill>
              </a:rPr>
              <a:t>1	Footnote</a:t>
            </a:r>
          </a:p>
        </p:txBody>
      </p:sp>
      <p:sp>
        <p:nvSpPr>
          <p:cNvPr id="67" name="5. Source" hidden="1"/>
          <p:cNvSpPr>
            <a:spLocks noChangeArrowheads="1"/>
          </p:cNvSpPr>
          <p:nvPr userDrawn="1"/>
        </p:nvSpPr>
        <p:spPr bwMode="gray">
          <a:xfrm>
            <a:off x="564946" y="7527290"/>
            <a:ext cx="10706348"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spAutoFit/>
          </a:bodyPr>
          <a:lstStyle/>
          <a:p>
            <a:pPr marL="563880" indent="-563880" defTabSz="1074420"/>
            <a:r>
              <a:rPr lang="en-US" sz="1200" i="1" baseline="0">
                <a:solidFill>
                  <a:schemeClr val="tx1"/>
                </a:solidFill>
                <a:latin typeface="+mn-lt"/>
                <a:ea typeface="+mn-ea"/>
              </a:rPr>
              <a:t>SOURCE: Source</a:t>
            </a:r>
          </a:p>
        </p:txBody>
      </p:sp>
      <p:sp>
        <p:nvSpPr>
          <p:cNvPr id="68" name="1. On-page tracker" hidden="1"/>
          <p:cNvSpPr>
            <a:spLocks noChangeArrowheads="1"/>
          </p:cNvSpPr>
          <p:nvPr userDrawn="1"/>
        </p:nvSpPr>
        <p:spPr bwMode="gray">
          <a:xfrm>
            <a:off x="564945" y="9392"/>
            <a:ext cx="585097" cy="1477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en-US" sz="960" cap="all">
                <a:solidFill>
                  <a:schemeClr val="accent6"/>
                </a:solidFill>
                <a:latin typeface="+mn-lt"/>
              </a:rPr>
              <a:t>TRACKER</a:t>
            </a:r>
          </a:p>
        </p:txBody>
      </p:sp>
      <p:sp>
        <p:nvSpPr>
          <p:cNvPr id="69" name="3. Unit of measure" hidden="1"/>
          <p:cNvSpPr txBox="1">
            <a:spLocks noChangeArrowheads="1"/>
          </p:cNvSpPr>
          <p:nvPr userDrawn="1"/>
        </p:nvSpPr>
        <p:spPr bwMode="gray">
          <a:xfrm>
            <a:off x="564945" y="860863"/>
            <a:ext cx="1350051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oAutofit/>
          </a:bodyPr>
          <a:lstStyle>
            <a:defPPr>
              <a:defRPr lang="en-US"/>
            </a:defPPr>
            <a:lvl1pPr defTabSz="895350">
              <a:defRPr sz="1600" baseline="0">
                <a:solidFill>
                  <a:schemeClr val="accent6"/>
                </a:solidFill>
                <a:latin typeface="+mn-lt"/>
              </a:defRPr>
            </a:lvl1pPr>
            <a:lvl2pPr marL="447675" defTabSz="895350">
              <a:defRPr sz="2400"/>
            </a:lvl2pPr>
            <a:lvl3pPr marL="895350" defTabSz="895350">
              <a:defRPr sz="2400"/>
            </a:lvl3pPr>
            <a:lvl4pPr marL="1344930" defTabSz="895350">
              <a:defRPr sz="2400"/>
            </a:lvl4pPr>
            <a:lvl5pPr marL="1792605" defTabSz="895350">
              <a:defRPr sz="2400"/>
            </a:lvl5pPr>
            <a:lvl6pPr marL="2249805" defTabSz="895350" fontAlgn="base">
              <a:spcBef>
                <a:spcPct val="0"/>
              </a:spcBef>
              <a:spcAft>
                <a:spcPct val="0"/>
              </a:spcAft>
              <a:defRPr sz="2400"/>
            </a:lvl6pPr>
            <a:lvl7pPr marL="2707005" defTabSz="895350" fontAlgn="base">
              <a:spcBef>
                <a:spcPct val="0"/>
              </a:spcBef>
              <a:spcAft>
                <a:spcPct val="0"/>
              </a:spcAft>
              <a:defRPr sz="2400"/>
            </a:lvl7pPr>
            <a:lvl8pPr marL="3164205" defTabSz="895350" fontAlgn="base">
              <a:spcBef>
                <a:spcPct val="0"/>
              </a:spcBef>
              <a:spcAft>
                <a:spcPct val="0"/>
              </a:spcAft>
              <a:defRPr sz="2400"/>
            </a:lvl8pPr>
            <a:lvl9pPr marL="3621405" defTabSz="895350" fontAlgn="base">
              <a:spcBef>
                <a:spcPct val="0"/>
              </a:spcBef>
              <a:spcAft>
                <a:spcPct val="0"/>
              </a:spcAft>
              <a:defRPr sz="2400"/>
            </a:lvl9pPr>
          </a:lstStyle>
          <a:p>
            <a:r>
              <a:rPr lang="en-US" sz="1800" baseline="0"/>
              <a:t>Subtitle</a:t>
            </a:r>
          </a:p>
        </p:txBody>
      </p:sp>
      <p:grpSp>
        <p:nvGrpSpPr>
          <p:cNvPr id="87" name="Sticker" hidden="1"/>
          <p:cNvGrpSpPr/>
          <p:nvPr userDrawn="1"/>
        </p:nvGrpSpPr>
        <p:grpSpPr bwMode="gray">
          <a:xfrm>
            <a:off x="13705935" y="911694"/>
            <a:ext cx="359521" cy="153874"/>
            <a:chOff x="8388432" y="285750"/>
            <a:chExt cx="352343" cy="150811"/>
          </a:xfrm>
        </p:grpSpPr>
        <p:sp>
          <p:nvSpPr>
            <p:cNvPr id="88" name="StickerRectangle"/>
            <p:cNvSpPr>
              <a:spLocks noChangeArrowheads="1"/>
            </p:cNvSpPr>
            <p:nvPr/>
          </p:nvSpPr>
          <p:spPr bwMode="gray">
            <a:xfrm>
              <a:off x="8388432" y="285750"/>
              <a:ext cx="352343" cy="147809"/>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7432" tIns="0" rIns="0" bIns="27432">
              <a:spAutoFit/>
            </a:bodyPr>
            <a:lstStyle/>
            <a:p>
              <a:pPr algn="r" defTabSz="895350">
                <a:buClr>
                  <a:srgbClr val="002960"/>
                </a:buClr>
              </a:pPr>
              <a:r>
                <a:rPr lang="x-none" sz="800" baseline="0">
                  <a:solidFill>
                    <a:schemeClr val="accent6"/>
                  </a:solidFill>
                  <a:latin typeface="+mn-lt"/>
                  <a:ea typeface="+mn-ea"/>
                </a:rPr>
                <a:t>STICKER</a:t>
              </a:r>
            </a:p>
          </p:txBody>
        </p:sp>
        <p:cxnSp>
          <p:nvCxnSpPr>
            <p:cNvPr id="89" name="AutoShape 31"/>
            <p:cNvCxnSpPr>
              <a:cxnSpLocks noChangeShapeType="1"/>
              <a:stCxn id="88" idx="2"/>
              <a:endCxn id="88" idx="4"/>
            </p:cNvCxnSpPr>
            <p:nvPr/>
          </p:nvCxnSpPr>
          <p:spPr bwMode="gray">
            <a:xfrm>
              <a:off x="8388432" y="285750"/>
              <a:ext cx="0" cy="150811"/>
            </a:xfrm>
            <a:prstGeom prst="straightConnector1">
              <a:avLst/>
            </a:prstGeom>
            <a:noFill/>
            <a:ln w="9525">
              <a:solidFill>
                <a:schemeClr val="accent6"/>
              </a:solidFill>
              <a:round/>
            </a:ln>
            <a:extLst>
              <a:ext uri="{909E8E84-426E-40DD-AFC4-6F175D3DCCD1}">
                <a14:hiddenFill xmlns:a14="http://schemas.microsoft.com/office/drawing/2010/main">
                  <a:noFill/>
                </a14:hiddenFill>
              </a:ext>
            </a:extLst>
          </p:spPr>
        </p:cxnSp>
        <p:cxnSp>
          <p:nvCxnSpPr>
            <p:cNvPr id="90" name="AutoShape 32"/>
            <p:cNvCxnSpPr>
              <a:cxnSpLocks noChangeShapeType="1"/>
              <a:stCxn id="88" idx="4"/>
              <a:endCxn id="88" idx="6"/>
            </p:cNvCxnSpPr>
            <p:nvPr/>
          </p:nvCxnSpPr>
          <p:spPr bwMode="gray">
            <a:xfrm>
              <a:off x="8388432" y="433559"/>
              <a:ext cx="352343" cy="0"/>
            </a:xfrm>
            <a:prstGeom prst="straightConnector1">
              <a:avLst/>
            </a:prstGeom>
            <a:noFill/>
            <a:ln w="25400">
              <a:solidFill>
                <a:schemeClr val="accent6"/>
              </a:solidFill>
              <a:round/>
            </a:ln>
            <a:extLst>
              <a:ext uri="{909E8E84-426E-40DD-AFC4-6F175D3DCCD1}">
                <a14:hiddenFill xmlns:a14="http://schemas.microsoft.com/office/drawing/2010/main">
                  <a:noFill/>
                </a14:hiddenFill>
              </a:ext>
            </a:extLst>
          </p:spPr>
        </p:cxnSp>
      </p:grpSp>
      <p:grpSp>
        <p:nvGrpSpPr>
          <p:cNvPr id="91" name="LegendBoxes" hidden="1"/>
          <p:cNvGrpSpPr/>
          <p:nvPr userDrawn="1"/>
        </p:nvGrpSpPr>
        <p:grpSpPr bwMode="gray">
          <a:xfrm>
            <a:off x="13360198" y="911694"/>
            <a:ext cx="705258" cy="1013976"/>
            <a:chOff x="7835905" y="279400"/>
            <a:chExt cx="691178" cy="993791"/>
          </a:xfrm>
        </p:grpSpPr>
        <p:sp>
          <p:nvSpPr>
            <p:cNvPr id="92" name="RectangleLegend1"/>
            <p:cNvSpPr>
              <a:spLocks noChangeArrowheads="1"/>
            </p:cNvSpPr>
            <p:nvPr/>
          </p:nvSpPr>
          <p:spPr bwMode="gray">
            <a:xfrm>
              <a:off x="7835905" y="290513"/>
              <a:ext cx="165100" cy="160338"/>
            </a:xfrm>
            <a:prstGeom prst="rect">
              <a:avLst/>
            </a:prstGeom>
            <a:solidFill>
              <a:schemeClr val="accent1"/>
            </a:solid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a:latin typeface="+mn-lt"/>
                <a:ea typeface="+mn-ea"/>
              </a:endParaRPr>
            </a:p>
          </p:txBody>
        </p:sp>
        <p:sp>
          <p:nvSpPr>
            <p:cNvPr id="93" name="RectangleLegend2"/>
            <p:cNvSpPr>
              <a:spLocks noChangeArrowheads="1"/>
            </p:cNvSpPr>
            <p:nvPr/>
          </p:nvSpPr>
          <p:spPr bwMode="gray">
            <a:xfrm>
              <a:off x="7835905" y="560388"/>
              <a:ext cx="165100" cy="160338"/>
            </a:xfrm>
            <a:prstGeom prst="rect">
              <a:avLst/>
            </a:prstGeom>
            <a:solidFill>
              <a:schemeClr val="accent2"/>
            </a:solid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a:latin typeface="+mn-lt"/>
                <a:ea typeface="+mn-ea"/>
              </a:endParaRPr>
            </a:p>
          </p:txBody>
        </p:sp>
        <p:sp>
          <p:nvSpPr>
            <p:cNvPr id="94" name="RectangleLegend3"/>
            <p:cNvSpPr>
              <a:spLocks noChangeArrowheads="1"/>
            </p:cNvSpPr>
            <p:nvPr/>
          </p:nvSpPr>
          <p:spPr bwMode="gray">
            <a:xfrm>
              <a:off x="7835905" y="831851"/>
              <a:ext cx="165100" cy="160338"/>
            </a:xfrm>
            <a:prstGeom prst="rect">
              <a:avLst/>
            </a:prstGeom>
            <a:solidFill>
              <a:schemeClr val="accent3"/>
            </a:solid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a:latin typeface="+mn-lt"/>
                <a:ea typeface="+mn-ea"/>
              </a:endParaRPr>
            </a:p>
          </p:txBody>
        </p:sp>
        <p:sp>
          <p:nvSpPr>
            <p:cNvPr id="95" name="RectangleLegend4"/>
            <p:cNvSpPr>
              <a:spLocks noChangeArrowheads="1"/>
            </p:cNvSpPr>
            <p:nvPr/>
          </p:nvSpPr>
          <p:spPr bwMode="gray">
            <a:xfrm>
              <a:off x="7835905" y="1103313"/>
              <a:ext cx="165100" cy="160338"/>
            </a:xfrm>
            <a:prstGeom prst="rect">
              <a:avLst/>
            </a:prstGeom>
            <a:solidFill>
              <a:schemeClr val="accent4"/>
            </a:solid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a:latin typeface="+mn-lt"/>
                <a:ea typeface="+mn-ea"/>
              </a:endParaRPr>
            </a:p>
          </p:txBody>
        </p:sp>
        <p:sp>
          <p:nvSpPr>
            <p:cNvPr id="96" name="Legend1"/>
            <p:cNvSpPr>
              <a:spLocks noChangeArrowheads="1"/>
            </p:cNvSpPr>
            <p:nvPr/>
          </p:nvSpPr>
          <p:spPr bwMode="gray">
            <a:xfrm>
              <a:off x="8089905" y="279400"/>
              <a:ext cx="437178" cy="18099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a:latin typeface="+mn-lt"/>
                  <a:ea typeface="+mn-ea"/>
                </a:rPr>
                <a:t>Legend</a:t>
              </a:r>
            </a:p>
          </p:txBody>
        </p:sp>
        <p:sp>
          <p:nvSpPr>
            <p:cNvPr id="97" name="Legend2"/>
            <p:cNvSpPr>
              <a:spLocks noChangeArrowheads="1"/>
            </p:cNvSpPr>
            <p:nvPr/>
          </p:nvSpPr>
          <p:spPr bwMode="gray">
            <a:xfrm>
              <a:off x="8089905" y="549275"/>
              <a:ext cx="437178" cy="18099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a:latin typeface="+mn-lt"/>
                  <a:ea typeface="+mn-ea"/>
                </a:rPr>
                <a:t>Legend</a:t>
              </a:r>
            </a:p>
          </p:txBody>
        </p:sp>
        <p:sp>
          <p:nvSpPr>
            <p:cNvPr id="98" name="Legend3"/>
            <p:cNvSpPr>
              <a:spLocks noChangeArrowheads="1"/>
            </p:cNvSpPr>
            <p:nvPr/>
          </p:nvSpPr>
          <p:spPr bwMode="gray">
            <a:xfrm>
              <a:off x="8089905" y="820738"/>
              <a:ext cx="437178" cy="18099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a:latin typeface="+mn-lt"/>
                  <a:ea typeface="+mn-ea"/>
                </a:rPr>
                <a:t>Legend</a:t>
              </a:r>
            </a:p>
          </p:txBody>
        </p:sp>
        <p:sp>
          <p:nvSpPr>
            <p:cNvPr id="99" name="Legend4"/>
            <p:cNvSpPr>
              <a:spLocks noChangeArrowheads="1"/>
            </p:cNvSpPr>
            <p:nvPr/>
          </p:nvSpPr>
          <p:spPr bwMode="gray">
            <a:xfrm>
              <a:off x="8089905" y="1092201"/>
              <a:ext cx="437178" cy="18099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a:latin typeface="+mn-lt"/>
                  <a:ea typeface="+mn-ea"/>
                </a:rPr>
                <a:t>Legend</a:t>
              </a:r>
            </a:p>
          </p:txBody>
        </p:sp>
      </p:grpSp>
      <p:grpSp>
        <p:nvGrpSpPr>
          <p:cNvPr id="100" name="LegendLines" hidden="1"/>
          <p:cNvGrpSpPr/>
          <p:nvPr userDrawn="1"/>
        </p:nvGrpSpPr>
        <p:grpSpPr bwMode="gray">
          <a:xfrm>
            <a:off x="13045948" y="911694"/>
            <a:ext cx="1019508" cy="741860"/>
            <a:chOff x="7540629" y="279400"/>
            <a:chExt cx="999153" cy="727091"/>
          </a:xfrm>
        </p:grpSpPr>
        <p:sp>
          <p:nvSpPr>
            <p:cNvPr id="101" name="LineLegend1"/>
            <p:cNvSpPr>
              <a:spLocks noChangeShapeType="1"/>
            </p:cNvSpPr>
            <p:nvPr/>
          </p:nvSpPr>
          <p:spPr bwMode="gray">
            <a:xfrm>
              <a:off x="7540629" y="369888"/>
              <a:ext cx="457200" cy="0"/>
            </a:xfrm>
            <a:prstGeom prst="line">
              <a:avLst/>
            </a:prstGeom>
            <a:noFill/>
            <a:ln w="28575">
              <a:solidFill>
                <a:schemeClr val="accent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x-none" sz="1200" baseline="0">
                <a:latin typeface="+mn-lt"/>
                <a:ea typeface="+mn-ea"/>
              </a:endParaRPr>
            </a:p>
          </p:txBody>
        </p:sp>
        <p:sp>
          <p:nvSpPr>
            <p:cNvPr id="102" name="LineLegend2"/>
            <p:cNvSpPr>
              <a:spLocks noChangeShapeType="1"/>
            </p:cNvSpPr>
            <p:nvPr/>
          </p:nvSpPr>
          <p:spPr bwMode="gray">
            <a:xfrm>
              <a:off x="7540629" y="638175"/>
              <a:ext cx="457200" cy="0"/>
            </a:xfrm>
            <a:prstGeom prst="line">
              <a:avLst/>
            </a:prstGeom>
            <a:noFill/>
            <a:ln w="28575">
              <a:solidFill>
                <a:schemeClr val="accent3"/>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x-none" sz="1200" baseline="0">
                <a:latin typeface="+mn-lt"/>
                <a:ea typeface="+mn-ea"/>
              </a:endParaRPr>
            </a:p>
          </p:txBody>
        </p:sp>
        <p:sp>
          <p:nvSpPr>
            <p:cNvPr id="103" name="LineLegend3"/>
            <p:cNvSpPr>
              <a:spLocks noChangeShapeType="1"/>
            </p:cNvSpPr>
            <p:nvPr/>
          </p:nvSpPr>
          <p:spPr bwMode="gray">
            <a:xfrm>
              <a:off x="7540629" y="915988"/>
              <a:ext cx="457200" cy="0"/>
            </a:xfrm>
            <a:prstGeom prst="line">
              <a:avLst/>
            </a:prstGeom>
            <a:noFill/>
            <a:ln w="28575">
              <a:solidFill>
                <a:schemeClr val="accent3"/>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x-none" sz="1200" baseline="0">
                <a:latin typeface="+mn-lt"/>
                <a:ea typeface="+mn-ea"/>
              </a:endParaRPr>
            </a:p>
          </p:txBody>
        </p:sp>
        <p:sp>
          <p:nvSpPr>
            <p:cNvPr id="104" name="Legend1"/>
            <p:cNvSpPr>
              <a:spLocks noChangeArrowheads="1"/>
            </p:cNvSpPr>
            <p:nvPr/>
          </p:nvSpPr>
          <p:spPr bwMode="gray">
            <a:xfrm>
              <a:off x="8102604" y="279400"/>
              <a:ext cx="437178" cy="1809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a:latin typeface="+mn-lt"/>
                  <a:ea typeface="+mn-ea"/>
                </a:rPr>
                <a:t>Legend</a:t>
              </a:r>
            </a:p>
          </p:txBody>
        </p:sp>
        <p:sp>
          <p:nvSpPr>
            <p:cNvPr id="105" name="Legend2"/>
            <p:cNvSpPr>
              <a:spLocks noChangeArrowheads="1"/>
            </p:cNvSpPr>
            <p:nvPr/>
          </p:nvSpPr>
          <p:spPr bwMode="gray">
            <a:xfrm>
              <a:off x="8102604" y="546100"/>
              <a:ext cx="437178" cy="1809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a:latin typeface="+mn-lt"/>
                  <a:ea typeface="+mn-ea"/>
                </a:rPr>
                <a:t>Legend</a:t>
              </a:r>
            </a:p>
          </p:txBody>
        </p:sp>
        <p:sp>
          <p:nvSpPr>
            <p:cNvPr id="106" name="Legend3"/>
            <p:cNvSpPr>
              <a:spLocks noChangeArrowheads="1"/>
            </p:cNvSpPr>
            <p:nvPr/>
          </p:nvSpPr>
          <p:spPr bwMode="gray">
            <a:xfrm>
              <a:off x="8102604" y="825501"/>
              <a:ext cx="437178" cy="1809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a:latin typeface="+mn-lt"/>
                  <a:ea typeface="+mn-ea"/>
                </a:rPr>
                <a:t>Legend</a:t>
              </a:r>
            </a:p>
          </p:txBody>
        </p:sp>
      </p:grpSp>
      <p:grpSp>
        <p:nvGrpSpPr>
          <p:cNvPr id="108" name="LegendMoons" hidden="1"/>
          <p:cNvGrpSpPr/>
          <p:nvPr userDrawn="1"/>
        </p:nvGrpSpPr>
        <p:grpSpPr bwMode="gray">
          <a:xfrm>
            <a:off x="13292164" y="911694"/>
            <a:ext cx="773292" cy="1333054"/>
            <a:chOff x="7769225" y="250825"/>
            <a:chExt cx="757853" cy="1306516"/>
          </a:xfrm>
        </p:grpSpPr>
        <p:grpSp>
          <p:nvGrpSpPr>
            <p:cNvPr id="109" name="MoonLegend1"/>
            <p:cNvGrpSpPr>
              <a:grpSpLocks noChangeAspect="1"/>
            </p:cNvGrpSpPr>
            <p:nvPr>
              <p:custDataLst>
                <p:tags r:id="rId26"/>
              </p:custDataLst>
            </p:nvPr>
          </p:nvGrpSpPr>
          <p:grpSpPr bwMode="gray">
            <a:xfrm>
              <a:off x="7769225" y="250825"/>
              <a:ext cx="209550" cy="209551"/>
              <a:chOff x="4533" y="183"/>
              <a:chExt cx="144" cy="144"/>
            </a:xfrm>
          </p:grpSpPr>
          <p:sp>
            <p:nvSpPr>
              <p:cNvPr id="127" name="Oval 38"/>
              <p:cNvSpPr>
                <a:spLocks noChangeAspect="1" noChangeArrowheads="1"/>
              </p:cNvSpPr>
              <p:nvPr>
                <p:custDataLst>
                  <p:tags r:id="rId39"/>
                </p:custDataLst>
              </p:nvPr>
            </p:nvSpPr>
            <p:spPr bwMode="gray">
              <a:xfrm>
                <a:off x="4533" y="183"/>
                <a:ext cx="144" cy="144"/>
              </a:xfrm>
              <a:prstGeom prst="ellipse">
                <a:avLst/>
              </a:prstGeom>
              <a:solidFill>
                <a:schemeClr val="accent1"/>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a:latin typeface="+mn-lt"/>
                  <a:ea typeface="+mn-ea"/>
                </a:endParaRPr>
              </a:p>
            </p:txBody>
          </p:sp>
          <p:sp>
            <p:nvSpPr>
              <p:cNvPr id="128" name="Arc 39"/>
              <p:cNvSpPr>
                <a:spLocks noChangeAspect="1"/>
              </p:cNvSpPr>
              <p:nvPr>
                <p:custDataLst>
                  <p:tags r:id="rId40"/>
                </p:custDataLst>
              </p:nvPr>
            </p:nvSpPr>
            <p:spPr bwMode="gray">
              <a:xfrm>
                <a:off x="4533" y="183"/>
                <a:ext cx="144" cy="144"/>
              </a:xfrm>
              <a:prstGeom prst="arc">
                <a:avLst>
                  <a:gd name="adj1" fmla="val 16200000"/>
                  <a:gd name="adj2" fmla="val 5400000"/>
                </a:avLst>
              </a:prstGeom>
              <a:solidFill>
                <a:schemeClr val="tx2"/>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a:latin typeface="+mn-lt"/>
                  <a:ea typeface="+mn-ea"/>
                </a:endParaRPr>
              </a:p>
            </p:txBody>
          </p:sp>
        </p:grpSp>
        <p:grpSp>
          <p:nvGrpSpPr>
            <p:cNvPr id="110" name="MoonLegend2"/>
            <p:cNvGrpSpPr>
              <a:grpSpLocks noChangeAspect="1"/>
            </p:cNvGrpSpPr>
            <p:nvPr>
              <p:custDataLst>
                <p:tags r:id="rId27"/>
              </p:custDataLst>
            </p:nvPr>
          </p:nvGrpSpPr>
          <p:grpSpPr bwMode="gray">
            <a:xfrm>
              <a:off x="7769225" y="525066"/>
              <a:ext cx="209550" cy="209551"/>
              <a:chOff x="1694" y="2044"/>
              <a:chExt cx="160" cy="160"/>
            </a:xfrm>
          </p:grpSpPr>
          <p:sp>
            <p:nvSpPr>
              <p:cNvPr id="125" name="Oval 41"/>
              <p:cNvSpPr>
                <a:spLocks noChangeAspect="1" noChangeArrowheads="1"/>
              </p:cNvSpPr>
              <p:nvPr>
                <p:custDataLst>
                  <p:tags r:id="rId37"/>
                </p:custDataLst>
              </p:nvPr>
            </p:nvSpPr>
            <p:spPr bwMode="gray">
              <a:xfrm>
                <a:off x="1694" y="2044"/>
                <a:ext cx="160" cy="160"/>
              </a:xfrm>
              <a:prstGeom prst="ellipse">
                <a:avLst/>
              </a:prstGeom>
              <a:solidFill>
                <a:schemeClr val="accent1"/>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a:latin typeface="+mn-lt"/>
                  <a:ea typeface="+mn-ea"/>
                </a:endParaRPr>
              </a:p>
            </p:txBody>
          </p:sp>
          <p:sp>
            <p:nvSpPr>
              <p:cNvPr id="126" name="Arc 42"/>
              <p:cNvSpPr>
                <a:spLocks noChangeAspect="1"/>
              </p:cNvSpPr>
              <p:nvPr>
                <p:custDataLst>
                  <p:tags r:id="rId38"/>
                </p:custDataLst>
              </p:nvPr>
            </p:nvSpPr>
            <p:spPr bwMode="gray">
              <a:xfrm>
                <a:off x="1694" y="2044"/>
                <a:ext cx="160" cy="160"/>
              </a:xfrm>
              <a:prstGeom prst="arc">
                <a:avLst/>
              </a:prstGeom>
              <a:solidFill>
                <a:schemeClr val="tx2"/>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a:latin typeface="+mn-lt"/>
                  <a:ea typeface="+mn-ea"/>
                </a:endParaRPr>
              </a:p>
            </p:txBody>
          </p:sp>
        </p:grpSp>
        <p:grpSp>
          <p:nvGrpSpPr>
            <p:cNvPr id="111" name="MoonLegend4"/>
            <p:cNvGrpSpPr>
              <a:grpSpLocks noChangeAspect="1"/>
            </p:cNvGrpSpPr>
            <p:nvPr>
              <p:custDataLst>
                <p:tags r:id="rId28"/>
              </p:custDataLst>
            </p:nvPr>
          </p:nvGrpSpPr>
          <p:grpSpPr bwMode="gray">
            <a:xfrm>
              <a:off x="7769225" y="1073548"/>
              <a:ext cx="209550" cy="209551"/>
              <a:chOff x="4495" y="1198"/>
              <a:chExt cx="160" cy="160"/>
            </a:xfrm>
          </p:grpSpPr>
          <p:sp>
            <p:nvSpPr>
              <p:cNvPr id="123" name="Oval 47"/>
              <p:cNvSpPr>
                <a:spLocks noChangeAspect="1" noChangeArrowheads="1"/>
              </p:cNvSpPr>
              <p:nvPr>
                <p:custDataLst>
                  <p:tags r:id="rId35"/>
                </p:custDataLst>
              </p:nvPr>
            </p:nvSpPr>
            <p:spPr bwMode="gray">
              <a:xfrm>
                <a:off x="4495" y="1198"/>
                <a:ext cx="160" cy="160"/>
              </a:xfrm>
              <a:prstGeom prst="ellipse">
                <a:avLst/>
              </a:prstGeom>
              <a:solidFill>
                <a:schemeClr val="accent1"/>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a:latin typeface="+mn-lt"/>
                  <a:ea typeface="+mn-ea"/>
                </a:endParaRPr>
              </a:p>
            </p:txBody>
          </p:sp>
          <p:sp>
            <p:nvSpPr>
              <p:cNvPr id="124" name="Arc 48"/>
              <p:cNvSpPr>
                <a:spLocks noChangeAspect="1"/>
              </p:cNvSpPr>
              <p:nvPr>
                <p:custDataLst>
                  <p:tags r:id="rId36"/>
                </p:custDataLst>
              </p:nvPr>
            </p:nvSpPr>
            <p:spPr bwMode="gray">
              <a:xfrm>
                <a:off x="4495" y="1198"/>
                <a:ext cx="160" cy="160"/>
              </a:xfrm>
              <a:prstGeom prst="arc">
                <a:avLst>
                  <a:gd name="adj1" fmla="val 16200000"/>
                  <a:gd name="adj2" fmla="val 10800000"/>
                </a:avLst>
              </a:prstGeom>
              <a:solidFill>
                <a:schemeClr val="tx2"/>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a:latin typeface="+mn-lt"/>
                  <a:ea typeface="+mn-ea"/>
                </a:endParaRPr>
              </a:p>
            </p:txBody>
          </p:sp>
        </p:grpSp>
        <p:grpSp>
          <p:nvGrpSpPr>
            <p:cNvPr id="112" name="MoonLegend5"/>
            <p:cNvGrpSpPr>
              <a:grpSpLocks noChangeAspect="1"/>
            </p:cNvGrpSpPr>
            <p:nvPr>
              <p:custDataLst>
                <p:tags r:id="rId29"/>
              </p:custDataLst>
            </p:nvPr>
          </p:nvGrpSpPr>
          <p:grpSpPr bwMode="gray">
            <a:xfrm>
              <a:off x="7769225" y="1347790"/>
              <a:ext cx="209550" cy="209551"/>
              <a:chOff x="4495" y="1440"/>
              <a:chExt cx="160" cy="160"/>
            </a:xfrm>
          </p:grpSpPr>
          <p:sp>
            <p:nvSpPr>
              <p:cNvPr id="121" name="Oval 50"/>
              <p:cNvSpPr>
                <a:spLocks noChangeAspect="1" noChangeArrowheads="1"/>
              </p:cNvSpPr>
              <p:nvPr>
                <p:custDataLst>
                  <p:tags r:id="rId33"/>
                </p:custDataLst>
              </p:nvPr>
            </p:nvSpPr>
            <p:spPr bwMode="gray">
              <a:xfrm>
                <a:off x="4495" y="1440"/>
                <a:ext cx="160" cy="160"/>
              </a:xfrm>
              <a:prstGeom prst="ellipse">
                <a:avLst/>
              </a:prstGeom>
              <a:solidFill>
                <a:schemeClr val="accent1"/>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a:latin typeface="+mn-lt"/>
                  <a:ea typeface="+mn-ea"/>
                </a:endParaRPr>
              </a:p>
            </p:txBody>
          </p:sp>
          <p:sp>
            <p:nvSpPr>
              <p:cNvPr id="122" name="Oval 51"/>
              <p:cNvSpPr>
                <a:spLocks noChangeAspect="1" noChangeArrowheads="1"/>
              </p:cNvSpPr>
              <p:nvPr>
                <p:custDataLst>
                  <p:tags r:id="rId34"/>
                </p:custDataLst>
              </p:nvPr>
            </p:nvSpPr>
            <p:spPr bwMode="gray">
              <a:xfrm>
                <a:off x="4495" y="1440"/>
                <a:ext cx="160" cy="160"/>
              </a:xfrm>
              <a:prstGeom prst="arc">
                <a:avLst>
                  <a:gd name="adj1" fmla="val 16200000"/>
                  <a:gd name="adj2" fmla="val 16200000"/>
                </a:avLst>
              </a:prstGeom>
              <a:solidFill>
                <a:schemeClr val="tx2"/>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a:latin typeface="+mn-lt"/>
                  <a:ea typeface="+mn-ea"/>
                </a:endParaRPr>
              </a:p>
            </p:txBody>
          </p:sp>
        </p:grpSp>
        <p:grpSp>
          <p:nvGrpSpPr>
            <p:cNvPr id="113" name="MoonLegend3"/>
            <p:cNvGrpSpPr>
              <a:grpSpLocks noChangeAspect="1"/>
            </p:cNvGrpSpPr>
            <p:nvPr>
              <p:custDataLst>
                <p:tags r:id="rId30"/>
              </p:custDataLst>
            </p:nvPr>
          </p:nvGrpSpPr>
          <p:grpSpPr bwMode="gray">
            <a:xfrm>
              <a:off x="7769225" y="799307"/>
              <a:ext cx="209550" cy="209551"/>
              <a:chOff x="4495" y="1198"/>
              <a:chExt cx="160" cy="160"/>
            </a:xfrm>
          </p:grpSpPr>
          <p:sp>
            <p:nvSpPr>
              <p:cNvPr id="119" name="Oval 47"/>
              <p:cNvSpPr>
                <a:spLocks noChangeAspect="1" noChangeArrowheads="1"/>
              </p:cNvSpPr>
              <p:nvPr>
                <p:custDataLst>
                  <p:tags r:id="rId31"/>
                </p:custDataLst>
              </p:nvPr>
            </p:nvSpPr>
            <p:spPr bwMode="gray">
              <a:xfrm>
                <a:off x="4495" y="1198"/>
                <a:ext cx="160" cy="160"/>
              </a:xfrm>
              <a:prstGeom prst="ellipse">
                <a:avLst/>
              </a:prstGeom>
              <a:solidFill>
                <a:schemeClr val="accent1"/>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a:latin typeface="+mn-lt"/>
                  <a:ea typeface="+mn-ea"/>
                </a:endParaRPr>
              </a:p>
            </p:txBody>
          </p:sp>
          <p:sp>
            <p:nvSpPr>
              <p:cNvPr id="120" name="Arc 48"/>
              <p:cNvSpPr>
                <a:spLocks noChangeAspect="1"/>
              </p:cNvSpPr>
              <p:nvPr>
                <p:custDataLst>
                  <p:tags r:id="rId32"/>
                </p:custDataLst>
              </p:nvPr>
            </p:nvSpPr>
            <p:spPr bwMode="gray">
              <a:xfrm>
                <a:off x="4495" y="1198"/>
                <a:ext cx="160" cy="160"/>
              </a:xfrm>
              <a:prstGeom prst="arc">
                <a:avLst>
                  <a:gd name="adj1" fmla="val 16200000"/>
                  <a:gd name="adj2" fmla="val 5400000"/>
                </a:avLst>
              </a:prstGeom>
              <a:solidFill>
                <a:schemeClr val="tx2"/>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a:latin typeface="+mn-lt"/>
                  <a:ea typeface="+mn-ea"/>
                </a:endParaRPr>
              </a:p>
            </p:txBody>
          </p:sp>
        </p:grpSp>
        <p:sp>
          <p:nvSpPr>
            <p:cNvPr id="114" name="Legend1"/>
            <p:cNvSpPr>
              <a:spLocks noChangeArrowheads="1"/>
            </p:cNvSpPr>
            <p:nvPr/>
          </p:nvSpPr>
          <p:spPr bwMode="gray">
            <a:xfrm>
              <a:off x="8089900" y="263525"/>
              <a:ext cx="437178" cy="18099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a:latin typeface="+mn-lt"/>
                  <a:ea typeface="+mn-ea"/>
                </a:rPr>
                <a:t>Legend</a:t>
              </a:r>
            </a:p>
          </p:txBody>
        </p:sp>
        <p:sp>
          <p:nvSpPr>
            <p:cNvPr id="115" name="Legend2"/>
            <p:cNvSpPr>
              <a:spLocks noChangeArrowheads="1"/>
            </p:cNvSpPr>
            <p:nvPr/>
          </p:nvSpPr>
          <p:spPr bwMode="gray">
            <a:xfrm>
              <a:off x="8089900" y="538163"/>
              <a:ext cx="437178" cy="18099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a:latin typeface="+mn-lt"/>
                  <a:ea typeface="+mn-ea"/>
                </a:rPr>
                <a:t>Legend</a:t>
              </a:r>
            </a:p>
          </p:txBody>
        </p:sp>
        <p:sp>
          <p:nvSpPr>
            <p:cNvPr id="116" name="Legend3"/>
            <p:cNvSpPr>
              <a:spLocks noChangeArrowheads="1"/>
            </p:cNvSpPr>
            <p:nvPr/>
          </p:nvSpPr>
          <p:spPr bwMode="gray">
            <a:xfrm>
              <a:off x="8089900" y="812802"/>
              <a:ext cx="437178" cy="18099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a:latin typeface="+mn-lt"/>
                  <a:ea typeface="+mn-ea"/>
                </a:rPr>
                <a:t>Legend</a:t>
              </a:r>
            </a:p>
          </p:txBody>
        </p:sp>
        <p:sp>
          <p:nvSpPr>
            <p:cNvPr id="117" name="Legend4"/>
            <p:cNvSpPr>
              <a:spLocks noChangeArrowheads="1"/>
            </p:cNvSpPr>
            <p:nvPr/>
          </p:nvSpPr>
          <p:spPr bwMode="gray">
            <a:xfrm>
              <a:off x="8089900" y="1084265"/>
              <a:ext cx="437178" cy="18099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a:latin typeface="+mn-lt"/>
                  <a:ea typeface="+mn-ea"/>
                </a:rPr>
                <a:t>Legend</a:t>
              </a:r>
            </a:p>
          </p:txBody>
        </p:sp>
        <p:sp>
          <p:nvSpPr>
            <p:cNvPr id="118" name="Legend5"/>
            <p:cNvSpPr>
              <a:spLocks noChangeArrowheads="1"/>
            </p:cNvSpPr>
            <p:nvPr/>
          </p:nvSpPr>
          <p:spPr bwMode="gray">
            <a:xfrm>
              <a:off x="8089900" y="1360490"/>
              <a:ext cx="437178" cy="18099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a:latin typeface="+mn-lt"/>
                  <a:ea typeface="+mn-ea"/>
                </a:rPr>
                <a:t>Legend</a:t>
              </a:r>
            </a:p>
          </p:txBody>
        </p:sp>
      </p:grpSp>
      <p:grpSp>
        <p:nvGrpSpPr>
          <p:cNvPr id="129" name="EmptyMoon" hidden="1"/>
          <p:cNvGrpSpPr>
            <a:grpSpLocks noChangeAspect="1"/>
          </p:cNvGrpSpPr>
          <p:nvPr userDrawn="1">
            <p:custDataLst>
              <p:tags r:id="rId11"/>
            </p:custDataLst>
          </p:nvPr>
        </p:nvGrpSpPr>
        <p:grpSpPr>
          <a:xfrm>
            <a:off x="11321025" y="1000045"/>
            <a:ext cx="254000" cy="254000"/>
            <a:chOff x="762000" y="1270000"/>
            <a:chExt cx="254000" cy="254000"/>
          </a:xfrm>
          <a:solidFill>
            <a:schemeClr val="accent2"/>
          </a:solidFill>
        </p:grpSpPr>
        <p:sp>
          <p:nvSpPr>
            <p:cNvPr id="130" name="Oval 129"/>
            <p:cNvSpPr/>
            <p:nvPr>
              <p:custDataLst>
                <p:tags r:id="rId24"/>
              </p:custDataLst>
            </p:nvPr>
          </p:nvSpPr>
          <p:spPr>
            <a:xfrm>
              <a:off x="762000" y="1270000"/>
              <a:ext cx="254000" cy="254000"/>
            </a:xfrm>
            <a:prstGeom prst="ellipse">
              <a:avLst/>
            </a:prstGeom>
            <a:solidFill>
              <a:schemeClr val="accent1"/>
            </a:solidFill>
            <a:ln w="0" cap="flat"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sz="1600">
                <a:solidFill>
                  <a:schemeClr val="bg1"/>
                </a:solidFill>
              </a:endParaRPr>
            </a:p>
          </p:txBody>
        </p:sp>
        <p:sp>
          <p:nvSpPr>
            <p:cNvPr id="131" name="Arc 130"/>
            <p:cNvSpPr/>
            <p:nvPr>
              <p:custDataLst>
                <p:tags r:id="rId25"/>
              </p:custDataLst>
            </p:nvPr>
          </p:nvSpPr>
          <p:spPr>
            <a:xfrm>
              <a:off x="762000" y="1270000"/>
              <a:ext cx="254000" cy="254000"/>
            </a:xfrm>
            <a:prstGeom prst="arc">
              <a:avLst>
                <a:gd name="adj1" fmla="val 16200000"/>
                <a:gd name="adj2" fmla="val 5400000"/>
              </a:avLst>
            </a:prstGeom>
            <a:solidFill>
              <a:schemeClr val="accent2"/>
            </a:solidFill>
            <a:ln w="0" cap="flat" cmpd="sng" algn="ctr">
              <a:no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32" name="QuaterMoon" hidden="1"/>
          <p:cNvGrpSpPr>
            <a:grpSpLocks noChangeAspect="1"/>
          </p:cNvGrpSpPr>
          <p:nvPr userDrawn="1">
            <p:custDataLst>
              <p:tags r:id="rId12"/>
            </p:custDataLst>
          </p:nvPr>
        </p:nvGrpSpPr>
        <p:grpSpPr>
          <a:xfrm>
            <a:off x="11641366" y="1000045"/>
            <a:ext cx="254000" cy="254000"/>
            <a:chOff x="762000" y="1270000"/>
            <a:chExt cx="254000" cy="254000"/>
          </a:xfrm>
        </p:grpSpPr>
        <p:sp>
          <p:nvSpPr>
            <p:cNvPr id="133" name="Oval 132"/>
            <p:cNvSpPr/>
            <p:nvPr>
              <p:custDataLst>
                <p:tags r:id="rId22"/>
              </p:custDataLst>
            </p:nvPr>
          </p:nvSpPr>
          <p:spPr>
            <a:xfrm>
              <a:off x="762000" y="1270000"/>
              <a:ext cx="254000" cy="254000"/>
            </a:xfrm>
            <a:prstGeom prst="ellipse">
              <a:avLst/>
            </a:prstGeom>
            <a:solidFill>
              <a:schemeClr val="accent1"/>
            </a:solidFill>
            <a:ln w="0" cap="flat"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sz="1600">
                <a:solidFill>
                  <a:schemeClr val="bg1"/>
                </a:solidFill>
              </a:endParaRPr>
            </a:p>
          </p:txBody>
        </p:sp>
        <p:sp>
          <p:nvSpPr>
            <p:cNvPr id="134" name="Arc 133"/>
            <p:cNvSpPr/>
            <p:nvPr>
              <p:custDataLst>
                <p:tags r:id="rId23"/>
              </p:custDataLst>
            </p:nvPr>
          </p:nvSpPr>
          <p:spPr>
            <a:xfrm>
              <a:off x="762000" y="1270000"/>
              <a:ext cx="254000" cy="254000"/>
            </a:xfrm>
            <a:prstGeom prst="arc">
              <a:avLst>
                <a:gd name="adj1" fmla="val 16200000"/>
                <a:gd name="adj2" fmla="val 0"/>
              </a:avLst>
            </a:prstGeom>
            <a:solidFill>
              <a:schemeClr val="accent2"/>
            </a:solidFill>
            <a:ln w="0" cap="flat" cmpd="sng" algn="ctr">
              <a:no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35" name="HalfMoon" hidden="1"/>
          <p:cNvGrpSpPr>
            <a:grpSpLocks noChangeAspect="1"/>
          </p:cNvGrpSpPr>
          <p:nvPr userDrawn="1">
            <p:custDataLst>
              <p:tags r:id="rId13"/>
            </p:custDataLst>
          </p:nvPr>
        </p:nvGrpSpPr>
        <p:grpSpPr>
          <a:xfrm>
            <a:off x="11961707" y="1000045"/>
            <a:ext cx="254000" cy="254000"/>
            <a:chOff x="762000" y="1270000"/>
            <a:chExt cx="254000" cy="254000"/>
          </a:xfrm>
        </p:grpSpPr>
        <p:sp>
          <p:nvSpPr>
            <p:cNvPr id="136" name="Oval 135"/>
            <p:cNvSpPr/>
            <p:nvPr>
              <p:custDataLst>
                <p:tags r:id="rId20"/>
              </p:custDataLst>
            </p:nvPr>
          </p:nvSpPr>
          <p:spPr>
            <a:xfrm>
              <a:off x="762000" y="1270000"/>
              <a:ext cx="254000" cy="254000"/>
            </a:xfrm>
            <a:prstGeom prst="ellipse">
              <a:avLst/>
            </a:prstGeom>
            <a:solidFill>
              <a:schemeClr val="accent1"/>
            </a:solidFill>
            <a:ln w="0" cap="flat"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sz="1600">
                <a:solidFill>
                  <a:schemeClr val="bg1"/>
                </a:solidFill>
              </a:endParaRPr>
            </a:p>
          </p:txBody>
        </p:sp>
        <p:sp>
          <p:nvSpPr>
            <p:cNvPr id="137" name="Arc 136"/>
            <p:cNvSpPr/>
            <p:nvPr>
              <p:custDataLst>
                <p:tags r:id="rId21"/>
              </p:custDataLst>
            </p:nvPr>
          </p:nvSpPr>
          <p:spPr>
            <a:xfrm>
              <a:off x="762000" y="1270000"/>
              <a:ext cx="254000" cy="254000"/>
            </a:xfrm>
            <a:prstGeom prst="arc">
              <a:avLst>
                <a:gd name="adj1" fmla="val 16200000"/>
                <a:gd name="adj2" fmla="val 5400000"/>
              </a:avLst>
            </a:prstGeom>
            <a:solidFill>
              <a:schemeClr val="accent2"/>
            </a:solidFill>
            <a:ln w="0" cap="flat" cmpd="sng" algn="ctr">
              <a:no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38" name="3QuaterMoon" hidden="1"/>
          <p:cNvGrpSpPr>
            <a:grpSpLocks noChangeAspect="1"/>
          </p:cNvGrpSpPr>
          <p:nvPr userDrawn="1">
            <p:custDataLst>
              <p:tags r:id="rId14"/>
            </p:custDataLst>
          </p:nvPr>
        </p:nvGrpSpPr>
        <p:grpSpPr>
          <a:xfrm>
            <a:off x="12282048" y="1000045"/>
            <a:ext cx="254000" cy="254000"/>
            <a:chOff x="762000" y="1270000"/>
            <a:chExt cx="254000" cy="254000"/>
          </a:xfrm>
        </p:grpSpPr>
        <p:sp>
          <p:nvSpPr>
            <p:cNvPr id="139" name="Oval 138"/>
            <p:cNvSpPr/>
            <p:nvPr>
              <p:custDataLst>
                <p:tags r:id="rId18"/>
              </p:custDataLst>
            </p:nvPr>
          </p:nvSpPr>
          <p:spPr>
            <a:xfrm>
              <a:off x="762000" y="1270000"/>
              <a:ext cx="254000" cy="254000"/>
            </a:xfrm>
            <a:prstGeom prst="ellipse">
              <a:avLst/>
            </a:prstGeom>
            <a:solidFill>
              <a:schemeClr val="accent1"/>
            </a:solidFill>
            <a:ln w="0" cap="flat"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sz="1600">
                <a:solidFill>
                  <a:schemeClr val="bg1"/>
                </a:solidFill>
              </a:endParaRPr>
            </a:p>
          </p:txBody>
        </p:sp>
        <p:sp>
          <p:nvSpPr>
            <p:cNvPr id="140" name="Arc 139"/>
            <p:cNvSpPr/>
            <p:nvPr>
              <p:custDataLst>
                <p:tags r:id="rId19"/>
              </p:custDataLst>
            </p:nvPr>
          </p:nvSpPr>
          <p:spPr>
            <a:xfrm>
              <a:off x="762000" y="1270000"/>
              <a:ext cx="254000" cy="254000"/>
            </a:xfrm>
            <a:prstGeom prst="arc">
              <a:avLst>
                <a:gd name="adj1" fmla="val 16200000"/>
                <a:gd name="adj2" fmla="val 10800000"/>
              </a:avLst>
            </a:prstGeom>
            <a:solidFill>
              <a:schemeClr val="accent2"/>
            </a:solidFill>
            <a:ln w="0" cap="flat" cmpd="sng" algn="ctr">
              <a:no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41" name="FullMoon" hidden="1"/>
          <p:cNvGrpSpPr>
            <a:grpSpLocks noChangeAspect="1"/>
          </p:cNvGrpSpPr>
          <p:nvPr userDrawn="1">
            <p:custDataLst>
              <p:tags r:id="rId15"/>
            </p:custDataLst>
          </p:nvPr>
        </p:nvGrpSpPr>
        <p:grpSpPr>
          <a:xfrm>
            <a:off x="12602390" y="1000045"/>
            <a:ext cx="254000" cy="254000"/>
            <a:chOff x="762000" y="1270000"/>
            <a:chExt cx="254000" cy="254000"/>
          </a:xfrm>
          <a:solidFill>
            <a:schemeClr val="accent2"/>
          </a:solidFill>
        </p:grpSpPr>
        <p:sp>
          <p:nvSpPr>
            <p:cNvPr id="142" name="Oval 141"/>
            <p:cNvSpPr/>
            <p:nvPr>
              <p:custDataLst>
                <p:tags r:id="rId16"/>
              </p:custDataLst>
            </p:nvPr>
          </p:nvSpPr>
          <p:spPr>
            <a:xfrm>
              <a:off x="762000" y="1270000"/>
              <a:ext cx="254000" cy="254000"/>
            </a:xfrm>
            <a:prstGeom prst="ellipse">
              <a:avLst/>
            </a:prstGeom>
            <a:grpFill/>
            <a:ln w="0" cap="flat"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sz="1600">
                <a:solidFill>
                  <a:schemeClr val="bg1"/>
                </a:solidFill>
              </a:endParaRPr>
            </a:p>
          </p:txBody>
        </p:sp>
        <p:sp>
          <p:nvSpPr>
            <p:cNvPr id="143" name="Arc 142"/>
            <p:cNvSpPr/>
            <p:nvPr>
              <p:custDataLst>
                <p:tags r:id="rId17"/>
              </p:custDataLst>
            </p:nvPr>
          </p:nvSpPr>
          <p:spPr>
            <a:xfrm>
              <a:off x="762000" y="1270000"/>
              <a:ext cx="254000" cy="254000"/>
            </a:xfrm>
            <a:prstGeom prst="arc">
              <a:avLst>
                <a:gd name="adj1" fmla="val 16200000"/>
                <a:gd name="adj2" fmla="val 16200000"/>
              </a:avLst>
            </a:prstGeom>
            <a:grpFill/>
            <a:ln w="0" cap="flat" cmpd="sng" algn="ctr">
              <a:no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cxnSp>
        <p:nvCxnSpPr>
          <p:cNvPr id="145" name="Straight Connector 144"/>
          <p:cNvCxnSpPr/>
          <p:nvPr userDrawn="1"/>
        </p:nvCxnSpPr>
        <p:spPr bwMode="ltGray">
          <a:xfrm>
            <a:off x="564945" y="821418"/>
            <a:ext cx="13500511" cy="0"/>
          </a:xfrm>
          <a:prstGeom prst="line">
            <a:avLst/>
          </a:prstGeom>
          <a:noFill/>
          <a:ln w="12700" cap="flat" cmpd="sng" algn="ctr">
            <a:solidFill>
              <a:srgbClr val="F36419"/>
            </a:solidFill>
            <a:prstDash val="solid"/>
            <a:round/>
            <a:headEnd type="none" w="med" len="med"/>
            <a:tailEnd type="none"/>
          </a:ln>
          <a:effectLst/>
        </p:spPr>
      </p:cxnSp>
      <p:sp>
        <p:nvSpPr>
          <p:cNvPr id="73" name="Slide Number Placeholder 1"/>
          <p:cNvSpPr txBox="1"/>
          <p:nvPr userDrawn="1"/>
        </p:nvSpPr>
        <p:spPr>
          <a:xfrm>
            <a:off x="14198400" y="7832513"/>
            <a:ext cx="266400" cy="151200"/>
          </a:xfrm>
          <a:prstGeom prst="rect">
            <a:avLst/>
          </a:prstGeom>
        </p:spPr>
        <p:txBody>
          <a:bodyPr vert="horz" lIns="0" tIns="0" rIns="0" bIns="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597E933-748C-423A-8FD7-FA7B3ACA4E96}" type="slidenum">
              <a:rPr lang="en-GB" sz="1200" baseline="0" smtClean="0">
                <a:solidFill>
                  <a:schemeClr val="tx1"/>
                </a:solidFill>
              </a:rPr>
              <a:t>‹#›</a:t>
            </a:fld>
            <a:endParaRPr lang="en-GB" sz="1200" baseline="0">
              <a:solidFill>
                <a:schemeClr val="tx1"/>
              </a:solidFill>
            </a:endParaRPr>
          </a:p>
        </p:txBody>
      </p:sp>
      <p:sp>
        <p:nvSpPr>
          <p:cNvPr id="6" name="GS Doctop Placeholder" hidden="1"/>
          <p:cNvSpPr txBox="1"/>
          <p:nvPr userDrawn="1"/>
        </p:nvSpPr>
        <p:spPr>
          <a:xfrm>
            <a:off x="546100" y="0"/>
            <a:ext cx="5651500" cy="215444"/>
          </a:xfrm>
          <a:prstGeom prst="rect">
            <a:avLst/>
          </a:prstGeom>
          <a:noFill/>
        </p:spPr>
        <p:txBody>
          <a:bodyPr vert="horz" rtlCol="0">
            <a:spAutoFit/>
          </a:bodyPr>
          <a:lstStyle/>
          <a:p>
            <a:pPr algn="l"/>
            <a:r>
              <a:rPr lang="en-US" sz="800" b="0">
                <a:latin typeface="Arial" panose="020B0604020202020204"/>
              </a:rPr>
              <a:t>ibdroot\projects\IBD-HK\maxims2020\654567_1\16. Marketing\RS\Project Skyline_RS_V20200923_part 1.pptx</a:t>
            </a:r>
          </a:p>
        </p:txBody>
      </p:sp>
    </p:spTree>
  </p:cSld>
  <p:clrMap bg1="lt1" tx1="dk1" bg2="lt2" tx2="dk2" accent1="accent1" accent2="accent2" accent3="accent3" accent4="accent4" accent5="accent5" accent6="accent6" hlink="hlink" folHlink="folHlink"/>
  <p:sldLayoutIdLst>
    <p:sldLayoutId id="2147483657" r:id="rId1"/>
    <p:sldLayoutId id="2147483658" r:id="rId2"/>
    <p:sldLayoutId id="2147483659" r:id="rId3"/>
    <p:sldLayoutId id="2147483660" r:id="rId4"/>
    <p:sldLayoutId id="2147483661" r:id="rId5"/>
    <p:sldLayoutId id="2147483662" r:id="rId6"/>
    <p:sldLayoutId id="2147483663" r:id="rId7"/>
    <p:sldLayoutId id="2147483792" r:id="rId8"/>
  </p:sldLayoutIdLst>
  <p:hf hdr="0" ftr="0" dt="0"/>
  <p:txStyles>
    <p:titleStyle>
      <a:lvl1pPr algn="l" defTabSz="1074420" rtl="0" eaLnBrk="1" fontAlgn="base" hangingPunct="1">
        <a:spcBef>
          <a:spcPct val="0"/>
        </a:spcBef>
        <a:spcAft>
          <a:spcPct val="0"/>
        </a:spcAft>
        <a:tabLst>
          <a:tab pos="323850" algn="l"/>
        </a:tabLst>
        <a:defRPr lang="x-none" sz="2400" b="1" cap="all" baseline="0" noProof="0" dirty="0">
          <a:solidFill>
            <a:schemeClr val="tx2"/>
          </a:solidFill>
          <a:latin typeface="+mj-lt"/>
          <a:ea typeface="+mj-ea"/>
          <a:cs typeface="+mj-cs"/>
        </a:defRPr>
      </a:lvl1pPr>
      <a:lvl2pPr algn="l" defTabSz="1074420" rtl="0" eaLnBrk="1" fontAlgn="base" hangingPunct="1">
        <a:spcBef>
          <a:spcPct val="0"/>
        </a:spcBef>
        <a:spcAft>
          <a:spcPct val="0"/>
        </a:spcAft>
        <a:defRPr lang="x-none" sz="2280" b="1">
          <a:solidFill>
            <a:schemeClr val="tx2"/>
          </a:solidFill>
          <a:latin typeface="Arial" panose="020B0604020202020204" pitchFamily="34" charset="0"/>
        </a:defRPr>
      </a:lvl2pPr>
      <a:lvl3pPr algn="l" defTabSz="1074420" rtl="0" eaLnBrk="1" fontAlgn="base" hangingPunct="1">
        <a:spcBef>
          <a:spcPct val="0"/>
        </a:spcBef>
        <a:spcAft>
          <a:spcPct val="0"/>
        </a:spcAft>
        <a:defRPr lang="x-none" sz="2280" b="1">
          <a:solidFill>
            <a:schemeClr val="tx2"/>
          </a:solidFill>
          <a:latin typeface="Arial" panose="020B0604020202020204" pitchFamily="34" charset="0"/>
        </a:defRPr>
      </a:lvl3pPr>
      <a:lvl4pPr algn="l" defTabSz="1074420" rtl="0" eaLnBrk="1" fontAlgn="base" hangingPunct="1">
        <a:spcBef>
          <a:spcPct val="0"/>
        </a:spcBef>
        <a:spcAft>
          <a:spcPct val="0"/>
        </a:spcAft>
        <a:defRPr lang="x-none" sz="2280" b="1">
          <a:solidFill>
            <a:schemeClr val="tx2"/>
          </a:solidFill>
          <a:latin typeface="Arial" panose="020B0604020202020204" pitchFamily="34" charset="0"/>
        </a:defRPr>
      </a:lvl4pPr>
      <a:lvl5pPr algn="l" defTabSz="1074420" rtl="0" eaLnBrk="1" fontAlgn="base" hangingPunct="1">
        <a:spcBef>
          <a:spcPct val="0"/>
        </a:spcBef>
        <a:spcAft>
          <a:spcPct val="0"/>
        </a:spcAft>
        <a:defRPr lang="x-none" sz="2280" b="1">
          <a:solidFill>
            <a:schemeClr val="tx2"/>
          </a:solidFill>
          <a:latin typeface="Arial" panose="020B0604020202020204" pitchFamily="34" charset="0"/>
        </a:defRPr>
      </a:lvl5pPr>
      <a:lvl6pPr marL="548640" algn="l" defTabSz="1074420" rtl="0" eaLnBrk="1" fontAlgn="base" hangingPunct="1">
        <a:spcBef>
          <a:spcPct val="0"/>
        </a:spcBef>
        <a:spcAft>
          <a:spcPct val="0"/>
        </a:spcAft>
        <a:defRPr lang="x-none" sz="2280" b="1">
          <a:solidFill>
            <a:schemeClr val="tx2"/>
          </a:solidFill>
          <a:latin typeface="Arial" panose="020B0604020202020204" pitchFamily="34" charset="0"/>
        </a:defRPr>
      </a:lvl6pPr>
      <a:lvl7pPr marL="1097280" algn="l" defTabSz="1074420" rtl="0" eaLnBrk="1" fontAlgn="base" hangingPunct="1">
        <a:spcBef>
          <a:spcPct val="0"/>
        </a:spcBef>
        <a:spcAft>
          <a:spcPct val="0"/>
        </a:spcAft>
        <a:defRPr lang="x-none" sz="2280" b="1">
          <a:solidFill>
            <a:schemeClr val="tx2"/>
          </a:solidFill>
          <a:latin typeface="Arial" panose="020B0604020202020204" pitchFamily="34" charset="0"/>
        </a:defRPr>
      </a:lvl7pPr>
      <a:lvl8pPr marL="1645920" algn="l" defTabSz="1074420" rtl="0" eaLnBrk="1" fontAlgn="base" hangingPunct="1">
        <a:spcBef>
          <a:spcPct val="0"/>
        </a:spcBef>
        <a:spcAft>
          <a:spcPct val="0"/>
        </a:spcAft>
        <a:defRPr lang="x-none" sz="2280" b="1">
          <a:solidFill>
            <a:schemeClr val="tx2"/>
          </a:solidFill>
          <a:latin typeface="Arial" panose="020B0604020202020204" pitchFamily="34" charset="0"/>
        </a:defRPr>
      </a:lvl8pPr>
      <a:lvl9pPr marL="2194560" algn="l" defTabSz="1074420" rtl="0" eaLnBrk="1" fontAlgn="base" hangingPunct="1">
        <a:spcBef>
          <a:spcPct val="0"/>
        </a:spcBef>
        <a:spcAft>
          <a:spcPct val="0"/>
        </a:spcAft>
        <a:defRPr lang="x-none" sz="2280" b="1">
          <a:solidFill>
            <a:schemeClr val="tx2"/>
          </a:solidFill>
          <a:latin typeface="Arial" panose="020B0604020202020204" pitchFamily="34" charset="0"/>
        </a:defRPr>
      </a:lvl9pPr>
    </p:titleStyle>
    <p:bodyStyle>
      <a:lvl1pPr marL="0" indent="0" algn="l" defTabSz="1074420" rtl="0" eaLnBrk="1" fontAlgn="base" hangingPunct="1">
        <a:lnSpc>
          <a:spcPct val="120000"/>
        </a:lnSpc>
        <a:spcBef>
          <a:spcPct val="0"/>
        </a:spcBef>
        <a:spcAft>
          <a:spcPct val="0"/>
        </a:spcAft>
        <a:buClr>
          <a:schemeClr val="tx2"/>
        </a:buClr>
        <a:buSzPct val="100000"/>
        <a:defRPr lang="en-US" altLang="zh-CN" sz="1600" b="1" kern="0" baseline="0" dirty="0" smtClean="0">
          <a:solidFill>
            <a:schemeClr val="tx1"/>
          </a:solidFill>
          <a:latin typeface="Franklin Gothic Book" panose="020B0503020102020204" pitchFamily="34" charset="0"/>
          <a:ea typeface="楷体_GB2312" pitchFamily="49" charset="-122"/>
          <a:cs typeface="Arial" panose="020B0604020202020204" pitchFamily="34" charset="0"/>
        </a:defRPr>
      </a:lvl1pPr>
      <a:lvl2pPr marL="232410" indent="-230505" algn="l" defTabSz="1074420" rtl="0" eaLnBrk="1" fontAlgn="base" hangingPunct="1">
        <a:lnSpc>
          <a:spcPct val="120000"/>
        </a:lnSpc>
        <a:spcBef>
          <a:spcPct val="0"/>
        </a:spcBef>
        <a:spcAft>
          <a:spcPct val="0"/>
        </a:spcAft>
        <a:buClr>
          <a:schemeClr val="accent1"/>
        </a:buClr>
        <a:buSzPct val="125000"/>
        <a:buFont typeface="Arial" panose="020B0604020202020204" pitchFamily="34" charset="0"/>
        <a:buChar char="▪"/>
        <a:defRPr lang="en-US" altLang="zh-CN" sz="1600" b="0" kern="0" baseline="0" dirty="0" smtClean="0">
          <a:solidFill>
            <a:schemeClr val="tx1"/>
          </a:solidFill>
          <a:latin typeface="Franklin Gothic Book" panose="020B0503020102020204" pitchFamily="34" charset="0"/>
          <a:ea typeface="楷体_GB2312" pitchFamily="49" charset="-122"/>
          <a:cs typeface="Arial" panose="020B0604020202020204" pitchFamily="34" charset="0"/>
        </a:defRPr>
      </a:lvl2pPr>
      <a:lvl3pPr marL="548640" indent="-314325" algn="l" defTabSz="1074420" rtl="0" eaLnBrk="1" fontAlgn="base" hangingPunct="1">
        <a:lnSpc>
          <a:spcPct val="120000"/>
        </a:lnSpc>
        <a:spcBef>
          <a:spcPct val="0"/>
        </a:spcBef>
        <a:spcAft>
          <a:spcPct val="0"/>
        </a:spcAft>
        <a:buClr>
          <a:schemeClr val="accent1"/>
        </a:buClr>
        <a:buSzPct val="120000"/>
        <a:buFont typeface="Arial" panose="020B0604020202020204" pitchFamily="34" charset="0"/>
        <a:buChar char="–"/>
        <a:defRPr lang="en-US" altLang="zh-CN" sz="1600" b="0" kern="0" baseline="0" dirty="0" smtClean="0">
          <a:solidFill>
            <a:schemeClr val="tx1"/>
          </a:solidFill>
          <a:latin typeface="Franklin Gothic Book" panose="020B0503020102020204" pitchFamily="34" charset="0"/>
          <a:ea typeface="楷体_GB2312" pitchFamily="49" charset="-122"/>
          <a:cs typeface="Arial" panose="020B0604020202020204" pitchFamily="34" charset="0"/>
        </a:defRPr>
      </a:lvl3pPr>
      <a:lvl4pPr marL="737235" indent="-186690" algn="l" defTabSz="1074420" rtl="0" eaLnBrk="1" fontAlgn="base" hangingPunct="1">
        <a:lnSpc>
          <a:spcPct val="120000"/>
        </a:lnSpc>
        <a:spcBef>
          <a:spcPct val="0"/>
        </a:spcBef>
        <a:spcAft>
          <a:spcPct val="0"/>
        </a:spcAft>
        <a:buClr>
          <a:schemeClr val="accent1"/>
        </a:buClr>
        <a:buSzPct val="120000"/>
        <a:buFont typeface="Arial" panose="020B0604020202020204" pitchFamily="34" charset="0"/>
        <a:buChar char="▫"/>
        <a:defRPr lang="en-US" altLang="zh-CN" sz="1600" b="0" kern="0" baseline="0" dirty="0" smtClean="0">
          <a:solidFill>
            <a:schemeClr val="tx1"/>
          </a:solidFill>
          <a:latin typeface="Franklin Gothic Book" panose="020B0503020102020204" pitchFamily="34" charset="0"/>
          <a:ea typeface="楷体_GB2312" pitchFamily="49" charset="-122"/>
          <a:cs typeface="Arial" panose="020B0604020202020204" pitchFamily="34" charset="0"/>
        </a:defRPr>
      </a:lvl4pPr>
      <a:lvl5pPr marL="899795" indent="-156210" algn="l" defTabSz="1074420" rtl="0" eaLnBrk="1" fontAlgn="base" hangingPunct="1">
        <a:lnSpc>
          <a:spcPct val="120000"/>
        </a:lnSpc>
        <a:spcBef>
          <a:spcPct val="0"/>
        </a:spcBef>
        <a:spcAft>
          <a:spcPct val="0"/>
        </a:spcAft>
        <a:buClr>
          <a:schemeClr val="accent1"/>
        </a:buClr>
        <a:buSzPct val="89000"/>
        <a:buFont typeface="Arial" panose="020B0604020202020204" pitchFamily="34" charset="0"/>
        <a:buChar char="-"/>
        <a:defRPr lang="en-US" altLang="zh-CN" sz="1600" b="0" kern="0" baseline="0" dirty="0">
          <a:solidFill>
            <a:schemeClr val="tx1"/>
          </a:solidFill>
          <a:latin typeface="Franklin Gothic Book" panose="020B0503020102020204" pitchFamily="34" charset="0"/>
          <a:ea typeface="楷体_GB2312" pitchFamily="49" charset="-122"/>
          <a:cs typeface="Arial" panose="020B0604020202020204" pitchFamily="34" charset="0"/>
        </a:defRPr>
      </a:lvl5pPr>
      <a:lvl6pPr marL="899795" indent="-156210" algn="l" defTabSz="1074420" rtl="0" eaLnBrk="1" fontAlgn="base" hangingPunct="1">
        <a:spcBef>
          <a:spcPct val="0"/>
        </a:spcBef>
        <a:spcAft>
          <a:spcPct val="0"/>
        </a:spcAft>
        <a:buClr>
          <a:schemeClr val="tx2"/>
        </a:buClr>
        <a:buSzPct val="89000"/>
        <a:buFont typeface="Arial" panose="020B0604020202020204" pitchFamily="34" charset="0"/>
        <a:buChar char="-"/>
        <a:defRPr lang="x-none" sz="1920" baseline="0">
          <a:solidFill>
            <a:schemeClr val="tx1"/>
          </a:solidFill>
          <a:latin typeface="+mn-lt"/>
        </a:defRPr>
      </a:lvl6pPr>
      <a:lvl7pPr marL="899795" indent="-156210" algn="l" defTabSz="1074420" rtl="0" eaLnBrk="1" fontAlgn="base" hangingPunct="1">
        <a:spcBef>
          <a:spcPct val="0"/>
        </a:spcBef>
        <a:spcAft>
          <a:spcPct val="0"/>
        </a:spcAft>
        <a:buClr>
          <a:schemeClr val="tx2"/>
        </a:buClr>
        <a:buSzPct val="89000"/>
        <a:buFont typeface="Arial" panose="020B0604020202020204" pitchFamily="34" charset="0"/>
        <a:buChar char="-"/>
        <a:defRPr lang="x-none" sz="1920" baseline="0">
          <a:solidFill>
            <a:schemeClr val="tx1"/>
          </a:solidFill>
          <a:latin typeface="+mn-lt"/>
        </a:defRPr>
      </a:lvl7pPr>
      <a:lvl8pPr marL="899795" indent="-156210" algn="l" defTabSz="1074420" rtl="0" eaLnBrk="1" fontAlgn="base" hangingPunct="1">
        <a:spcBef>
          <a:spcPct val="0"/>
        </a:spcBef>
        <a:spcAft>
          <a:spcPct val="0"/>
        </a:spcAft>
        <a:buClr>
          <a:schemeClr val="tx2"/>
        </a:buClr>
        <a:buSzPct val="89000"/>
        <a:buFont typeface="Arial" panose="020B0604020202020204" pitchFamily="34" charset="0"/>
        <a:buChar char="-"/>
        <a:defRPr lang="x-none" sz="1920" baseline="0">
          <a:solidFill>
            <a:schemeClr val="tx1"/>
          </a:solidFill>
          <a:latin typeface="+mn-lt"/>
        </a:defRPr>
      </a:lvl8pPr>
      <a:lvl9pPr marL="899795" indent="-156210" algn="l" defTabSz="1074420" rtl="0" eaLnBrk="1" fontAlgn="base" hangingPunct="1">
        <a:spcBef>
          <a:spcPct val="0"/>
        </a:spcBef>
        <a:spcAft>
          <a:spcPct val="0"/>
        </a:spcAft>
        <a:buClr>
          <a:schemeClr val="tx2"/>
        </a:buClr>
        <a:buSzPct val="89000"/>
        <a:buFont typeface="Arial" panose="020B0604020202020204" pitchFamily="34" charset="0"/>
        <a:buChar char="-"/>
        <a:defRPr lang="x-none" sz="1920" baseline="0">
          <a:solidFill>
            <a:schemeClr val="tx1"/>
          </a:solidFill>
          <a:latin typeface="+mn-lt"/>
        </a:defRPr>
      </a:lvl9pPr>
    </p:bodyStyle>
    <p:otherStyle>
      <a:defPPr>
        <a:defRPr lang="x-none"/>
      </a:defPPr>
      <a:lvl1pPr marL="0" algn="l" defTabSz="1097280" rtl="0" eaLnBrk="1" latinLnBrk="0" hangingPunct="1">
        <a:defRPr lang="x-none" sz="2160" kern="1200">
          <a:solidFill>
            <a:schemeClr val="tx1"/>
          </a:solidFill>
          <a:latin typeface="+mn-lt"/>
          <a:ea typeface="+mn-ea"/>
          <a:cs typeface="+mn-cs"/>
        </a:defRPr>
      </a:lvl1pPr>
      <a:lvl2pPr marL="548640" algn="l" defTabSz="1097280" rtl="0" eaLnBrk="1" latinLnBrk="0" hangingPunct="1">
        <a:defRPr lang="x-none" sz="2160" kern="1200">
          <a:solidFill>
            <a:schemeClr val="tx1"/>
          </a:solidFill>
          <a:latin typeface="+mn-lt"/>
          <a:ea typeface="+mn-ea"/>
          <a:cs typeface="+mn-cs"/>
        </a:defRPr>
      </a:lvl2pPr>
      <a:lvl3pPr marL="1097280" algn="l" defTabSz="1097280" rtl="0" eaLnBrk="1" latinLnBrk="0" hangingPunct="1">
        <a:defRPr lang="x-none" sz="2160" kern="1200">
          <a:solidFill>
            <a:schemeClr val="tx1"/>
          </a:solidFill>
          <a:latin typeface="+mn-lt"/>
          <a:ea typeface="+mn-ea"/>
          <a:cs typeface="+mn-cs"/>
        </a:defRPr>
      </a:lvl3pPr>
      <a:lvl4pPr marL="1645920" algn="l" defTabSz="1097280" rtl="0" eaLnBrk="1" latinLnBrk="0" hangingPunct="1">
        <a:defRPr lang="x-none" sz="2160" kern="1200">
          <a:solidFill>
            <a:schemeClr val="tx1"/>
          </a:solidFill>
          <a:latin typeface="+mn-lt"/>
          <a:ea typeface="+mn-ea"/>
          <a:cs typeface="+mn-cs"/>
        </a:defRPr>
      </a:lvl4pPr>
      <a:lvl5pPr marL="2194560" algn="l" defTabSz="1097280" rtl="0" eaLnBrk="1" latinLnBrk="0" hangingPunct="1">
        <a:defRPr lang="x-none" sz="2160" kern="1200">
          <a:solidFill>
            <a:schemeClr val="tx1"/>
          </a:solidFill>
          <a:latin typeface="+mn-lt"/>
          <a:ea typeface="+mn-ea"/>
          <a:cs typeface="+mn-cs"/>
        </a:defRPr>
      </a:lvl5pPr>
      <a:lvl6pPr marL="2743200" algn="l" defTabSz="1097280" rtl="0" eaLnBrk="1" latinLnBrk="0" hangingPunct="1">
        <a:defRPr lang="x-none" sz="2160" kern="1200">
          <a:solidFill>
            <a:schemeClr val="tx1"/>
          </a:solidFill>
          <a:latin typeface="+mn-lt"/>
          <a:ea typeface="+mn-ea"/>
          <a:cs typeface="+mn-cs"/>
        </a:defRPr>
      </a:lvl6pPr>
      <a:lvl7pPr marL="3291840" algn="l" defTabSz="1097280" rtl="0" eaLnBrk="1" latinLnBrk="0" hangingPunct="1">
        <a:defRPr lang="x-none" sz="2160" kern="1200">
          <a:solidFill>
            <a:schemeClr val="tx1"/>
          </a:solidFill>
          <a:latin typeface="+mn-lt"/>
          <a:ea typeface="+mn-ea"/>
          <a:cs typeface="+mn-cs"/>
        </a:defRPr>
      </a:lvl7pPr>
      <a:lvl8pPr marL="3840480" algn="l" defTabSz="1097280" rtl="0" eaLnBrk="1" latinLnBrk="0" hangingPunct="1">
        <a:defRPr lang="x-none" sz="2160" kern="1200">
          <a:solidFill>
            <a:schemeClr val="tx1"/>
          </a:solidFill>
          <a:latin typeface="+mn-lt"/>
          <a:ea typeface="+mn-ea"/>
          <a:cs typeface="+mn-cs"/>
        </a:defRPr>
      </a:lvl8pPr>
      <a:lvl9pPr marL="4389120" algn="l" defTabSz="1097280" rtl="0" eaLnBrk="1" latinLnBrk="0" hangingPunct="1">
        <a:defRPr lang="x-none" sz="216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11"/>
            </p:custDataLst>
          </p:nvPr>
        </p:nvGraphicFramePr>
        <p:xfrm>
          <a:off x="0" y="0"/>
          <a:ext cx="259174" cy="194369"/>
        </p:xfrm>
        <a:graphic>
          <a:graphicData uri="http://schemas.openxmlformats.org/presentationml/2006/ole">
            <mc:AlternateContent xmlns:mc="http://schemas.openxmlformats.org/markup-compatibility/2006">
              <mc:Choice xmlns:v="urn:schemas-microsoft-com:vml" Requires="v">
                <p:oleObj name="think-cell 幻灯片" r:id="rId42" imgW="12700" imgH="12700" progId="TCLayout.ActiveDocument.1">
                  <p:embed/>
                </p:oleObj>
              </mc:Choice>
              <mc:Fallback>
                <p:oleObj name="think-cell 幻灯片" r:id="rId42" imgW="12700" imgH="12700" progId="TCLayout.ActiveDocument.1">
                  <p:embed/>
                  <p:pic>
                    <p:nvPicPr>
                      <p:cNvPr id="0" name="Object 1" hidden="1"/>
                      <p:cNvPicPr/>
                      <p:nvPr/>
                    </p:nvPicPr>
                    <p:blipFill>
                      <a:blip r:embed="rId43"/>
                      <a:stretch>
                        <a:fillRect/>
                      </a:stretch>
                    </p:blipFill>
                    <p:spPr>
                      <a:xfrm>
                        <a:off x="0" y="0"/>
                        <a:ext cx="259174" cy="194369"/>
                      </a:xfrm>
                      <a:prstGeom prst="rect">
                        <a:avLst/>
                      </a:prstGeom>
                    </p:spPr>
                  </p:pic>
                </p:oleObj>
              </mc:Fallback>
            </mc:AlternateContent>
          </a:graphicData>
        </a:graphic>
      </p:graphicFrame>
      <p:pic>
        <p:nvPicPr>
          <p:cNvPr id="4" name="Picture 3"/>
          <p:cNvPicPr>
            <a:picLocks noChangeAspect="1"/>
          </p:cNvPicPr>
          <p:nvPr userDrawn="1"/>
        </p:nvPicPr>
        <p:blipFill rotWithShape="1">
          <a:blip r:embed="rId44"/>
          <a:srcRect b="24180"/>
          <a:stretch>
            <a:fillRect/>
          </a:stretch>
        </p:blipFill>
        <p:spPr bwMode="auto">
          <a:xfrm>
            <a:off x="0" y="6455382"/>
            <a:ext cx="12603480" cy="1773682"/>
          </a:xfrm>
          <a:prstGeom prst="rect">
            <a:avLst/>
          </a:prstGeom>
        </p:spPr>
      </p:pic>
      <p:pic>
        <p:nvPicPr>
          <p:cNvPr id="149" name="Picture 148"/>
          <p:cNvPicPr>
            <a:picLocks noChangeAspect="1"/>
          </p:cNvPicPr>
          <p:nvPr userDrawn="1"/>
        </p:nvPicPr>
        <p:blipFill>
          <a:blip r:embed="rId45" cstate="print">
            <a:extLst>
              <a:ext uri="{28A0092B-C50C-407E-A947-70E740481C1C}">
                <a14:useLocalDpi xmlns:a14="http://schemas.microsoft.com/office/drawing/2010/main" val="0"/>
              </a:ext>
            </a:extLst>
          </a:blip>
          <a:stretch>
            <a:fillRect/>
          </a:stretch>
        </p:blipFill>
        <p:spPr bwMode="ltGray">
          <a:xfrm>
            <a:off x="11827270" y="7208819"/>
            <a:ext cx="2256677" cy="746653"/>
          </a:xfrm>
          <a:prstGeom prst="rect">
            <a:avLst/>
          </a:prstGeom>
        </p:spPr>
      </p:pic>
      <p:sp>
        <p:nvSpPr>
          <p:cNvPr id="19" name="Title Placeholder 2"/>
          <p:cNvSpPr>
            <a:spLocks noGrp="1" noChangeArrowheads="1"/>
          </p:cNvSpPr>
          <p:nvPr>
            <p:ph type="title"/>
          </p:nvPr>
        </p:nvSpPr>
        <p:spPr bwMode="gray">
          <a:xfrm>
            <a:off x="564945" y="433028"/>
            <a:ext cx="1350051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noAutofit/>
          </a:bodyPr>
          <a:lstStyle/>
          <a:p>
            <a:pPr lvl="0"/>
            <a:endParaRPr lang="en-US" noProof="0" dirty="0"/>
          </a:p>
        </p:txBody>
      </p:sp>
      <p:sp>
        <p:nvSpPr>
          <p:cNvPr id="5" name="Text Placeholder 2"/>
          <p:cNvSpPr>
            <a:spLocks noGrp="1"/>
          </p:cNvSpPr>
          <p:nvPr userDrawn="1">
            <p:ph type="body" idx="1"/>
          </p:nvPr>
        </p:nvSpPr>
        <p:spPr bwMode="gray">
          <a:xfrm>
            <a:off x="564945" y="1268033"/>
            <a:ext cx="13500510" cy="1450654"/>
          </a:xfrm>
          <a:prstGeom prst="rect">
            <a:avLst/>
          </a:prstGeom>
        </p:spPr>
        <p:txBody>
          <a:bodyPr vert="horz" wrap="square" lIns="0" tIns="0" rIns="0" bIns="0" rtlCol="0">
            <a:spAutoFit/>
          </a:bodyPr>
          <a:lstStyle/>
          <a:p>
            <a:pPr lvl="0" latinLnBrk="0"/>
            <a:r>
              <a:rPr lang="en-US" altLang="zh-CN" dirty="0"/>
              <a:t>Click to edit Master text styles</a:t>
            </a:r>
          </a:p>
          <a:p>
            <a:pPr lvl="1" latinLnBrk="0"/>
            <a:r>
              <a:rPr lang="en-US" altLang="zh-CN" dirty="0"/>
              <a:t>Second level</a:t>
            </a:r>
          </a:p>
          <a:p>
            <a:pPr lvl="2" latinLnBrk="0"/>
            <a:r>
              <a:rPr lang="en-US" altLang="zh-CN" dirty="0"/>
              <a:t>Third level</a:t>
            </a:r>
          </a:p>
          <a:p>
            <a:pPr lvl="3" latinLnBrk="0"/>
            <a:r>
              <a:rPr lang="en-US" altLang="zh-CN" dirty="0"/>
              <a:t>Fourth level</a:t>
            </a:r>
          </a:p>
          <a:p>
            <a:pPr lvl="4" latinLnBrk="0"/>
            <a:r>
              <a:rPr lang="en-US" altLang="zh-CN" dirty="0"/>
              <a:t>Fifth level</a:t>
            </a:r>
            <a:endParaRPr lang="en-US" dirty="0"/>
          </a:p>
        </p:txBody>
      </p:sp>
      <p:grpSp>
        <p:nvGrpSpPr>
          <p:cNvPr id="15" name="ACET" hidden="1"/>
          <p:cNvGrpSpPr/>
          <p:nvPr userDrawn="1"/>
        </p:nvGrpSpPr>
        <p:grpSpPr bwMode="gray">
          <a:xfrm>
            <a:off x="546859" y="2437408"/>
            <a:ext cx="6305814" cy="573389"/>
            <a:chOff x="915" y="735"/>
            <a:chExt cx="2686" cy="295"/>
          </a:xfrm>
        </p:grpSpPr>
        <p:cxnSp>
          <p:nvCxnSpPr>
            <p:cNvPr id="16" name="AutoShape 249"/>
            <p:cNvCxnSpPr>
              <a:cxnSpLocks noChangeShapeType="1"/>
              <a:stCxn id="18" idx="4"/>
              <a:endCxn id="18" idx="6"/>
            </p:cNvCxnSpPr>
            <p:nvPr/>
          </p:nvCxnSpPr>
          <p:spPr bwMode="gray">
            <a:xfrm>
              <a:off x="915" y="1030"/>
              <a:ext cx="2686" cy="0"/>
            </a:xfrm>
            <a:prstGeom prst="straightConnector1">
              <a:avLst/>
            </a:prstGeom>
            <a:noFill/>
            <a:ln w="9525">
              <a:solidFill>
                <a:schemeClr val="accent6"/>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 name="AutoShape 250"/>
            <p:cNvSpPr>
              <a:spLocks noChangeArrowheads="1"/>
            </p:cNvSpPr>
            <p:nvPr/>
          </p:nvSpPr>
          <p:spPr bwMode="gray">
            <a:xfrm>
              <a:off x="915" y="735"/>
              <a:ext cx="2686" cy="295"/>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18288" anchor="b">
              <a:spAutoFit/>
            </a:bodyPr>
            <a:lstStyle/>
            <a:p>
              <a:r>
                <a:rPr lang="x-none" sz="1800" b="1" baseline="0" dirty="0">
                  <a:solidFill>
                    <a:srgbClr val="000000"/>
                  </a:solidFill>
                  <a:latin typeface="+mn-lt"/>
                  <a:ea typeface="+mn-ea"/>
                </a:rPr>
                <a:t>Title</a:t>
              </a:r>
            </a:p>
            <a:p>
              <a:r>
                <a:rPr lang="x-none" sz="1800" baseline="0" dirty="0">
                  <a:solidFill>
                    <a:srgbClr val="808080"/>
                  </a:solidFill>
                  <a:latin typeface="+mn-lt"/>
                  <a:ea typeface="+mn-ea"/>
                </a:rPr>
                <a:t>Unit of measure</a:t>
              </a:r>
            </a:p>
          </p:txBody>
        </p:sp>
      </p:grpSp>
      <p:sp>
        <p:nvSpPr>
          <p:cNvPr id="66" name="4. Footnote" hidden="1"/>
          <p:cNvSpPr txBox="1">
            <a:spLocks noChangeArrowheads="1"/>
          </p:cNvSpPr>
          <p:nvPr userDrawn="1"/>
        </p:nvSpPr>
        <p:spPr bwMode="gray">
          <a:xfrm>
            <a:off x="564946" y="7313947"/>
            <a:ext cx="10706348"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nchorCtr="0">
            <a:spAutoFit/>
          </a:bodyPr>
          <a:lstStyle>
            <a:defPPr>
              <a:defRPr lang="en-US"/>
            </a:defPPr>
            <a:lvl1pPr marL="85725" indent="-85725" defTabSz="895350">
              <a:defRPr sz="800" baseline="0">
                <a:solidFill>
                  <a:srgbClr val="808080"/>
                </a:solidFill>
                <a:latin typeface="+mn-lt"/>
              </a:defRPr>
            </a:lvl1pPr>
            <a:lvl2pPr marL="1031875" defTabSz="895350">
              <a:defRPr sz="2400"/>
            </a:lvl2pPr>
            <a:lvl3pPr marL="1217930" defTabSz="895350">
              <a:defRPr sz="2400"/>
            </a:lvl3pPr>
            <a:lvl4pPr marL="1405255" defTabSz="895350">
              <a:defRPr sz="2400"/>
            </a:lvl4pPr>
            <a:lvl5pPr marL="1792605" defTabSz="895350">
              <a:defRPr sz="2400"/>
            </a:lvl5pPr>
            <a:lvl6pPr marL="2249805" defTabSz="895350" fontAlgn="base">
              <a:spcBef>
                <a:spcPct val="0"/>
              </a:spcBef>
              <a:spcAft>
                <a:spcPct val="0"/>
              </a:spcAft>
              <a:defRPr sz="2400"/>
            </a:lvl6pPr>
            <a:lvl7pPr marL="2707005" defTabSz="895350" fontAlgn="base">
              <a:spcBef>
                <a:spcPct val="0"/>
              </a:spcBef>
              <a:spcAft>
                <a:spcPct val="0"/>
              </a:spcAft>
              <a:defRPr sz="2400"/>
            </a:lvl7pPr>
            <a:lvl8pPr marL="3164205" defTabSz="895350" fontAlgn="base">
              <a:spcBef>
                <a:spcPct val="0"/>
              </a:spcBef>
              <a:spcAft>
                <a:spcPct val="0"/>
              </a:spcAft>
              <a:defRPr sz="2400"/>
            </a:lvl8pPr>
            <a:lvl9pPr marL="3621405" defTabSz="895350" fontAlgn="base">
              <a:spcBef>
                <a:spcPct val="0"/>
              </a:spcBef>
              <a:spcAft>
                <a:spcPct val="0"/>
              </a:spcAft>
              <a:defRPr sz="2400"/>
            </a:lvl9pPr>
          </a:lstStyle>
          <a:p>
            <a:r>
              <a:rPr lang="en-US" sz="1200" i="1" baseline="0" dirty="0">
                <a:solidFill>
                  <a:schemeClr val="tx1"/>
                </a:solidFill>
              </a:rPr>
              <a:t>1	Footnote</a:t>
            </a:r>
          </a:p>
        </p:txBody>
      </p:sp>
      <p:sp>
        <p:nvSpPr>
          <p:cNvPr id="67" name="5. Source" hidden="1"/>
          <p:cNvSpPr>
            <a:spLocks noChangeArrowheads="1"/>
          </p:cNvSpPr>
          <p:nvPr userDrawn="1"/>
        </p:nvSpPr>
        <p:spPr bwMode="gray">
          <a:xfrm>
            <a:off x="564946" y="7527290"/>
            <a:ext cx="10706348"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spAutoFit/>
          </a:bodyPr>
          <a:lstStyle/>
          <a:p>
            <a:pPr marL="563880" indent="-563880" defTabSz="1074420"/>
            <a:r>
              <a:rPr lang="en-US" sz="1200" i="1" baseline="0" dirty="0">
                <a:solidFill>
                  <a:schemeClr val="tx1"/>
                </a:solidFill>
                <a:latin typeface="+mn-lt"/>
                <a:ea typeface="+mn-ea"/>
              </a:rPr>
              <a:t>SOURCE: Source</a:t>
            </a:r>
          </a:p>
        </p:txBody>
      </p:sp>
      <p:sp>
        <p:nvSpPr>
          <p:cNvPr id="68" name="1. On-page tracker" hidden="1"/>
          <p:cNvSpPr>
            <a:spLocks noChangeArrowheads="1"/>
          </p:cNvSpPr>
          <p:nvPr userDrawn="1"/>
        </p:nvSpPr>
        <p:spPr bwMode="gray">
          <a:xfrm>
            <a:off x="564945" y="9392"/>
            <a:ext cx="585097" cy="1477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en-US" sz="960" cap="all" dirty="0">
                <a:solidFill>
                  <a:schemeClr val="accent6"/>
                </a:solidFill>
                <a:latin typeface="+mn-lt"/>
              </a:rPr>
              <a:t>TRACKER</a:t>
            </a:r>
          </a:p>
        </p:txBody>
      </p:sp>
      <p:sp>
        <p:nvSpPr>
          <p:cNvPr id="69" name="3. Unit of measure" hidden="1"/>
          <p:cNvSpPr txBox="1">
            <a:spLocks noChangeArrowheads="1"/>
          </p:cNvSpPr>
          <p:nvPr userDrawn="1"/>
        </p:nvSpPr>
        <p:spPr bwMode="gray">
          <a:xfrm>
            <a:off x="564945" y="860863"/>
            <a:ext cx="1350051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oAutofit/>
          </a:bodyPr>
          <a:lstStyle>
            <a:defPPr>
              <a:defRPr lang="en-US"/>
            </a:defPPr>
            <a:lvl1pPr defTabSz="895350">
              <a:defRPr sz="1600" baseline="0">
                <a:solidFill>
                  <a:schemeClr val="accent6"/>
                </a:solidFill>
                <a:latin typeface="+mn-lt"/>
              </a:defRPr>
            </a:lvl1pPr>
            <a:lvl2pPr marL="447675" defTabSz="895350">
              <a:defRPr sz="2400"/>
            </a:lvl2pPr>
            <a:lvl3pPr marL="895350" defTabSz="895350">
              <a:defRPr sz="2400"/>
            </a:lvl3pPr>
            <a:lvl4pPr marL="1344930" defTabSz="895350">
              <a:defRPr sz="2400"/>
            </a:lvl4pPr>
            <a:lvl5pPr marL="1792605" defTabSz="895350">
              <a:defRPr sz="2400"/>
            </a:lvl5pPr>
            <a:lvl6pPr marL="2249805" defTabSz="895350" fontAlgn="base">
              <a:spcBef>
                <a:spcPct val="0"/>
              </a:spcBef>
              <a:spcAft>
                <a:spcPct val="0"/>
              </a:spcAft>
              <a:defRPr sz="2400"/>
            </a:lvl6pPr>
            <a:lvl7pPr marL="2707005" defTabSz="895350" fontAlgn="base">
              <a:spcBef>
                <a:spcPct val="0"/>
              </a:spcBef>
              <a:spcAft>
                <a:spcPct val="0"/>
              </a:spcAft>
              <a:defRPr sz="2400"/>
            </a:lvl7pPr>
            <a:lvl8pPr marL="3164205" defTabSz="895350" fontAlgn="base">
              <a:spcBef>
                <a:spcPct val="0"/>
              </a:spcBef>
              <a:spcAft>
                <a:spcPct val="0"/>
              </a:spcAft>
              <a:defRPr sz="2400"/>
            </a:lvl8pPr>
            <a:lvl9pPr marL="3621405" defTabSz="895350" fontAlgn="base">
              <a:spcBef>
                <a:spcPct val="0"/>
              </a:spcBef>
              <a:spcAft>
                <a:spcPct val="0"/>
              </a:spcAft>
              <a:defRPr sz="2400"/>
            </a:lvl9pPr>
          </a:lstStyle>
          <a:p>
            <a:r>
              <a:rPr lang="en-US" sz="1800" baseline="0" dirty="0"/>
              <a:t>Subtitle</a:t>
            </a:r>
          </a:p>
        </p:txBody>
      </p:sp>
      <p:grpSp>
        <p:nvGrpSpPr>
          <p:cNvPr id="87" name="Sticker" hidden="1"/>
          <p:cNvGrpSpPr/>
          <p:nvPr userDrawn="1"/>
        </p:nvGrpSpPr>
        <p:grpSpPr bwMode="gray">
          <a:xfrm>
            <a:off x="13705935" y="911694"/>
            <a:ext cx="359521" cy="153874"/>
            <a:chOff x="8388432" y="285750"/>
            <a:chExt cx="352343" cy="150811"/>
          </a:xfrm>
        </p:grpSpPr>
        <p:sp>
          <p:nvSpPr>
            <p:cNvPr id="88" name="StickerRectangle"/>
            <p:cNvSpPr>
              <a:spLocks noChangeArrowheads="1"/>
            </p:cNvSpPr>
            <p:nvPr/>
          </p:nvSpPr>
          <p:spPr bwMode="gray">
            <a:xfrm>
              <a:off x="8388432" y="285750"/>
              <a:ext cx="352343" cy="147809"/>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7432" tIns="0" rIns="0" bIns="27432">
              <a:spAutoFit/>
            </a:bodyPr>
            <a:lstStyle/>
            <a:p>
              <a:pPr algn="r" defTabSz="895350">
                <a:buClr>
                  <a:srgbClr val="002960"/>
                </a:buClr>
              </a:pPr>
              <a:r>
                <a:rPr lang="x-none" sz="800" baseline="0" dirty="0">
                  <a:solidFill>
                    <a:schemeClr val="accent6"/>
                  </a:solidFill>
                  <a:latin typeface="+mn-lt"/>
                  <a:ea typeface="+mn-ea"/>
                </a:rPr>
                <a:t>STICKER</a:t>
              </a:r>
            </a:p>
          </p:txBody>
        </p:sp>
        <p:cxnSp>
          <p:nvCxnSpPr>
            <p:cNvPr id="89" name="AutoShape 31"/>
            <p:cNvCxnSpPr>
              <a:cxnSpLocks noChangeShapeType="1"/>
              <a:stCxn id="88" idx="2"/>
              <a:endCxn id="88" idx="4"/>
            </p:cNvCxnSpPr>
            <p:nvPr/>
          </p:nvCxnSpPr>
          <p:spPr bwMode="gray">
            <a:xfrm>
              <a:off x="8388432" y="285750"/>
              <a:ext cx="0" cy="150811"/>
            </a:xfrm>
            <a:prstGeom prst="straightConnector1">
              <a:avLst/>
            </a:prstGeom>
            <a:noFill/>
            <a:ln w="9525">
              <a:solidFill>
                <a:schemeClr val="accent6"/>
              </a:solidFill>
              <a:round/>
            </a:ln>
            <a:extLst>
              <a:ext uri="{909E8E84-426E-40DD-AFC4-6F175D3DCCD1}">
                <a14:hiddenFill xmlns:a14="http://schemas.microsoft.com/office/drawing/2010/main">
                  <a:noFill/>
                </a14:hiddenFill>
              </a:ext>
            </a:extLst>
          </p:spPr>
        </p:cxnSp>
        <p:cxnSp>
          <p:nvCxnSpPr>
            <p:cNvPr id="90" name="AutoShape 32"/>
            <p:cNvCxnSpPr>
              <a:cxnSpLocks noChangeShapeType="1"/>
              <a:stCxn id="88" idx="4"/>
              <a:endCxn id="88" idx="6"/>
            </p:cNvCxnSpPr>
            <p:nvPr/>
          </p:nvCxnSpPr>
          <p:spPr bwMode="gray">
            <a:xfrm>
              <a:off x="8388432" y="433559"/>
              <a:ext cx="352343" cy="0"/>
            </a:xfrm>
            <a:prstGeom prst="straightConnector1">
              <a:avLst/>
            </a:prstGeom>
            <a:noFill/>
            <a:ln w="25400">
              <a:solidFill>
                <a:schemeClr val="accent6"/>
              </a:solidFill>
              <a:round/>
            </a:ln>
            <a:extLst>
              <a:ext uri="{909E8E84-426E-40DD-AFC4-6F175D3DCCD1}">
                <a14:hiddenFill xmlns:a14="http://schemas.microsoft.com/office/drawing/2010/main">
                  <a:noFill/>
                </a14:hiddenFill>
              </a:ext>
            </a:extLst>
          </p:spPr>
        </p:cxnSp>
      </p:grpSp>
      <p:grpSp>
        <p:nvGrpSpPr>
          <p:cNvPr id="91" name="LegendBoxes" hidden="1"/>
          <p:cNvGrpSpPr/>
          <p:nvPr userDrawn="1"/>
        </p:nvGrpSpPr>
        <p:grpSpPr bwMode="gray">
          <a:xfrm>
            <a:off x="13360198" y="911694"/>
            <a:ext cx="705258" cy="1013976"/>
            <a:chOff x="7835905" y="279400"/>
            <a:chExt cx="691178" cy="993791"/>
          </a:xfrm>
        </p:grpSpPr>
        <p:sp>
          <p:nvSpPr>
            <p:cNvPr id="92" name="RectangleLegend1"/>
            <p:cNvSpPr>
              <a:spLocks noChangeArrowheads="1"/>
            </p:cNvSpPr>
            <p:nvPr/>
          </p:nvSpPr>
          <p:spPr bwMode="gray">
            <a:xfrm>
              <a:off x="7835905" y="290513"/>
              <a:ext cx="165100" cy="160338"/>
            </a:xfrm>
            <a:prstGeom prst="rect">
              <a:avLst/>
            </a:prstGeom>
            <a:solidFill>
              <a:schemeClr val="accent1"/>
            </a:solid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sp>
          <p:nvSpPr>
            <p:cNvPr id="93" name="RectangleLegend2"/>
            <p:cNvSpPr>
              <a:spLocks noChangeArrowheads="1"/>
            </p:cNvSpPr>
            <p:nvPr/>
          </p:nvSpPr>
          <p:spPr bwMode="gray">
            <a:xfrm>
              <a:off x="7835905" y="560388"/>
              <a:ext cx="165100" cy="160338"/>
            </a:xfrm>
            <a:prstGeom prst="rect">
              <a:avLst/>
            </a:prstGeom>
            <a:solidFill>
              <a:schemeClr val="accent2"/>
            </a:solid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sp>
          <p:nvSpPr>
            <p:cNvPr id="94" name="RectangleLegend3"/>
            <p:cNvSpPr>
              <a:spLocks noChangeArrowheads="1"/>
            </p:cNvSpPr>
            <p:nvPr/>
          </p:nvSpPr>
          <p:spPr bwMode="gray">
            <a:xfrm>
              <a:off x="7835905" y="831851"/>
              <a:ext cx="165100" cy="160338"/>
            </a:xfrm>
            <a:prstGeom prst="rect">
              <a:avLst/>
            </a:prstGeom>
            <a:solidFill>
              <a:schemeClr val="accent3"/>
            </a:solid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sp>
          <p:nvSpPr>
            <p:cNvPr id="95" name="RectangleLegend4"/>
            <p:cNvSpPr>
              <a:spLocks noChangeArrowheads="1"/>
            </p:cNvSpPr>
            <p:nvPr/>
          </p:nvSpPr>
          <p:spPr bwMode="gray">
            <a:xfrm>
              <a:off x="7835905" y="1103313"/>
              <a:ext cx="165100" cy="160338"/>
            </a:xfrm>
            <a:prstGeom prst="rect">
              <a:avLst/>
            </a:prstGeom>
            <a:solidFill>
              <a:schemeClr val="accent4"/>
            </a:solid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sp>
          <p:nvSpPr>
            <p:cNvPr id="96" name="Legend1"/>
            <p:cNvSpPr>
              <a:spLocks noChangeArrowheads="1"/>
            </p:cNvSpPr>
            <p:nvPr/>
          </p:nvSpPr>
          <p:spPr bwMode="gray">
            <a:xfrm>
              <a:off x="8089905" y="279400"/>
              <a:ext cx="437178" cy="18099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sp>
          <p:nvSpPr>
            <p:cNvPr id="97" name="Legend2"/>
            <p:cNvSpPr>
              <a:spLocks noChangeArrowheads="1"/>
            </p:cNvSpPr>
            <p:nvPr/>
          </p:nvSpPr>
          <p:spPr bwMode="gray">
            <a:xfrm>
              <a:off x="8089905" y="549275"/>
              <a:ext cx="437178" cy="18099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sp>
          <p:nvSpPr>
            <p:cNvPr id="98" name="Legend3"/>
            <p:cNvSpPr>
              <a:spLocks noChangeArrowheads="1"/>
            </p:cNvSpPr>
            <p:nvPr/>
          </p:nvSpPr>
          <p:spPr bwMode="gray">
            <a:xfrm>
              <a:off x="8089905" y="820738"/>
              <a:ext cx="437178" cy="18099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sp>
          <p:nvSpPr>
            <p:cNvPr id="99" name="Legend4"/>
            <p:cNvSpPr>
              <a:spLocks noChangeArrowheads="1"/>
            </p:cNvSpPr>
            <p:nvPr/>
          </p:nvSpPr>
          <p:spPr bwMode="gray">
            <a:xfrm>
              <a:off x="8089905" y="1092201"/>
              <a:ext cx="437178" cy="18099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grpSp>
      <p:grpSp>
        <p:nvGrpSpPr>
          <p:cNvPr id="100" name="LegendLines" hidden="1"/>
          <p:cNvGrpSpPr/>
          <p:nvPr userDrawn="1"/>
        </p:nvGrpSpPr>
        <p:grpSpPr bwMode="gray">
          <a:xfrm>
            <a:off x="13045948" y="911694"/>
            <a:ext cx="1019508" cy="741860"/>
            <a:chOff x="7540629" y="279400"/>
            <a:chExt cx="999153" cy="727091"/>
          </a:xfrm>
        </p:grpSpPr>
        <p:sp>
          <p:nvSpPr>
            <p:cNvPr id="101" name="LineLegend1"/>
            <p:cNvSpPr>
              <a:spLocks noChangeShapeType="1"/>
            </p:cNvSpPr>
            <p:nvPr/>
          </p:nvSpPr>
          <p:spPr bwMode="gray">
            <a:xfrm>
              <a:off x="7540629" y="369888"/>
              <a:ext cx="457200" cy="0"/>
            </a:xfrm>
            <a:prstGeom prst="line">
              <a:avLst/>
            </a:prstGeom>
            <a:noFill/>
            <a:ln w="28575">
              <a:solidFill>
                <a:schemeClr val="accent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x-none" sz="1200" baseline="0" dirty="0">
                <a:latin typeface="+mn-lt"/>
                <a:ea typeface="+mn-ea"/>
              </a:endParaRPr>
            </a:p>
          </p:txBody>
        </p:sp>
        <p:sp>
          <p:nvSpPr>
            <p:cNvPr id="102" name="LineLegend2"/>
            <p:cNvSpPr>
              <a:spLocks noChangeShapeType="1"/>
            </p:cNvSpPr>
            <p:nvPr/>
          </p:nvSpPr>
          <p:spPr bwMode="gray">
            <a:xfrm>
              <a:off x="7540629" y="638175"/>
              <a:ext cx="457200" cy="0"/>
            </a:xfrm>
            <a:prstGeom prst="line">
              <a:avLst/>
            </a:prstGeom>
            <a:noFill/>
            <a:ln w="28575">
              <a:solidFill>
                <a:schemeClr val="accent3"/>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x-none" sz="1200" baseline="0" dirty="0">
                <a:latin typeface="+mn-lt"/>
                <a:ea typeface="+mn-ea"/>
              </a:endParaRPr>
            </a:p>
          </p:txBody>
        </p:sp>
        <p:sp>
          <p:nvSpPr>
            <p:cNvPr id="103" name="LineLegend3"/>
            <p:cNvSpPr>
              <a:spLocks noChangeShapeType="1"/>
            </p:cNvSpPr>
            <p:nvPr/>
          </p:nvSpPr>
          <p:spPr bwMode="gray">
            <a:xfrm>
              <a:off x="7540629" y="915988"/>
              <a:ext cx="457200" cy="0"/>
            </a:xfrm>
            <a:prstGeom prst="line">
              <a:avLst/>
            </a:prstGeom>
            <a:noFill/>
            <a:ln w="28575">
              <a:solidFill>
                <a:schemeClr val="accent3"/>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x-none" sz="1200" baseline="0" dirty="0">
                <a:latin typeface="+mn-lt"/>
                <a:ea typeface="+mn-ea"/>
              </a:endParaRPr>
            </a:p>
          </p:txBody>
        </p:sp>
        <p:sp>
          <p:nvSpPr>
            <p:cNvPr id="104" name="Legend1"/>
            <p:cNvSpPr>
              <a:spLocks noChangeArrowheads="1"/>
            </p:cNvSpPr>
            <p:nvPr/>
          </p:nvSpPr>
          <p:spPr bwMode="gray">
            <a:xfrm>
              <a:off x="8102604" y="279400"/>
              <a:ext cx="437178" cy="1809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sp>
          <p:nvSpPr>
            <p:cNvPr id="105" name="Legend2"/>
            <p:cNvSpPr>
              <a:spLocks noChangeArrowheads="1"/>
            </p:cNvSpPr>
            <p:nvPr/>
          </p:nvSpPr>
          <p:spPr bwMode="gray">
            <a:xfrm>
              <a:off x="8102604" y="546100"/>
              <a:ext cx="437178" cy="1809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sp>
          <p:nvSpPr>
            <p:cNvPr id="106" name="Legend3"/>
            <p:cNvSpPr>
              <a:spLocks noChangeArrowheads="1"/>
            </p:cNvSpPr>
            <p:nvPr/>
          </p:nvSpPr>
          <p:spPr bwMode="gray">
            <a:xfrm>
              <a:off x="8102604" y="825501"/>
              <a:ext cx="437178" cy="1809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grpSp>
      <p:grpSp>
        <p:nvGrpSpPr>
          <p:cNvPr id="108" name="LegendMoons" hidden="1"/>
          <p:cNvGrpSpPr/>
          <p:nvPr userDrawn="1"/>
        </p:nvGrpSpPr>
        <p:grpSpPr bwMode="gray">
          <a:xfrm>
            <a:off x="13292164" y="911694"/>
            <a:ext cx="773292" cy="1333054"/>
            <a:chOff x="7769225" y="250825"/>
            <a:chExt cx="757853" cy="1306516"/>
          </a:xfrm>
        </p:grpSpPr>
        <p:grpSp>
          <p:nvGrpSpPr>
            <p:cNvPr id="109" name="MoonLegend1"/>
            <p:cNvGrpSpPr>
              <a:grpSpLocks noChangeAspect="1"/>
            </p:cNvGrpSpPr>
            <p:nvPr>
              <p:custDataLst>
                <p:tags r:id="rId27"/>
              </p:custDataLst>
            </p:nvPr>
          </p:nvGrpSpPr>
          <p:grpSpPr bwMode="gray">
            <a:xfrm>
              <a:off x="7769225" y="250825"/>
              <a:ext cx="209550" cy="209551"/>
              <a:chOff x="4533" y="183"/>
              <a:chExt cx="144" cy="144"/>
            </a:xfrm>
          </p:grpSpPr>
          <p:sp>
            <p:nvSpPr>
              <p:cNvPr id="127" name="Oval 38"/>
              <p:cNvSpPr>
                <a:spLocks noChangeAspect="1" noChangeArrowheads="1"/>
              </p:cNvSpPr>
              <p:nvPr>
                <p:custDataLst>
                  <p:tags r:id="rId40"/>
                </p:custDataLst>
              </p:nvPr>
            </p:nvSpPr>
            <p:spPr bwMode="gray">
              <a:xfrm>
                <a:off x="4533" y="183"/>
                <a:ext cx="144" cy="144"/>
              </a:xfrm>
              <a:prstGeom prst="ellipse">
                <a:avLst/>
              </a:prstGeom>
              <a:solidFill>
                <a:schemeClr val="accent1"/>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sp>
            <p:nvSpPr>
              <p:cNvPr id="128" name="Arc 39"/>
              <p:cNvSpPr>
                <a:spLocks noChangeAspect="1"/>
              </p:cNvSpPr>
              <p:nvPr>
                <p:custDataLst>
                  <p:tags r:id="rId41"/>
                </p:custDataLst>
              </p:nvPr>
            </p:nvSpPr>
            <p:spPr bwMode="gray">
              <a:xfrm>
                <a:off x="4533" y="183"/>
                <a:ext cx="144" cy="144"/>
              </a:xfrm>
              <a:prstGeom prst="arc">
                <a:avLst>
                  <a:gd name="adj1" fmla="val 16200000"/>
                  <a:gd name="adj2" fmla="val 5400000"/>
                </a:avLst>
              </a:prstGeom>
              <a:solidFill>
                <a:schemeClr val="tx2"/>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grpSp>
        <p:grpSp>
          <p:nvGrpSpPr>
            <p:cNvPr id="110" name="MoonLegend2"/>
            <p:cNvGrpSpPr>
              <a:grpSpLocks noChangeAspect="1"/>
            </p:cNvGrpSpPr>
            <p:nvPr>
              <p:custDataLst>
                <p:tags r:id="rId28"/>
              </p:custDataLst>
            </p:nvPr>
          </p:nvGrpSpPr>
          <p:grpSpPr bwMode="gray">
            <a:xfrm>
              <a:off x="7769225" y="525066"/>
              <a:ext cx="209550" cy="209551"/>
              <a:chOff x="1694" y="2044"/>
              <a:chExt cx="160" cy="160"/>
            </a:xfrm>
          </p:grpSpPr>
          <p:sp>
            <p:nvSpPr>
              <p:cNvPr id="125" name="Oval 41"/>
              <p:cNvSpPr>
                <a:spLocks noChangeAspect="1" noChangeArrowheads="1"/>
              </p:cNvSpPr>
              <p:nvPr>
                <p:custDataLst>
                  <p:tags r:id="rId38"/>
                </p:custDataLst>
              </p:nvPr>
            </p:nvSpPr>
            <p:spPr bwMode="gray">
              <a:xfrm>
                <a:off x="1694" y="2044"/>
                <a:ext cx="160" cy="160"/>
              </a:xfrm>
              <a:prstGeom prst="ellipse">
                <a:avLst/>
              </a:prstGeom>
              <a:solidFill>
                <a:schemeClr val="accent1"/>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sp>
            <p:nvSpPr>
              <p:cNvPr id="126" name="Arc 42"/>
              <p:cNvSpPr>
                <a:spLocks noChangeAspect="1"/>
              </p:cNvSpPr>
              <p:nvPr>
                <p:custDataLst>
                  <p:tags r:id="rId39"/>
                </p:custDataLst>
              </p:nvPr>
            </p:nvSpPr>
            <p:spPr bwMode="gray">
              <a:xfrm>
                <a:off x="1694" y="2044"/>
                <a:ext cx="160" cy="160"/>
              </a:xfrm>
              <a:prstGeom prst="arc">
                <a:avLst/>
              </a:prstGeom>
              <a:solidFill>
                <a:schemeClr val="tx2"/>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grpSp>
        <p:grpSp>
          <p:nvGrpSpPr>
            <p:cNvPr id="111" name="MoonLegend4"/>
            <p:cNvGrpSpPr>
              <a:grpSpLocks noChangeAspect="1"/>
            </p:cNvGrpSpPr>
            <p:nvPr>
              <p:custDataLst>
                <p:tags r:id="rId29"/>
              </p:custDataLst>
            </p:nvPr>
          </p:nvGrpSpPr>
          <p:grpSpPr bwMode="gray">
            <a:xfrm>
              <a:off x="7769225" y="1073548"/>
              <a:ext cx="209550" cy="209551"/>
              <a:chOff x="4495" y="1198"/>
              <a:chExt cx="160" cy="160"/>
            </a:xfrm>
          </p:grpSpPr>
          <p:sp>
            <p:nvSpPr>
              <p:cNvPr id="123" name="Oval 47"/>
              <p:cNvSpPr>
                <a:spLocks noChangeAspect="1" noChangeArrowheads="1"/>
              </p:cNvSpPr>
              <p:nvPr>
                <p:custDataLst>
                  <p:tags r:id="rId36"/>
                </p:custDataLst>
              </p:nvPr>
            </p:nvSpPr>
            <p:spPr bwMode="gray">
              <a:xfrm>
                <a:off x="4495" y="1198"/>
                <a:ext cx="160" cy="160"/>
              </a:xfrm>
              <a:prstGeom prst="ellipse">
                <a:avLst/>
              </a:prstGeom>
              <a:solidFill>
                <a:schemeClr val="accent1"/>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sp>
            <p:nvSpPr>
              <p:cNvPr id="124" name="Arc 48"/>
              <p:cNvSpPr>
                <a:spLocks noChangeAspect="1"/>
              </p:cNvSpPr>
              <p:nvPr>
                <p:custDataLst>
                  <p:tags r:id="rId37"/>
                </p:custDataLst>
              </p:nvPr>
            </p:nvSpPr>
            <p:spPr bwMode="gray">
              <a:xfrm>
                <a:off x="4495" y="1198"/>
                <a:ext cx="160" cy="160"/>
              </a:xfrm>
              <a:prstGeom prst="arc">
                <a:avLst>
                  <a:gd name="adj1" fmla="val 16200000"/>
                  <a:gd name="adj2" fmla="val 10800000"/>
                </a:avLst>
              </a:prstGeom>
              <a:solidFill>
                <a:schemeClr val="tx2"/>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grpSp>
        <p:grpSp>
          <p:nvGrpSpPr>
            <p:cNvPr id="112" name="MoonLegend5"/>
            <p:cNvGrpSpPr>
              <a:grpSpLocks noChangeAspect="1"/>
            </p:cNvGrpSpPr>
            <p:nvPr>
              <p:custDataLst>
                <p:tags r:id="rId30"/>
              </p:custDataLst>
            </p:nvPr>
          </p:nvGrpSpPr>
          <p:grpSpPr bwMode="gray">
            <a:xfrm>
              <a:off x="7769225" y="1347790"/>
              <a:ext cx="209550" cy="209551"/>
              <a:chOff x="4495" y="1440"/>
              <a:chExt cx="160" cy="160"/>
            </a:xfrm>
          </p:grpSpPr>
          <p:sp>
            <p:nvSpPr>
              <p:cNvPr id="121" name="Oval 50"/>
              <p:cNvSpPr>
                <a:spLocks noChangeAspect="1" noChangeArrowheads="1"/>
              </p:cNvSpPr>
              <p:nvPr>
                <p:custDataLst>
                  <p:tags r:id="rId34"/>
                </p:custDataLst>
              </p:nvPr>
            </p:nvSpPr>
            <p:spPr bwMode="gray">
              <a:xfrm>
                <a:off x="4495" y="1440"/>
                <a:ext cx="160" cy="160"/>
              </a:xfrm>
              <a:prstGeom prst="ellipse">
                <a:avLst/>
              </a:prstGeom>
              <a:solidFill>
                <a:schemeClr val="accent1"/>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sp>
            <p:nvSpPr>
              <p:cNvPr id="122" name="Oval 51"/>
              <p:cNvSpPr>
                <a:spLocks noChangeAspect="1" noChangeArrowheads="1"/>
              </p:cNvSpPr>
              <p:nvPr>
                <p:custDataLst>
                  <p:tags r:id="rId35"/>
                </p:custDataLst>
              </p:nvPr>
            </p:nvSpPr>
            <p:spPr bwMode="gray">
              <a:xfrm>
                <a:off x="4495" y="1440"/>
                <a:ext cx="160" cy="160"/>
              </a:xfrm>
              <a:prstGeom prst="arc">
                <a:avLst>
                  <a:gd name="adj1" fmla="val 16200000"/>
                  <a:gd name="adj2" fmla="val 16200000"/>
                </a:avLst>
              </a:prstGeom>
              <a:solidFill>
                <a:schemeClr val="tx2"/>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grpSp>
        <p:grpSp>
          <p:nvGrpSpPr>
            <p:cNvPr id="113" name="MoonLegend3"/>
            <p:cNvGrpSpPr>
              <a:grpSpLocks noChangeAspect="1"/>
            </p:cNvGrpSpPr>
            <p:nvPr>
              <p:custDataLst>
                <p:tags r:id="rId31"/>
              </p:custDataLst>
            </p:nvPr>
          </p:nvGrpSpPr>
          <p:grpSpPr bwMode="gray">
            <a:xfrm>
              <a:off x="7769225" y="799307"/>
              <a:ext cx="209550" cy="209551"/>
              <a:chOff x="4495" y="1198"/>
              <a:chExt cx="160" cy="160"/>
            </a:xfrm>
          </p:grpSpPr>
          <p:sp>
            <p:nvSpPr>
              <p:cNvPr id="119" name="Oval 47"/>
              <p:cNvSpPr>
                <a:spLocks noChangeAspect="1" noChangeArrowheads="1"/>
              </p:cNvSpPr>
              <p:nvPr>
                <p:custDataLst>
                  <p:tags r:id="rId32"/>
                </p:custDataLst>
              </p:nvPr>
            </p:nvSpPr>
            <p:spPr bwMode="gray">
              <a:xfrm>
                <a:off x="4495" y="1198"/>
                <a:ext cx="160" cy="160"/>
              </a:xfrm>
              <a:prstGeom prst="ellipse">
                <a:avLst/>
              </a:prstGeom>
              <a:solidFill>
                <a:schemeClr val="accent1"/>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sp>
            <p:nvSpPr>
              <p:cNvPr id="120" name="Arc 48"/>
              <p:cNvSpPr>
                <a:spLocks noChangeAspect="1"/>
              </p:cNvSpPr>
              <p:nvPr>
                <p:custDataLst>
                  <p:tags r:id="rId33"/>
                </p:custDataLst>
              </p:nvPr>
            </p:nvSpPr>
            <p:spPr bwMode="gray">
              <a:xfrm>
                <a:off x="4495" y="1198"/>
                <a:ext cx="160" cy="160"/>
              </a:xfrm>
              <a:prstGeom prst="arc">
                <a:avLst>
                  <a:gd name="adj1" fmla="val 16200000"/>
                  <a:gd name="adj2" fmla="val 5400000"/>
                </a:avLst>
              </a:prstGeom>
              <a:solidFill>
                <a:schemeClr val="tx2"/>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grpSp>
        <p:sp>
          <p:nvSpPr>
            <p:cNvPr id="114" name="Legend1"/>
            <p:cNvSpPr>
              <a:spLocks noChangeArrowheads="1"/>
            </p:cNvSpPr>
            <p:nvPr/>
          </p:nvSpPr>
          <p:spPr bwMode="gray">
            <a:xfrm>
              <a:off x="8089900" y="263525"/>
              <a:ext cx="437178" cy="18099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sp>
          <p:nvSpPr>
            <p:cNvPr id="115" name="Legend2"/>
            <p:cNvSpPr>
              <a:spLocks noChangeArrowheads="1"/>
            </p:cNvSpPr>
            <p:nvPr/>
          </p:nvSpPr>
          <p:spPr bwMode="gray">
            <a:xfrm>
              <a:off x="8089900" y="538163"/>
              <a:ext cx="437178" cy="18099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sp>
          <p:nvSpPr>
            <p:cNvPr id="116" name="Legend3"/>
            <p:cNvSpPr>
              <a:spLocks noChangeArrowheads="1"/>
            </p:cNvSpPr>
            <p:nvPr/>
          </p:nvSpPr>
          <p:spPr bwMode="gray">
            <a:xfrm>
              <a:off x="8089900" y="812802"/>
              <a:ext cx="437178" cy="18099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sp>
          <p:nvSpPr>
            <p:cNvPr id="117" name="Legend4"/>
            <p:cNvSpPr>
              <a:spLocks noChangeArrowheads="1"/>
            </p:cNvSpPr>
            <p:nvPr/>
          </p:nvSpPr>
          <p:spPr bwMode="gray">
            <a:xfrm>
              <a:off x="8089900" y="1084265"/>
              <a:ext cx="437178" cy="18099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sp>
          <p:nvSpPr>
            <p:cNvPr id="118" name="Legend5"/>
            <p:cNvSpPr>
              <a:spLocks noChangeArrowheads="1"/>
            </p:cNvSpPr>
            <p:nvPr/>
          </p:nvSpPr>
          <p:spPr bwMode="gray">
            <a:xfrm>
              <a:off x="8089900" y="1360490"/>
              <a:ext cx="437178" cy="18099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grpSp>
      <p:grpSp>
        <p:nvGrpSpPr>
          <p:cNvPr id="129" name="EmptyMoon" hidden="1"/>
          <p:cNvGrpSpPr>
            <a:grpSpLocks noChangeAspect="1"/>
          </p:cNvGrpSpPr>
          <p:nvPr userDrawn="1">
            <p:custDataLst>
              <p:tags r:id="rId12"/>
            </p:custDataLst>
          </p:nvPr>
        </p:nvGrpSpPr>
        <p:grpSpPr>
          <a:xfrm>
            <a:off x="11321025" y="1000045"/>
            <a:ext cx="254000" cy="254000"/>
            <a:chOff x="762000" y="1270000"/>
            <a:chExt cx="254000" cy="254000"/>
          </a:xfrm>
          <a:solidFill>
            <a:schemeClr val="accent2"/>
          </a:solidFill>
        </p:grpSpPr>
        <p:sp>
          <p:nvSpPr>
            <p:cNvPr id="130" name="Oval 129"/>
            <p:cNvSpPr/>
            <p:nvPr>
              <p:custDataLst>
                <p:tags r:id="rId25"/>
              </p:custDataLst>
            </p:nvPr>
          </p:nvSpPr>
          <p:spPr>
            <a:xfrm>
              <a:off x="762000" y="1270000"/>
              <a:ext cx="254000" cy="254000"/>
            </a:xfrm>
            <a:prstGeom prst="ellipse">
              <a:avLst/>
            </a:prstGeom>
            <a:solidFill>
              <a:schemeClr val="accent1"/>
            </a:solidFill>
            <a:ln w="0" cap="flat"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sz="1600" dirty="0">
                <a:solidFill>
                  <a:schemeClr val="bg1"/>
                </a:solidFill>
              </a:endParaRPr>
            </a:p>
          </p:txBody>
        </p:sp>
        <p:sp>
          <p:nvSpPr>
            <p:cNvPr id="131" name="Arc 130"/>
            <p:cNvSpPr/>
            <p:nvPr>
              <p:custDataLst>
                <p:tags r:id="rId26"/>
              </p:custDataLst>
            </p:nvPr>
          </p:nvSpPr>
          <p:spPr>
            <a:xfrm>
              <a:off x="762000" y="1270000"/>
              <a:ext cx="254000" cy="254000"/>
            </a:xfrm>
            <a:prstGeom prst="arc">
              <a:avLst>
                <a:gd name="adj1" fmla="val 16200000"/>
                <a:gd name="adj2" fmla="val 5400000"/>
              </a:avLst>
            </a:prstGeom>
            <a:solidFill>
              <a:schemeClr val="accent2"/>
            </a:solidFill>
            <a:ln w="0" cap="flat" cmpd="sng" algn="ctr">
              <a:no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grpSp>
        <p:nvGrpSpPr>
          <p:cNvPr id="132" name="QuaterMoon" hidden="1"/>
          <p:cNvGrpSpPr>
            <a:grpSpLocks noChangeAspect="1"/>
          </p:cNvGrpSpPr>
          <p:nvPr userDrawn="1">
            <p:custDataLst>
              <p:tags r:id="rId13"/>
            </p:custDataLst>
          </p:nvPr>
        </p:nvGrpSpPr>
        <p:grpSpPr>
          <a:xfrm>
            <a:off x="11641366" y="1000045"/>
            <a:ext cx="254000" cy="254000"/>
            <a:chOff x="762000" y="1270000"/>
            <a:chExt cx="254000" cy="254000"/>
          </a:xfrm>
        </p:grpSpPr>
        <p:sp>
          <p:nvSpPr>
            <p:cNvPr id="133" name="Oval 132"/>
            <p:cNvSpPr/>
            <p:nvPr>
              <p:custDataLst>
                <p:tags r:id="rId23"/>
              </p:custDataLst>
            </p:nvPr>
          </p:nvSpPr>
          <p:spPr>
            <a:xfrm>
              <a:off x="762000" y="1270000"/>
              <a:ext cx="254000" cy="254000"/>
            </a:xfrm>
            <a:prstGeom prst="ellipse">
              <a:avLst/>
            </a:prstGeom>
            <a:solidFill>
              <a:schemeClr val="accent1"/>
            </a:solidFill>
            <a:ln w="0" cap="flat"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sz="1600" dirty="0">
                <a:solidFill>
                  <a:schemeClr val="bg1"/>
                </a:solidFill>
              </a:endParaRPr>
            </a:p>
          </p:txBody>
        </p:sp>
        <p:sp>
          <p:nvSpPr>
            <p:cNvPr id="134" name="Arc 133"/>
            <p:cNvSpPr/>
            <p:nvPr>
              <p:custDataLst>
                <p:tags r:id="rId24"/>
              </p:custDataLst>
            </p:nvPr>
          </p:nvSpPr>
          <p:spPr>
            <a:xfrm>
              <a:off x="762000" y="1270000"/>
              <a:ext cx="254000" cy="254000"/>
            </a:xfrm>
            <a:prstGeom prst="arc">
              <a:avLst>
                <a:gd name="adj1" fmla="val 16200000"/>
                <a:gd name="adj2" fmla="val 0"/>
              </a:avLst>
            </a:prstGeom>
            <a:solidFill>
              <a:schemeClr val="accent2"/>
            </a:solidFill>
            <a:ln w="0" cap="flat" cmpd="sng" algn="ctr">
              <a:no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grpSp>
        <p:nvGrpSpPr>
          <p:cNvPr id="135" name="HalfMoon" hidden="1"/>
          <p:cNvGrpSpPr>
            <a:grpSpLocks noChangeAspect="1"/>
          </p:cNvGrpSpPr>
          <p:nvPr userDrawn="1">
            <p:custDataLst>
              <p:tags r:id="rId14"/>
            </p:custDataLst>
          </p:nvPr>
        </p:nvGrpSpPr>
        <p:grpSpPr>
          <a:xfrm>
            <a:off x="11961707" y="1000045"/>
            <a:ext cx="254000" cy="254000"/>
            <a:chOff x="762000" y="1270000"/>
            <a:chExt cx="254000" cy="254000"/>
          </a:xfrm>
        </p:grpSpPr>
        <p:sp>
          <p:nvSpPr>
            <p:cNvPr id="136" name="Oval 135"/>
            <p:cNvSpPr/>
            <p:nvPr>
              <p:custDataLst>
                <p:tags r:id="rId21"/>
              </p:custDataLst>
            </p:nvPr>
          </p:nvSpPr>
          <p:spPr>
            <a:xfrm>
              <a:off x="762000" y="1270000"/>
              <a:ext cx="254000" cy="254000"/>
            </a:xfrm>
            <a:prstGeom prst="ellipse">
              <a:avLst/>
            </a:prstGeom>
            <a:solidFill>
              <a:schemeClr val="accent1"/>
            </a:solidFill>
            <a:ln w="0" cap="flat"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sz="1600" dirty="0">
                <a:solidFill>
                  <a:schemeClr val="bg1"/>
                </a:solidFill>
              </a:endParaRPr>
            </a:p>
          </p:txBody>
        </p:sp>
        <p:sp>
          <p:nvSpPr>
            <p:cNvPr id="137" name="Arc 136"/>
            <p:cNvSpPr/>
            <p:nvPr>
              <p:custDataLst>
                <p:tags r:id="rId22"/>
              </p:custDataLst>
            </p:nvPr>
          </p:nvSpPr>
          <p:spPr>
            <a:xfrm>
              <a:off x="762000" y="1270000"/>
              <a:ext cx="254000" cy="254000"/>
            </a:xfrm>
            <a:prstGeom prst="arc">
              <a:avLst>
                <a:gd name="adj1" fmla="val 16200000"/>
                <a:gd name="adj2" fmla="val 5400000"/>
              </a:avLst>
            </a:prstGeom>
            <a:solidFill>
              <a:schemeClr val="accent2"/>
            </a:solidFill>
            <a:ln w="0" cap="flat" cmpd="sng" algn="ctr">
              <a:no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grpSp>
        <p:nvGrpSpPr>
          <p:cNvPr id="138" name="3QuaterMoon" hidden="1"/>
          <p:cNvGrpSpPr>
            <a:grpSpLocks noChangeAspect="1"/>
          </p:cNvGrpSpPr>
          <p:nvPr userDrawn="1">
            <p:custDataLst>
              <p:tags r:id="rId15"/>
            </p:custDataLst>
          </p:nvPr>
        </p:nvGrpSpPr>
        <p:grpSpPr>
          <a:xfrm>
            <a:off x="12282048" y="1000045"/>
            <a:ext cx="254000" cy="254000"/>
            <a:chOff x="762000" y="1270000"/>
            <a:chExt cx="254000" cy="254000"/>
          </a:xfrm>
        </p:grpSpPr>
        <p:sp>
          <p:nvSpPr>
            <p:cNvPr id="139" name="Oval 138"/>
            <p:cNvSpPr/>
            <p:nvPr>
              <p:custDataLst>
                <p:tags r:id="rId19"/>
              </p:custDataLst>
            </p:nvPr>
          </p:nvSpPr>
          <p:spPr>
            <a:xfrm>
              <a:off x="762000" y="1270000"/>
              <a:ext cx="254000" cy="254000"/>
            </a:xfrm>
            <a:prstGeom prst="ellipse">
              <a:avLst/>
            </a:prstGeom>
            <a:solidFill>
              <a:schemeClr val="accent1"/>
            </a:solidFill>
            <a:ln w="0" cap="flat"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sz="1600" dirty="0">
                <a:solidFill>
                  <a:schemeClr val="bg1"/>
                </a:solidFill>
              </a:endParaRPr>
            </a:p>
          </p:txBody>
        </p:sp>
        <p:sp>
          <p:nvSpPr>
            <p:cNvPr id="140" name="Arc 139"/>
            <p:cNvSpPr/>
            <p:nvPr>
              <p:custDataLst>
                <p:tags r:id="rId20"/>
              </p:custDataLst>
            </p:nvPr>
          </p:nvSpPr>
          <p:spPr>
            <a:xfrm>
              <a:off x="762000" y="1270000"/>
              <a:ext cx="254000" cy="254000"/>
            </a:xfrm>
            <a:prstGeom prst="arc">
              <a:avLst>
                <a:gd name="adj1" fmla="val 16200000"/>
                <a:gd name="adj2" fmla="val 10800000"/>
              </a:avLst>
            </a:prstGeom>
            <a:solidFill>
              <a:schemeClr val="accent2"/>
            </a:solidFill>
            <a:ln w="0" cap="flat" cmpd="sng" algn="ctr">
              <a:no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grpSp>
        <p:nvGrpSpPr>
          <p:cNvPr id="141" name="FullMoon" hidden="1"/>
          <p:cNvGrpSpPr>
            <a:grpSpLocks noChangeAspect="1"/>
          </p:cNvGrpSpPr>
          <p:nvPr userDrawn="1">
            <p:custDataLst>
              <p:tags r:id="rId16"/>
            </p:custDataLst>
          </p:nvPr>
        </p:nvGrpSpPr>
        <p:grpSpPr>
          <a:xfrm>
            <a:off x="12602390" y="1000045"/>
            <a:ext cx="254000" cy="254000"/>
            <a:chOff x="762000" y="1270000"/>
            <a:chExt cx="254000" cy="254000"/>
          </a:xfrm>
          <a:solidFill>
            <a:schemeClr val="accent2"/>
          </a:solidFill>
        </p:grpSpPr>
        <p:sp>
          <p:nvSpPr>
            <p:cNvPr id="142" name="Oval 141"/>
            <p:cNvSpPr/>
            <p:nvPr>
              <p:custDataLst>
                <p:tags r:id="rId17"/>
              </p:custDataLst>
            </p:nvPr>
          </p:nvSpPr>
          <p:spPr>
            <a:xfrm>
              <a:off x="762000" y="1270000"/>
              <a:ext cx="254000" cy="254000"/>
            </a:xfrm>
            <a:prstGeom prst="ellipse">
              <a:avLst/>
            </a:prstGeom>
            <a:grpFill/>
            <a:ln w="0" cap="flat"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sz="1600" dirty="0">
                <a:solidFill>
                  <a:schemeClr val="bg1"/>
                </a:solidFill>
              </a:endParaRPr>
            </a:p>
          </p:txBody>
        </p:sp>
        <p:sp>
          <p:nvSpPr>
            <p:cNvPr id="143" name="Arc 142"/>
            <p:cNvSpPr/>
            <p:nvPr>
              <p:custDataLst>
                <p:tags r:id="rId18"/>
              </p:custDataLst>
            </p:nvPr>
          </p:nvSpPr>
          <p:spPr>
            <a:xfrm>
              <a:off x="762000" y="1270000"/>
              <a:ext cx="254000" cy="254000"/>
            </a:xfrm>
            <a:prstGeom prst="arc">
              <a:avLst>
                <a:gd name="adj1" fmla="val 16200000"/>
                <a:gd name="adj2" fmla="val 16200000"/>
              </a:avLst>
            </a:prstGeom>
            <a:grpFill/>
            <a:ln w="0" cap="flat" cmpd="sng" algn="ctr">
              <a:no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cxnSp>
        <p:nvCxnSpPr>
          <p:cNvPr id="145" name="Straight Connector 144"/>
          <p:cNvCxnSpPr/>
          <p:nvPr userDrawn="1"/>
        </p:nvCxnSpPr>
        <p:spPr bwMode="ltGray">
          <a:xfrm>
            <a:off x="564945" y="821418"/>
            <a:ext cx="13500511" cy="0"/>
          </a:xfrm>
          <a:prstGeom prst="line">
            <a:avLst/>
          </a:prstGeom>
          <a:noFill/>
          <a:ln w="12700" cap="flat" cmpd="sng" algn="ctr">
            <a:solidFill>
              <a:srgbClr val="F36419"/>
            </a:solidFill>
            <a:prstDash val="solid"/>
            <a:round/>
            <a:headEnd type="none" w="med" len="med"/>
            <a:tailEnd type="none"/>
          </a:ln>
          <a:effectLst/>
        </p:spPr>
      </p:cxnSp>
      <p:sp>
        <p:nvSpPr>
          <p:cNvPr id="73" name="Slide Number Placeholder 1"/>
          <p:cNvSpPr txBox="1"/>
          <p:nvPr userDrawn="1"/>
        </p:nvSpPr>
        <p:spPr>
          <a:xfrm>
            <a:off x="14198400" y="7832513"/>
            <a:ext cx="266400" cy="151200"/>
          </a:xfrm>
          <a:prstGeom prst="rect">
            <a:avLst/>
          </a:prstGeom>
        </p:spPr>
        <p:txBody>
          <a:bodyPr vert="horz" lIns="0" tIns="0" rIns="0" bIns="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597E933-748C-423A-8FD7-FA7B3ACA4E96}" type="slidenum">
              <a:rPr lang="en-GB" sz="1200" baseline="0" smtClean="0">
                <a:solidFill>
                  <a:schemeClr val="tx1"/>
                </a:solidFill>
              </a:rPr>
              <a:t>‹#›</a:t>
            </a:fld>
            <a:endParaRPr lang="en-GB" sz="1200" baseline="0" dirty="0">
              <a:solidFill>
                <a:schemeClr val="tx1"/>
              </a:solidFill>
            </a:endParaRPr>
          </a:p>
        </p:txBody>
      </p:sp>
      <p:sp>
        <p:nvSpPr>
          <p:cNvPr id="6" name="GS Doctop Placeholder" hidden="1"/>
          <p:cNvSpPr txBox="1"/>
          <p:nvPr userDrawn="1"/>
        </p:nvSpPr>
        <p:spPr>
          <a:xfrm>
            <a:off x="546100" y="0"/>
            <a:ext cx="5651500" cy="215444"/>
          </a:xfrm>
          <a:prstGeom prst="rect">
            <a:avLst/>
          </a:prstGeom>
          <a:noFill/>
        </p:spPr>
        <p:txBody>
          <a:bodyPr vert="horz" rtlCol="0">
            <a:spAutoFit/>
          </a:bodyPr>
          <a:lstStyle/>
          <a:p>
            <a:pPr algn="l"/>
            <a:r>
              <a:rPr lang="en-US" sz="800" b="0">
                <a:latin typeface="Arial" panose="020B0604020202020204"/>
              </a:rPr>
              <a:t>ibdroot\projects\IBD-HK\maxims2020\654567_1\16. Marketing\RS\Project Skyline_RS_V20200923_part 1.pptx</a:t>
            </a:r>
            <a:endParaRPr lang="en-US" sz="800" b="0" dirty="0">
              <a:latin typeface="Arial" panose="020B0604020202020204"/>
            </a:endParaRPr>
          </a:p>
        </p:txBody>
      </p:sp>
    </p:spTree>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Lst>
  <p:hf hdr="0" ftr="0" dt="0"/>
  <p:txStyles>
    <p:titleStyle>
      <a:lvl1pPr algn="l" defTabSz="1074420" rtl="0" eaLnBrk="1" fontAlgn="base" hangingPunct="1">
        <a:spcBef>
          <a:spcPct val="0"/>
        </a:spcBef>
        <a:spcAft>
          <a:spcPct val="0"/>
        </a:spcAft>
        <a:tabLst>
          <a:tab pos="323850" algn="l"/>
        </a:tabLst>
        <a:defRPr lang="x-none" sz="2400" b="1" cap="all" baseline="0" noProof="0" dirty="0">
          <a:solidFill>
            <a:schemeClr val="tx2"/>
          </a:solidFill>
          <a:latin typeface="+mj-lt"/>
          <a:ea typeface="+mj-ea"/>
          <a:cs typeface="+mj-cs"/>
        </a:defRPr>
      </a:lvl1pPr>
      <a:lvl2pPr algn="l" defTabSz="1074420" rtl="0" eaLnBrk="1" fontAlgn="base" hangingPunct="1">
        <a:spcBef>
          <a:spcPct val="0"/>
        </a:spcBef>
        <a:spcAft>
          <a:spcPct val="0"/>
        </a:spcAft>
        <a:defRPr lang="x-none" sz="2280" b="1">
          <a:solidFill>
            <a:schemeClr val="tx2"/>
          </a:solidFill>
          <a:latin typeface="Arial" panose="020B0604020202020204" pitchFamily="34" charset="0"/>
        </a:defRPr>
      </a:lvl2pPr>
      <a:lvl3pPr algn="l" defTabSz="1074420" rtl="0" eaLnBrk="1" fontAlgn="base" hangingPunct="1">
        <a:spcBef>
          <a:spcPct val="0"/>
        </a:spcBef>
        <a:spcAft>
          <a:spcPct val="0"/>
        </a:spcAft>
        <a:defRPr lang="x-none" sz="2280" b="1">
          <a:solidFill>
            <a:schemeClr val="tx2"/>
          </a:solidFill>
          <a:latin typeface="Arial" panose="020B0604020202020204" pitchFamily="34" charset="0"/>
        </a:defRPr>
      </a:lvl3pPr>
      <a:lvl4pPr algn="l" defTabSz="1074420" rtl="0" eaLnBrk="1" fontAlgn="base" hangingPunct="1">
        <a:spcBef>
          <a:spcPct val="0"/>
        </a:spcBef>
        <a:spcAft>
          <a:spcPct val="0"/>
        </a:spcAft>
        <a:defRPr lang="x-none" sz="2280" b="1">
          <a:solidFill>
            <a:schemeClr val="tx2"/>
          </a:solidFill>
          <a:latin typeface="Arial" panose="020B0604020202020204" pitchFamily="34" charset="0"/>
        </a:defRPr>
      </a:lvl4pPr>
      <a:lvl5pPr algn="l" defTabSz="1074420" rtl="0" eaLnBrk="1" fontAlgn="base" hangingPunct="1">
        <a:spcBef>
          <a:spcPct val="0"/>
        </a:spcBef>
        <a:spcAft>
          <a:spcPct val="0"/>
        </a:spcAft>
        <a:defRPr lang="x-none" sz="2280" b="1">
          <a:solidFill>
            <a:schemeClr val="tx2"/>
          </a:solidFill>
          <a:latin typeface="Arial" panose="020B0604020202020204" pitchFamily="34" charset="0"/>
        </a:defRPr>
      </a:lvl5pPr>
      <a:lvl6pPr marL="548640" algn="l" defTabSz="1074420" rtl="0" eaLnBrk="1" fontAlgn="base" hangingPunct="1">
        <a:spcBef>
          <a:spcPct val="0"/>
        </a:spcBef>
        <a:spcAft>
          <a:spcPct val="0"/>
        </a:spcAft>
        <a:defRPr lang="x-none" sz="2280" b="1">
          <a:solidFill>
            <a:schemeClr val="tx2"/>
          </a:solidFill>
          <a:latin typeface="Arial" panose="020B0604020202020204" pitchFamily="34" charset="0"/>
        </a:defRPr>
      </a:lvl6pPr>
      <a:lvl7pPr marL="1097280" algn="l" defTabSz="1074420" rtl="0" eaLnBrk="1" fontAlgn="base" hangingPunct="1">
        <a:spcBef>
          <a:spcPct val="0"/>
        </a:spcBef>
        <a:spcAft>
          <a:spcPct val="0"/>
        </a:spcAft>
        <a:defRPr lang="x-none" sz="2280" b="1">
          <a:solidFill>
            <a:schemeClr val="tx2"/>
          </a:solidFill>
          <a:latin typeface="Arial" panose="020B0604020202020204" pitchFamily="34" charset="0"/>
        </a:defRPr>
      </a:lvl7pPr>
      <a:lvl8pPr marL="1645920" algn="l" defTabSz="1074420" rtl="0" eaLnBrk="1" fontAlgn="base" hangingPunct="1">
        <a:spcBef>
          <a:spcPct val="0"/>
        </a:spcBef>
        <a:spcAft>
          <a:spcPct val="0"/>
        </a:spcAft>
        <a:defRPr lang="x-none" sz="2280" b="1">
          <a:solidFill>
            <a:schemeClr val="tx2"/>
          </a:solidFill>
          <a:latin typeface="Arial" panose="020B0604020202020204" pitchFamily="34" charset="0"/>
        </a:defRPr>
      </a:lvl8pPr>
      <a:lvl9pPr marL="2194560" algn="l" defTabSz="1074420" rtl="0" eaLnBrk="1" fontAlgn="base" hangingPunct="1">
        <a:spcBef>
          <a:spcPct val="0"/>
        </a:spcBef>
        <a:spcAft>
          <a:spcPct val="0"/>
        </a:spcAft>
        <a:defRPr lang="x-none" sz="2280" b="1">
          <a:solidFill>
            <a:schemeClr val="tx2"/>
          </a:solidFill>
          <a:latin typeface="Arial" panose="020B0604020202020204" pitchFamily="34" charset="0"/>
        </a:defRPr>
      </a:lvl9pPr>
    </p:titleStyle>
    <p:bodyStyle>
      <a:lvl1pPr marL="0" indent="0" algn="l" defTabSz="1074420" rtl="0" eaLnBrk="1" fontAlgn="base" hangingPunct="1">
        <a:lnSpc>
          <a:spcPct val="120000"/>
        </a:lnSpc>
        <a:spcBef>
          <a:spcPct val="0"/>
        </a:spcBef>
        <a:spcAft>
          <a:spcPct val="0"/>
        </a:spcAft>
        <a:buClr>
          <a:schemeClr val="tx2"/>
        </a:buClr>
        <a:buSzPct val="100000"/>
        <a:defRPr lang="en-US" altLang="zh-CN" sz="1600" b="1" kern="0" baseline="0" dirty="0" smtClean="0">
          <a:solidFill>
            <a:schemeClr val="tx1"/>
          </a:solidFill>
          <a:latin typeface="Franklin Gothic Book" panose="020B0503020102020204" pitchFamily="34" charset="0"/>
          <a:ea typeface="楷体_GB2312" pitchFamily="49" charset="-122"/>
          <a:cs typeface="Arial" panose="020B0604020202020204" pitchFamily="34" charset="0"/>
        </a:defRPr>
      </a:lvl1pPr>
      <a:lvl2pPr marL="232410" indent="-230505" algn="l" defTabSz="1074420" rtl="0" eaLnBrk="1" fontAlgn="base" hangingPunct="1">
        <a:lnSpc>
          <a:spcPct val="120000"/>
        </a:lnSpc>
        <a:spcBef>
          <a:spcPct val="0"/>
        </a:spcBef>
        <a:spcAft>
          <a:spcPct val="0"/>
        </a:spcAft>
        <a:buClr>
          <a:schemeClr val="accent1"/>
        </a:buClr>
        <a:buSzPct val="125000"/>
        <a:buFont typeface="Arial" panose="020B0604020202020204" pitchFamily="34" charset="0"/>
        <a:buChar char="▪"/>
        <a:defRPr lang="en-US" altLang="zh-CN" sz="1600" b="0" kern="0" baseline="0" dirty="0" smtClean="0">
          <a:solidFill>
            <a:schemeClr val="tx1"/>
          </a:solidFill>
          <a:latin typeface="Franklin Gothic Book" panose="020B0503020102020204" pitchFamily="34" charset="0"/>
          <a:ea typeface="楷体_GB2312" pitchFamily="49" charset="-122"/>
          <a:cs typeface="Arial" panose="020B0604020202020204" pitchFamily="34" charset="0"/>
        </a:defRPr>
      </a:lvl2pPr>
      <a:lvl3pPr marL="548640" indent="-314325" algn="l" defTabSz="1074420" rtl="0" eaLnBrk="1" fontAlgn="base" hangingPunct="1">
        <a:lnSpc>
          <a:spcPct val="120000"/>
        </a:lnSpc>
        <a:spcBef>
          <a:spcPct val="0"/>
        </a:spcBef>
        <a:spcAft>
          <a:spcPct val="0"/>
        </a:spcAft>
        <a:buClr>
          <a:schemeClr val="accent1"/>
        </a:buClr>
        <a:buSzPct val="120000"/>
        <a:buFont typeface="Arial" panose="020B0604020202020204" pitchFamily="34" charset="0"/>
        <a:buChar char="–"/>
        <a:defRPr lang="en-US" altLang="zh-CN" sz="1600" b="0" kern="0" baseline="0" dirty="0" smtClean="0">
          <a:solidFill>
            <a:schemeClr val="tx1"/>
          </a:solidFill>
          <a:latin typeface="Franklin Gothic Book" panose="020B0503020102020204" pitchFamily="34" charset="0"/>
          <a:ea typeface="楷体_GB2312" pitchFamily="49" charset="-122"/>
          <a:cs typeface="Arial" panose="020B0604020202020204" pitchFamily="34" charset="0"/>
        </a:defRPr>
      </a:lvl3pPr>
      <a:lvl4pPr marL="737235" indent="-186690" algn="l" defTabSz="1074420" rtl="0" eaLnBrk="1" fontAlgn="base" hangingPunct="1">
        <a:lnSpc>
          <a:spcPct val="120000"/>
        </a:lnSpc>
        <a:spcBef>
          <a:spcPct val="0"/>
        </a:spcBef>
        <a:spcAft>
          <a:spcPct val="0"/>
        </a:spcAft>
        <a:buClr>
          <a:schemeClr val="accent1"/>
        </a:buClr>
        <a:buSzPct val="120000"/>
        <a:buFont typeface="Arial" panose="020B0604020202020204" pitchFamily="34" charset="0"/>
        <a:buChar char="▫"/>
        <a:defRPr lang="en-US" altLang="zh-CN" sz="1600" b="0" kern="0" baseline="0" dirty="0" smtClean="0">
          <a:solidFill>
            <a:schemeClr val="tx1"/>
          </a:solidFill>
          <a:latin typeface="Franklin Gothic Book" panose="020B0503020102020204" pitchFamily="34" charset="0"/>
          <a:ea typeface="楷体_GB2312" pitchFamily="49" charset="-122"/>
          <a:cs typeface="Arial" panose="020B0604020202020204" pitchFamily="34" charset="0"/>
        </a:defRPr>
      </a:lvl4pPr>
      <a:lvl5pPr marL="899795" indent="-156210" algn="l" defTabSz="1074420" rtl="0" eaLnBrk="1" fontAlgn="base" hangingPunct="1">
        <a:lnSpc>
          <a:spcPct val="120000"/>
        </a:lnSpc>
        <a:spcBef>
          <a:spcPct val="0"/>
        </a:spcBef>
        <a:spcAft>
          <a:spcPct val="0"/>
        </a:spcAft>
        <a:buClr>
          <a:schemeClr val="accent1"/>
        </a:buClr>
        <a:buSzPct val="89000"/>
        <a:buFont typeface="Arial" panose="020B0604020202020204" pitchFamily="34" charset="0"/>
        <a:buChar char="-"/>
        <a:defRPr lang="en-US" altLang="zh-CN" sz="1600" b="0" kern="0" baseline="0" dirty="0">
          <a:solidFill>
            <a:schemeClr val="tx1"/>
          </a:solidFill>
          <a:latin typeface="Franklin Gothic Book" panose="020B0503020102020204" pitchFamily="34" charset="0"/>
          <a:ea typeface="楷体_GB2312" pitchFamily="49" charset="-122"/>
          <a:cs typeface="Arial" panose="020B0604020202020204" pitchFamily="34" charset="0"/>
        </a:defRPr>
      </a:lvl5pPr>
      <a:lvl6pPr marL="899795" indent="-156210" algn="l" defTabSz="1074420" rtl="0" eaLnBrk="1" fontAlgn="base" hangingPunct="1">
        <a:spcBef>
          <a:spcPct val="0"/>
        </a:spcBef>
        <a:spcAft>
          <a:spcPct val="0"/>
        </a:spcAft>
        <a:buClr>
          <a:schemeClr val="tx2"/>
        </a:buClr>
        <a:buSzPct val="89000"/>
        <a:buFont typeface="Arial" panose="020B0604020202020204" pitchFamily="34" charset="0"/>
        <a:buChar char="-"/>
        <a:defRPr lang="x-none" sz="1920" baseline="0">
          <a:solidFill>
            <a:schemeClr val="tx1"/>
          </a:solidFill>
          <a:latin typeface="+mn-lt"/>
        </a:defRPr>
      </a:lvl6pPr>
      <a:lvl7pPr marL="899795" indent="-156210" algn="l" defTabSz="1074420" rtl="0" eaLnBrk="1" fontAlgn="base" hangingPunct="1">
        <a:spcBef>
          <a:spcPct val="0"/>
        </a:spcBef>
        <a:spcAft>
          <a:spcPct val="0"/>
        </a:spcAft>
        <a:buClr>
          <a:schemeClr val="tx2"/>
        </a:buClr>
        <a:buSzPct val="89000"/>
        <a:buFont typeface="Arial" panose="020B0604020202020204" pitchFamily="34" charset="0"/>
        <a:buChar char="-"/>
        <a:defRPr lang="x-none" sz="1920" baseline="0">
          <a:solidFill>
            <a:schemeClr val="tx1"/>
          </a:solidFill>
          <a:latin typeface="+mn-lt"/>
        </a:defRPr>
      </a:lvl7pPr>
      <a:lvl8pPr marL="899795" indent="-156210" algn="l" defTabSz="1074420" rtl="0" eaLnBrk="1" fontAlgn="base" hangingPunct="1">
        <a:spcBef>
          <a:spcPct val="0"/>
        </a:spcBef>
        <a:spcAft>
          <a:spcPct val="0"/>
        </a:spcAft>
        <a:buClr>
          <a:schemeClr val="tx2"/>
        </a:buClr>
        <a:buSzPct val="89000"/>
        <a:buFont typeface="Arial" panose="020B0604020202020204" pitchFamily="34" charset="0"/>
        <a:buChar char="-"/>
        <a:defRPr lang="x-none" sz="1920" baseline="0">
          <a:solidFill>
            <a:schemeClr val="tx1"/>
          </a:solidFill>
          <a:latin typeface="+mn-lt"/>
        </a:defRPr>
      </a:lvl8pPr>
      <a:lvl9pPr marL="899795" indent="-156210" algn="l" defTabSz="1074420" rtl="0" eaLnBrk="1" fontAlgn="base" hangingPunct="1">
        <a:spcBef>
          <a:spcPct val="0"/>
        </a:spcBef>
        <a:spcAft>
          <a:spcPct val="0"/>
        </a:spcAft>
        <a:buClr>
          <a:schemeClr val="tx2"/>
        </a:buClr>
        <a:buSzPct val="89000"/>
        <a:buFont typeface="Arial" panose="020B0604020202020204" pitchFamily="34" charset="0"/>
        <a:buChar char="-"/>
        <a:defRPr lang="x-none" sz="1920" baseline="0">
          <a:solidFill>
            <a:schemeClr val="tx1"/>
          </a:solidFill>
          <a:latin typeface="+mn-lt"/>
        </a:defRPr>
      </a:lvl9pPr>
    </p:bodyStyle>
    <p:otherStyle>
      <a:defPPr>
        <a:defRPr lang="x-none"/>
      </a:defPPr>
      <a:lvl1pPr marL="0" algn="l" defTabSz="1097280" rtl="0" eaLnBrk="1" latinLnBrk="0" hangingPunct="1">
        <a:defRPr lang="x-none" sz="2160" kern="1200">
          <a:solidFill>
            <a:schemeClr val="tx1"/>
          </a:solidFill>
          <a:latin typeface="+mn-lt"/>
          <a:ea typeface="+mn-ea"/>
          <a:cs typeface="+mn-cs"/>
        </a:defRPr>
      </a:lvl1pPr>
      <a:lvl2pPr marL="548640" algn="l" defTabSz="1097280" rtl="0" eaLnBrk="1" latinLnBrk="0" hangingPunct="1">
        <a:defRPr lang="x-none" sz="2160" kern="1200">
          <a:solidFill>
            <a:schemeClr val="tx1"/>
          </a:solidFill>
          <a:latin typeface="+mn-lt"/>
          <a:ea typeface="+mn-ea"/>
          <a:cs typeface="+mn-cs"/>
        </a:defRPr>
      </a:lvl2pPr>
      <a:lvl3pPr marL="1097280" algn="l" defTabSz="1097280" rtl="0" eaLnBrk="1" latinLnBrk="0" hangingPunct="1">
        <a:defRPr lang="x-none" sz="2160" kern="1200">
          <a:solidFill>
            <a:schemeClr val="tx1"/>
          </a:solidFill>
          <a:latin typeface="+mn-lt"/>
          <a:ea typeface="+mn-ea"/>
          <a:cs typeface="+mn-cs"/>
        </a:defRPr>
      </a:lvl3pPr>
      <a:lvl4pPr marL="1645920" algn="l" defTabSz="1097280" rtl="0" eaLnBrk="1" latinLnBrk="0" hangingPunct="1">
        <a:defRPr lang="x-none" sz="2160" kern="1200">
          <a:solidFill>
            <a:schemeClr val="tx1"/>
          </a:solidFill>
          <a:latin typeface="+mn-lt"/>
          <a:ea typeface="+mn-ea"/>
          <a:cs typeface="+mn-cs"/>
        </a:defRPr>
      </a:lvl4pPr>
      <a:lvl5pPr marL="2194560" algn="l" defTabSz="1097280" rtl="0" eaLnBrk="1" latinLnBrk="0" hangingPunct="1">
        <a:defRPr lang="x-none" sz="2160" kern="1200">
          <a:solidFill>
            <a:schemeClr val="tx1"/>
          </a:solidFill>
          <a:latin typeface="+mn-lt"/>
          <a:ea typeface="+mn-ea"/>
          <a:cs typeface="+mn-cs"/>
        </a:defRPr>
      </a:lvl5pPr>
      <a:lvl6pPr marL="2743200" algn="l" defTabSz="1097280" rtl="0" eaLnBrk="1" latinLnBrk="0" hangingPunct="1">
        <a:defRPr lang="x-none" sz="2160" kern="1200">
          <a:solidFill>
            <a:schemeClr val="tx1"/>
          </a:solidFill>
          <a:latin typeface="+mn-lt"/>
          <a:ea typeface="+mn-ea"/>
          <a:cs typeface="+mn-cs"/>
        </a:defRPr>
      </a:lvl6pPr>
      <a:lvl7pPr marL="3291840" algn="l" defTabSz="1097280" rtl="0" eaLnBrk="1" latinLnBrk="0" hangingPunct="1">
        <a:defRPr lang="x-none" sz="2160" kern="1200">
          <a:solidFill>
            <a:schemeClr val="tx1"/>
          </a:solidFill>
          <a:latin typeface="+mn-lt"/>
          <a:ea typeface="+mn-ea"/>
          <a:cs typeface="+mn-cs"/>
        </a:defRPr>
      </a:lvl7pPr>
      <a:lvl8pPr marL="3840480" algn="l" defTabSz="1097280" rtl="0" eaLnBrk="1" latinLnBrk="0" hangingPunct="1">
        <a:defRPr lang="x-none" sz="2160" kern="1200">
          <a:solidFill>
            <a:schemeClr val="tx1"/>
          </a:solidFill>
          <a:latin typeface="+mn-lt"/>
          <a:ea typeface="+mn-ea"/>
          <a:cs typeface="+mn-cs"/>
        </a:defRPr>
      </a:lvl8pPr>
      <a:lvl9pPr marL="4389120" algn="l" defTabSz="1097280" rtl="0" eaLnBrk="1" latinLnBrk="0" hangingPunct="1">
        <a:defRPr lang="x-none" sz="216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14"/>
            </p:custDataLst>
          </p:nvPr>
        </p:nvGraphicFramePr>
        <p:xfrm>
          <a:off x="0" y="1"/>
          <a:ext cx="259174" cy="194369"/>
        </p:xfrm>
        <a:graphic>
          <a:graphicData uri="http://schemas.openxmlformats.org/presentationml/2006/ole">
            <mc:AlternateContent xmlns:mc="http://schemas.openxmlformats.org/markup-compatibility/2006">
              <mc:Choice xmlns:v="urn:schemas-microsoft-com:vml" Requires="v">
                <p:oleObj name="think-cell 幻灯片" r:id="rId45" imgW="12700" imgH="12700" progId="TCLayout.ActiveDocument.1">
                  <p:embed/>
                </p:oleObj>
              </mc:Choice>
              <mc:Fallback>
                <p:oleObj name="think-cell 幻灯片" r:id="rId45" imgW="12700" imgH="12700" progId="TCLayout.ActiveDocument.1">
                  <p:embed/>
                  <p:pic>
                    <p:nvPicPr>
                      <p:cNvPr id="0" name="Object 1" hidden="1"/>
                      <p:cNvPicPr/>
                      <p:nvPr/>
                    </p:nvPicPr>
                    <p:blipFill>
                      <a:blip r:embed="rId46"/>
                      <a:stretch>
                        <a:fillRect/>
                      </a:stretch>
                    </p:blipFill>
                    <p:spPr>
                      <a:xfrm>
                        <a:off x="0" y="1"/>
                        <a:ext cx="259174" cy="194369"/>
                      </a:xfrm>
                      <a:prstGeom prst="rect">
                        <a:avLst/>
                      </a:prstGeom>
                    </p:spPr>
                  </p:pic>
                </p:oleObj>
              </mc:Fallback>
            </mc:AlternateContent>
          </a:graphicData>
        </a:graphic>
      </p:graphicFrame>
      <p:pic>
        <p:nvPicPr>
          <p:cNvPr id="4" name="Picture 3"/>
          <p:cNvPicPr>
            <a:picLocks noChangeAspect="1"/>
          </p:cNvPicPr>
          <p:nvPr userDrawn="1"/>
        </p:nvPicPr>
        <p:blipFill rotWithShape="1">
          <a:blip r:embed="rId47"/>
          <a:srcRect b="24180"/>
          <a:stretch>
            <a:fillRect/>
          </a:stretch>
        </p:blipFill>
        <p:spPr bwMode="auto">
          <a:xfrm>
            <a:off x="0" y="6455382"/>
            <a:ext cx="12603480" cy="1773682"/>
          </a:xfrm>
          <a:prstGeom prst="rect">
            <a:avLst/>
          </a:prstGeom>
        </p:spPr>
      </p:pic>
      <p:pic>
        <p:nvPicPr>
          <p:cNvPr id="149" name="Picture 148"/>
          <p:cNvPicPr>
            <a:picLocks noChangeAspect="1"/>
          </p:cNvPicPr>
          <p:nvPr userDrawn="1"/>
        </p:nvPicPr>
        <p:blipFill>
          <a:blip r:embed="rId48" cstate="print">
            <a:extLst>
              <a:ext uri="{28A0092B-C50C-407E-A947-70E740481C1C}">
                <a14:useLocalDpi xmlns:a14="http://schemas.microsoft.com/office/drawing/2010/main" val="0"/>
              </a:ext>
            </a:extLst>
          </a:blip>
          <a:stretch>
            <a:fillRect/>
          </a:stretch>
        </p:blipFill>
        <p:spPr bwMode="ltGray">
          <a:xfrm>
            <a:off x="11827271" y="7208821"/>
            <a:ext cx="2256677" cy="746653"/>
          </a:xfrm>
          <a:prstGeom prst="rect">
            <a:avLst/>
          </a:prstGeom>
        </p:spPr>
      </p:pic>
      <p:sp>
        <p:nvSpPr>
          <p:cNvPr id="19" name="Title Placeholder 2"/>
          <p:cNvSpPr>
            <a:spLocks noGrp="1" noChangeArrowheads="1"/>
          </p:cNvSpPr>
          <p:nvPr>
            <p:ph type="title"/>
          </p:nvPr>
        </p:nvSpPr>
        <p:spPr bwMode="gray">
          <a:xfrm>
            <a:off x="564946" y="433028"/>
            <a:ext cx="1350051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noAutofit/>
          </a:bodyPr>
          <a:lstStyle/>
          <a:p>
            <a:pPr lvl="0"/>
            <a:endParaRPr lang="en-US" noProof="0" dirty="0"/>
          </a:p>
        </p:txBody>
      </p:sp>
      <p:sp>
        <p:nvSpPr>
          <p:cNvPr id="5" name="Text Placeholder 2"/>
          <p:cNvSpPr>
            <a:spLocks noGrp="1"/>
          </p:cNvSpPr>
          <p:nvPr userDrawn="1">
            <p:ph type="body" idx="1"/>
          </p:nvPr>
        </p:nvSpPr>
        <p:spPr bwMode="gray">
          <a:xfrm>
            <a:off x="564946" y="1268033"/>
            <a:ext cx="13500510" cy="1450654"/>
          </a:xfrm>
          <a:prstGeom prst="rect">
            <a:avLst/>
          </a:prstGeom>
        </p:spPr>
        <p:txBody>
          <a:bodyPr vert="horz" wrap="square" lIns="0" tIns="0" rIns="0" bIns="0" rtlCol="0">
            <a:spAutoFit/>
          </a:bodyPr>
          <a:lstStyle/>
          <a:p>
            <a:pPr lvl="0" latinLnBrk="0"/>
            <a:r>
              <a:rPr lang="en-US" altLang="zh-CN" dirty="0"/>
              <a:t>Click to edit Master text styles</a:t>
            </a:r>
          </a:p>
          <a:p>
            <a:pPr lvl="1" latinLnBrk="0"/>
            <a:r>
              <a:rPr lang="en-US" altLang="zh-CN" dirty="0"/>
              <a:t>Second level</a:t>
            </a:r>
          </a:p>
          <a:p>
            <a:pPr lvl="2" latinLnBrk="0"/>
            <a:r>
              <a:rPr lang="en-US" altLang="zh-CN" dirty="0"/>
              <a:t>Third level</a:t>
            </a:r>
          </a:p>
          <a:p>
            <a:pPr lvl="3" latinLnBrk="0"/>
            <a:r>
              <a:rPr lang="en-US" altLang="zh-CN" dirty="0"/>
              <a:t>Fourth level</a:t>
            </a:r>
          </a:p>
          <a:p>
            <a:pPr lvl="4" latinLnBrk="0"/>
            <a:r>
              <a:rPr lang="en-US" altLang="zh-CN" dirty="0"/>
              <a:t>Fifth level</a:t>
            </a:r>
            <a:endParaRPr lang="en-US" dirty="0"/>
          </a:p>
        </p:txBody>
      </p:sp>
      <p:grpSp>
        <p:nvGrpSpPr>
          <p:cNvPr id="15" name="ACET" hidden="1"/>
          <p:cNvGrpSpPr/>
          <p:nvPr userDrawn="1"/>
        </p:nvGrpSpPr>
        <p:grpSpPr bwMode="gray">
          <a:xfrm>
            <a:off x="546860" y="2437413"/>
            <a:ext cx="6305814" cy="573391"/>
            <a:chOff x="915" y="735"/>
            <a:chExt cx="2686" cy="295"/>
          </a:xfrm>
        </p:grpSpPr>
        <p:cxnSp>
          <p:nvCxnSpPr>
            <p:cNvPr id="16" name="AutoShape 249"/>
            <p:cNvCxnSpPr>
              <a:cxnSpLocks noChangeShapeType="1"/>
              <a:stCxn id="18" idx="4"/>
              <a:endCxn id="18" idx="6"/>
            </p:cNvCxnSpPr>
            <p:nvPr/>
          </p:nvCxnSpPr>
          <p:spPr bwMode="gray">
            <a:xfrm>
              <a:off x="915" y="1030"/>
              <a:ext cx="2686" cy="0"/>
            </a:xfrm>
            <a:prstGeom prst="straightConnector1">
              <a:avLst/>
            </a:prstGeom>
            <a:noFill/>
            <a:ln w="9525">
              <a:solidFill>
                <a:schemeClr val="accent6"/>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 name="AutoShape 250"/>
            <p:cNvSpPr>
              <a:spLocks noChangeArrowheads="1"/>
            </p:cNvSpPr>
            <p:nvPr/>
          </p:nvSpPr>
          <p:spPr bwMode="gray">
            <a:xfrm>
              <a:off x="915" y="735"/>
              <a:ext cx="2686" cy="295"/>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18288" anchor="b">
              <a:spAutoFit/>
            </a:bodyPr>
            <a:lstStyle/>
            <a:p>
              <a:r>
                <a:rPr lang="x-none" sz="1800" b="1" baseline="0" dirty="0">
                  <a:solidFill>
                    <a:srgbClr val="000000"/>
                  </a:solidFill>
                  <a:latin typeface="+mn-lt"/>
                  <a:ea typeface="+mn-ea"/>
                </a:rPr>
                <a:t>Title</a:t>
              </a:r>
            </a:p>
            <a:p>
              <a:r>
                <a:rPr lang="x-none" sz="1800" baseline="0" dirty="0">
                  <a:solidFill>
                    <a:srgbClr val="808080"/>
                  </a:solidFill>
                  <a:latin typeface="+mn-lt"/>
                  <a:ea typeface="+mn-ea"/>
                </a:rPr>
                <a:t>Unit of measure</a:t>
              </a:r>
            </a:p>
          </p:txBody>
        </p:sp>
      </p:grpSp>
      <p:sp>
        <p:nvSpPr>
          <p:cNvPr id="66" name="4. Footnote" hidden="1"/>
          <p:cNvSpPr txBox="1">
            <a:spLocks noChangeArrowheads="1"/>
          </p:cNvSpPr>
          <p:nvPr userDrawn="1"/>
        </p:nvSpPr>
        <p:spPr bwMode="gray">
          <a:xfrm>
            <a:off x="564946" y="7313947"/>
            <a:ext cx="10706348"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nchorCtr="0">
            <a:spAutoFit/>
          </a:bodyPr>
          <a:lstStyle>
            <a:defPPr>
              <a:defRPr lang="en-US"/>
            </a:defPPr>
            <a:lvl1pPr marL="85725" indent="-85725" defTabSz="895350">
              <a:defRPr sz="800" baseline="0">
                <a:solidFill>
                  <a:srgbClr val="808080"/>
                </a:solidFill>
                <a:latin typeface="+mn-lt"/>
              </a:defRPr>
            </a:lvl1pPr>
            <a:lvl2pPr marL="1031875" defTabSz="895350">
              <a:defRPr sz="2400"/>
            </a:lvl2pPr>
            <a:lvl3pPr marL="1217930" defTabSz="895350">
              <a:defRPr sz="2400"/>
            </a:lvl3pPr>
            <a:lvl4pPr marL="1405255" defTabSz="895350">
              <a:defRPr sz="2400"/>
            </a:lvl4pPr>
            <a:lvl5pPr marL="1792605" defTabSz="895350">
              <a:defRPr sz="2400"/>
            </a:lvl5pPr>
            <a:lvl6pPr marL="2249805" defTabSz="895350" fontAlgn="base">
              <a:spcBef>
                <a:spcPct val="0"/>
              </a:spcBef>
              <a:spcAft>
                <a:spcPct val="0"/>
              </a:spcAft>
              <a:defRPr sz="2400"/>
            </a:lvl6pPr>
            <a:lvl7pPr marL="2707005" defTabSz="895350" fontAlgn="base">
              <a:spcBef>
                <a:spcPct val="0"/>
              </a:spcBef>
              <a:spcAft>
                <a:spcPct val="0"/>
              </a:spcAft>
              <a:defRPr sz="2400"/>
            </a:lvl7pPr>
            <a:lvl8pPr marL="3164205" defTabSz="895350" fontAlgn="base">
              <a:spcBef>
                <a:spcPct val="0"/>
              </a:spcBef>
              <a:spcAft>
                <a:spcPct val="0"/>
              </a:spcAft>
              <a:defRPr sz="2400"/>
            </a:lvl8pPr>
            <a:lvl9pPr marL="3621405" defTabSz="895350" fontAlgn="base">
              <a:spcBef>
                <a:spcPct val="0"/>
              </a:spcBef>
              <a:spcAft>
                <a:spcPct val="0"/>
              </a:spcAft>
              <a:defRPr sz="2400"/>
            </a:lvl9pPr>
          </a:lstStyle>
          <a:p>
            <a:r>
              <a:rPr lang="en-US" sz="1200" i="1" baseline="0" dirty="0">
                <a:solidFill>
                  <a:schemeClr val="tx1"/>
                </a:solidFill>
              </a:rPr>
              <a:t>1	Footnote</a:t>
            </a:r>
          </a:p>
        </p:txBody>
      </p:sp>
      <p:sp>
        <p:nvSpPr>
          <p:cNvPr id="67" name="5. Source" hidden="1"/>
          <p:cNvSpPr>
            <a:spLocks noChangeArrowheads="1"/>
          </p:cNvSpPr>
          <p:nvPr userDrawn="1"/>
        </p:nvSpPr>
        <p:spPr bwMode="gray">
          <a:xfrm>
            <a:off x="564946" y="7527290"/>
            <a:ext cx="10706348"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spAutoFit/>
          </a:bodyPr>
          <a:lstStyle/>
          <a:p>
            <a:pPr marL="563245" indent="-563245" defTabSz="1074420"/>
            <a:r>
              <a:rPr lang="en-US" sz="1200" i="1" baseline="0" dirty="0">
                <a:solidFill>
                  <a:schemeClr val="tx1"/>
                </a:solidFill>
                <a:latin typeface="+mn-lt"/>
                <a:ea typeface="+mn-ea"/>
              </a:rPr>
              <a:t>SOURCE: Source</a:t>
            </a:r>
          </a:p>
        </p:txBody>
      </p:sp>
      <p:sp>
        <p:nvSpPr>
          <p:cNvPr id="68" name="1. On-page tracker" hidden="1"/>
          <p:cNvSpPr>
            <a:spLocks noChangeArrowheads="1"/>
          </p:cNvSpPr>
          <p:nvPr userDrawn="1"/>
        </p:nvSpPr>
        <p:spPr bwMode="gray">
          <a:xfrm>
            <a:off x="564946" y="9393"/>
            <a:ext cx="448841" cy="1477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en-US" sz="960" cap="all" dirty="0">
                <a:solidFill>
                  <a:schemeClr val="accent6"/>
                </a:solidFill>
                <a:latin typeface="+mn-lt"/>
              </a:rPr>
              <a:t>TRACKER</a:t>
            </a:r>
          </a:p>
        </p:txBody>
      </p:sp>
      <p:sp>
        <p:nvSpPr>
          <p:cNvPr id="69" name="3. Unit of measure" hidden="1"/>
          <p:cNvSpPr txBox="1">
            <a:spLocks noChangeArrowheads="1"/>
          </p:cNvSpPr>
          <p:nvPr userDrawn="1"/>
        </p:nvSpPr>
        <p:spPr bwMode="gray">
          <a:xfrm>
            <a:off x="564946" y="860864"/>
            <a:ext cx="13500511" cy="277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oAutofit/>
          </a:bodyPr>
          <a:lstStyle>
            <a:defPPr>
              <a:defRPr lang="en-US"/>
            </a:defPPr>
            <a:lvl1pPr defTabSz="895350">
              <a:defRPr sz="1600" baseline="0">
                <a:solidFill>
                  <a:schemeClr val="accent6"/>
                </a:solidFill>
                <a:latin typeface="+mn-lt"/>
              </a:defRPr>
            </a:lvl1pPr>
            <a:lvl2pPr marL="447675" defTabSz="895350">
              <a:defRPr sz="2400"/>
            </a:lvl2pPr>
            <a:lvl3pPr marL="895350" defTabSz="895350">
              <a:defRPr sz="2400"/>
            </a:lvl3pPr>
            <a:lvl4pPr marL="1344930" defTabSz="895350">
              <a:defRPr sz="2400"/>
            </a:lvl4pPr>
            <a:lvl5pPr marL="1792605" defTabSz="895350">
              <a:defRPr sz="2400"/>
            </a:lvl5pPr>
            <a:lvl6pPr marL="2249805" defTabSz="895350" fontAlgn="base">
              <a:spcBef>
                <a:spcPct val="0"/>
              </a:spcBef>
              <a:spcAft>
                <a:spcPct val="0"/>
              </a:spcAft>
              <a:defRPr sz="2400"/>
            </a:lvl6pPr>
            <a:lvl7pPr marL="2707005" defTabSz="895350" fontAlgn="base">
              <a:spcBef>
                <a:spcPct val="0"/>
              </a:spcBef>
              <a:spcAft>
                <a:spcPct val="0"/>
              </a:spcAft>
              <a:defRPr sz="2400"/>
            </a:lvl7pPr>
            <a:lvl8pPr marL="3164205" defTabSz="895350" fontAlgn="base">
              <a:spcBef>
                <a:spcPct val="0"/>
              </a:spcBef>
              <a:spcAft>
                <a:spcPct val="0"/>
              </a:spcAft>
              <a:defRPr sz="2400"/>
            </a:lvl8pPr>
            <a:lvl9pPr marL="3621405" defTabSz="895350" fontAlgn="base">
              <a:spcBef>
                <a:spcPct val="0"/>
              </a:spcBef>
              <a:spcAft>
                <a:spcPct val="0"/>
              </a:spcAft>
              <a:defRPr sz="2400"/>
            </a:lvl9pPr>
          </a:lstStyle>
          <a:p>
            <a:r>
              <a:rPr lang="en-US" sz="1800" baseline="0" dirty="0"/>
              <a:t>Subtitle</a:t>
            </a:r>
          </a:p>
        </p:txBody>
      </p:sp>
      <p:grpSp>
        <p:nvGrpSpPr>
          <p:cNvPr id="87" name="Sticker" hidden="1"/>
          <p:cNvGrpSpPr/>
          <p:nvPr userDrawn="1"/>
        </p:nvGrpSpPr>
        <p:grpSpPr bwMode="gray">
          <a:xfrm>
            <a:off x="13705931" y="911694"/>
            <a:ext cx="359521" cy="150810"/>
            <a:chOff x="8388431" y="285750"/>
            <a:chExt cx="352344" cy="147808"/>
          </a:xfrm>
        </p:grpSpPr>
        <p:sp>
          <p:nvSpPr>
            <p:cNvPr id="88" name="StickerRectangle"/>
            <p:cNvSpPr>
              <a:spLocks noChangeArrowheads="1"/>
            </p:cNvSpPr>
            <p:nvPr/>
          </p:nvSpPr>
          <p:spPr bwMode="gray">
            <a:xfrm>
              <a:off x="8388431" y="285750"/>
              <a:ext cx="352344" cy="147808"/>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7432" tIns="0" rIns="0" bIns="27432">
              <a:spAutoFit/>
            </a:bodyPr>
            <a:lstStyle/>
            <a:p>
              <a:pPr algn="r" defTabSz="895350">
                <a:buClr>
                  <a:srgbClr val="002960"/>
                </a:buClr>
              </a:pPr>
              <a:r>
                <a:rPr lang="x-none" sz="800" baseline="0" dirty="0">
                  <a:solidFill>
                    <a:schemeClr val="accent6"/>
                  </a:solidFill>
                  <a:latin typeface="+mn-lt"/>
                  <a:ea typeface="+mn-ea"/>
                </a:rPr>
                <a:t>STICKER</a:t>
              </a:r>
            </a:p>
          </p:txBody>
        </p:sp>
        <p:cxnSp>
          <p:nvCxnSpPr>
            <p:cNvPr id="89" name="AutoShape 31"/>
            <p:cNvCxnSpPr>
              <a:cxnSpLocks noChangeShapeType="1"/>
              <a:stCxn id="88" idx="2"/>
              <a:endCxn id="88" idx="4"/>
            </p:cNvCxnSpPr>
            <p:nvPr/>
          </p:nvCxnSpPr>
          <p:spPr bwMode="gray">
            <a:xfrm>
              <a:off x="8388431" y="285750"/>
              <a:ext cx="0" cy="147808"/>
            </a:xfrm>
            <a:prstGeom prst="straightConnector1">
              <a:avLst/>
            </a:prstGeom>
            <a:noFill/>
            <a:ln w="9525">
              <a:solidFill>
                <a:schemeClr val="accent6"/>
              </a:solidFill>
              <a:round/>
            </a:ln>
            <a:extLst>
              <a:ext uri="{909E8E84-426E-40DD-AFC4-6F175D3DCCD1}">
                <a14:hiddenFill xmlns:a14="http://schemas.microsoft.com/office/drawing/2010/main">
                  <a:noFill/>
                </a14:hiddenFill>
              </a:ext>
            </a:extLst>
          </p:spPr>
        </p:cxnSp>
        <p:cxnSp>
          <p:nvCxnSpPr>
            <p:cNvPr id="90" name="AutoShape 32"/>
            <p:cNvCxnSpPr>
              <a:cxnSpLocks noChangeShapeType="1"/>
              <a:stCxn id="88" idx="4"/>
              <a:endCxn id="88" idx="6"/>
            </p:cNvCxnSpPr>
            <p:nvPr/>
          </p:nvCxnSpPr>
          <p:spPr bwMode="gray">
            <a:xfrm>
              <a:off x="8388431" y="433558"/>
              <a:ext cx="352344" cy="0"/>
            </a:xfrm>
            <a:prstGeom prst="straightConnector1">
              <a:avLst/>
            </a:prstGeom>
            <a:noFill/>
            <a:ln w="25400">
              <a:solidFill>
                <a:schemeClr val="accent6"/>
              </a:solidFill>
              <a:round/>
            </a:ln>
            <a:extLst>
              <a:ext uri="{909E8E84-426E-40DD-AFC4-6F175D3DCCD1}">
                <a14:hiddenFill xmlns:a14="http://schemas.microsoft.com/office/drawing/2010/main">
                  <a:noFill/>
                </a14:hiddenFill>
              </a:ext>
            </a:extLst>
          </p:spPr>
        </p:cxnSp>
      </p:grpSp>
      <p:grpSp>
        <p:nvGrpSpPr>
          <p:cNvPr id="91" name="LegendBoxes" hidden="1"/>
          <p:cNvGrpSpPr/>
          <p:nvPr userDrawn="1"/>
        </p:nvGrpSpPr>
        <p:grpSpPr bwMode="gray">
          <a:xfrm>
            <a:off x="13360208" y="911695"/>
            <a:ext cx="705261" cy="1013975"/>
            <a:chOff x="7835905" y="279400"/>
            <a:chExt cx="691180" cy="993791"/>
          </a:xfrm>
        </p:grpSpPr>
        <p:sp>
          <p:nvSpPr>
            <p:cNvPr id="92" name="RectangleLegend1"/>
            <p:cNvSpPr>
              <a:spLocks noChangeArrowheads="1"/>
            </p:cNvSpPr>
            <p:nvPr/>
          </p:nvSpPr>
          <p:spPr bwMode="gray">
            <a:xfrm>
              <a:off x="7835905" y="290513"/>
              <a:ext cx="165100" cy="160338"/>
            </a:xfrm>
            <a:prstGeom prst="rect">
              <a:avLst/>
            </a:prstGeom>
            <a:solidFill>
              <a:schemeClr val="accent1"/>
            </a:solid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sp>
          <p:nvSpPr>
            <p:cNvPr id="93" name="RectangleLegend2"/>
            <p:cNvSpPr>
              <a:spLocks noChangeArrowheads="1"/>
            </p:cNvSpPr>
            <p:nvPr/>
          </p:nvSpPr>
          <p:spPr bwMode="gray">
            <a:xfrm>
              <a:off x="7835905" y="560388"/>
              <a:ext cx="165100" cy="160338"/>
            </a:xfrm>
            <a:prstGeom prst="rect">
              <a:avLst/>
            </a:prstGeom>
            <a:solidFill>
              <a:schemeClr val="accent2"/>
            </a:solid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sp>
          <p:nvSpPr>
            <p:cNvPr id="94" name="RectangleLegend3"/>
            <p:cNvSpPr>
              <a:spLocks noChangeArrowheads="1"/>
            </p:cNvSpPr>
            <p:nvPr/>
          </p:nvSpPr>
          <p:spPr bwMode="gray">
            <a:xfrm>
              <a:off x="7835905" y="831851"/>
              <a:ext cx="165100" cy="160338"/>
            </a:xfrm>
            <a:prstGeom prst="rect">
              <a:avLst/>
            </a:prstGeom>
            <a:solidFill>
              <a:schemeClr val="accent3"/>
            </a:solid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sp>
          <p:nvSpPr>
            <p:cNvPr id="95" name="RectangleLegend4"/>
            <p:cNvSpPr>
              <a:spLocks noChangeArrowheads="1"/>
            </p:cNvSpPr>
            <p:nvPr/>
          </p:nvSpPr>
          <p:spPr bwMode="gray">
            <a:xfrm>
              <a:off x="7835905" y="1103313"/>
              <a:ext cx="165100" cy="160338"/>
            </a:xfrm>
            <a:prstGeom prst="rect">
              <a:avLst/>
            </a:prstGeom>
            <a:solidFill>
              <a:schemeClr val="accent4"/>
            </a:solid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sp>
          <p:nvSpPr>
            <p:cNvPr id="96" name="Legend1"/>
            <p:cNvSpPr>
              <a:spLocks noChangeArrowheads="1"/>
            </p:cNvSpPr>
            <p:nvPr/>
          </p:nvSpPr>
          <p:spPr bwMode="gray">
            <a:xfrm>
              <a:off x="8089905" y="279400"/>
              <a:ext cx="437178" cy="18099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sp>
          <p:nvSpPr>
            <p:cNvPr id="97" name="Legend2"/>
            <p:cNvSpPr>
              <a:spLocks noChangeArrowheads="1"/>
            </p:cNvSpPr>
            <p:nvPr/>
          </p:nvSpPr>
          <p:spPr bwMode="gray">
            <a:xfrm>
              <a:off x="8089907" y="549276"/>
              <a:ext cx="437178" cy="18099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sp>
          <p:nvSpPr>
            <p:cNvPr id="98" name="Legend3"/>
            <p:cNvSpPr>
              <a:spLocks noChangeArrowheads="1"/>
            </p:cNvSpPr>
            <p:nvPr/>
          </p:nvSpPr>
          <p:spPr bwMode="gray">
            <a:xfrm>
              <a:off x="8089905" y="820738"/>
              <a:ext cx="437178" cy="18099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sp>
          <p:nvSpPr>
            <p:cNvPr id="99" name="Legend4"/>
            <p:cNvSpPr>
              <a:spLocks noChangeArrowheads="1"/>
            </p:cNvSpPr>
            <p:nvPr/>
          </p:nvSpPr>
          <p:spPr bwMode="gray">
            <a:xfrm>
              <a:off x="8089905" y="1092201"/>
              <a:ext cx="437178" cy="18099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grpSp>
      <p:grpSp>
        <p:nvGrpSpPr>
          <p:cNvPr id="100" name="LegendLines" hidden="1"/>
          <p:cNvGrpSpPr/>
          <p:nvPr userDrawn="1"/>
        </p:nvGrpSpPr>
        <p:grpSpPr bwMode="gray">
          <a:xfrm>
            <a:off x="13045950" y="911695"/>
            <a:ext cx="1019508" cy="741860"/>
            <a:chOff x="7540629" y="279400"/>
            <a:chExt cx="999153" cy="727090"/>
          </a:xfrm>
        </p:grpSpPr>
        <p:sp>
          <p:nvSpPr>
            <p:cNvPr id="101" name="LineLegend1"/>
            <p:cNvSpPr>
              <a:spLocks noChangeShapeType="1"/>
            </p:cNvSpPr>
            <p:nvPr/>
          </p:nvSpPr>
          <p:spPr bwMode="gray">
            <a:xfrm>
              <a:off x="7540629" y="369888"/>
              <a:ext cx="457200" cy="0"/>
            </a:xfrm>
            <a:prstGeom prst="line">
              <a:avLst/>
            </a:prstGeom>
            <a:noFill/>
            <a:ln w="28575">
              <a:solidFill>
                <a:schemeClr val="accent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x-none" sz="1200" baseline="0" dirty="0">
                <a:latin typeface="+mn-lt"/>
                <a:ea typeface="+mn-ea"/>
              </a:endParaRPr>
            </a:p>
          </p:txBody>
        </p:sp>
        <p:sp>
          <p:nvSpPr>
            <p:cNvPr id="102" name="LineLegend2"/>
            <p:cNvSpPr>
              <a:spLocks noChangeShapeType="1"/>
            </p:cNvSpPr>
            <p:nvPr/>
          </p:nvSpPr>
          <p:spPr bwMode="gray">
            <a:xfrm>
              <a:off x="7540629" y="638175"/>
              <a:ext cx="457200" cy="0"/>
            </a:xfrm>
            <a:prstGeom prst="line">
              <a:avLst/>
            </a:prstGeom>
            <a:noFill/>
            <a:ln w="28575">
              <a:solidFill>
                <a:schemeClr val="accent3"/>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x-none" sz="1200" baseline="0" dirty="0">
                <a:latin typeface="+mn-lt"/>
                <a:ea typeface="+mn-ea"/>
              </a:endParaRPr>
            </a:p>
          </p:txBody>
        </p:sp>
        <p:sp>
          <p:nvSpPr>
            <p:cNvPr id="103" name="LineLegend3"/>
            <p:cNvSpPr>
              <a:spLocks noChangeShapeType="1"/>
            </p:cNvSpPr>
            <p:nvPr/>
          </p:nvSpPr>
          <p:spPr bwMode="gray">
            <a:xfrm>
              <a:off x="7540629" y="915988"/>
              <a:ext cx="457200" cy="0"/>
            </a:xfrm>
            <a:prstGeom prst="line">
              <a:avLst/>
            </a:prstGeom>
            <a:noFill/>
            <a:ln w="28575">
              <a:solidFill>
                <a:schemeClr val="accent3"/>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x-none" sz="1200" baseline="0" dirty="0">
                <a:latin typeface="+mn-lt"/>
                <a:ea typeface="+mn-ea"/>
              </a:endParaRPr>
            </a:p>
          </p:txBody>
        </p:sp>
        <p:sp>
          <p:nvSpPr>
            <p:cNvPr id="104" name="Legend1"/>
            <p:cNvSpPr>
              <a:spLocks noChangeArrowheads="1"/>
            </p:cNvSpPr>
            <p:nvPr/>
          </p:nvSpPr>
          <p:spPr bwMode="gray">
            <a:xfrm>
              <a:off x="8102604" y="279400"/>
              <a:ext cx="437178" cy="180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sp>
          <p:nvSpPr>
            <p:cNvPr id="105" name="Legend2"/>
            <p:cNvSpPr>
              <a:spLocks noChangeArrowheads="1"/>
            </p:cNvSpPr>
            <p:nvPr/>
          </p:nvSpPr>
          <p:spPr bwMode="gray">
            <a:xfrm>
              <a:off x="8102604" y="546101"/>
              <a:ext cx="437178" cy="180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sp>
          <p:nvSpPr>
            <p:cNvPr id="106" name="Legend3"/>
            <p:cNvSpPr>
              <a:spLocks noChangeArrowheads="1"/>
            </p:cNvSpPr>
            <p:nvPr/>
          </p:nvSpPr>
          <p:spPr bwMode="gray">
            <a:xfrm>
              <a:off x="8102604" y="825501"/>
              <a:ext cx="437178" cy="180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grpSp>
      <p:grpSp>
        <p:nvGrpSpPr>
          <p:cNvPr id="108" name="LegendMoons" hidden="1"/>
          <p:cNvGrpSpPr/>
          <p:nvPr userDrawn="1"/>
        </p:nvGrpSpPr>
        <p:grpSpPr bwMode="gray">
          <a:xfrm>
            <a:off x="13292166" y="911695"/>
            <a:ext cx="773292" cy="1333054"/>
            <a:chOff x="7769225" y="250825"/>
            <a:chExt cx="757853" cy="1306516"/>
          </a:xfrm>
        </p:grpSpPr>
        <p:grpSp>
          <p:nvGrpSpPr>
            <p:cNvPr id="109" name="MoonLegend1"/>
            <p:cNvGrpSpPr>
              <a:grpSpLocks noChangeAspect="1"/>
            </p:cNvGrpSpPr>
            <p:nvPr>
              <p:custDataLst>
                <p:tags r:id="rId30"/>
              </p:custDataLst>
            </p:nvPr>
          </p:nvGrpSpPr>
          <p:grpSpPr bwMode="gray">
            <a:xfrm>
              <a:off x="7769225" y="250825"/>
              <a:ext cx="209550" cy="209551"/>
              <a:chOff x="4533" y="183"/>
              <a:chExt cx="144" cy="144"/>
            </a:xfrm>
          </p:grpSpPr>
          <p:sp>
            <p:nvSpPr>
              <p:cNvPr id="127" name="Oval 38"/>
              <p:cNvSpPr>
                <a:spLocks noChangeAspect="1" noChangeArrowheads="1"/>
              </p:cNvSpPr>
              <p:nvPr>
                <p:custDataLst>
                  <p:tags r:id="rId43"/>
                </p:custDataLst>
              </p:nvPr>
            </p:nvSpPr>
            <p:spPr bwMode="gray">
              <a:xfrm>
                <a:off x="4533" y="183"/>
                <a:ext cx="144" cy="144"/>
              </a:xfrm>
              <a:prstGeom prst="ellipse">
                <a:avLst/>
              </a:prstGeom>
              <a:solidFill>
                <a:schemeClr val="accent1"/>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sp>
            <p:nvSpPr>
              <p:cNvPr id="128" name="Arc 39"/>
              <p:cNvSpPr>
                <a:spLocks noChangeAspect="1"/>
              </p:cNvSpPr>
              <p:nvPr>
                <p:custDataLst>
                  <p:tags r:id="rId44"/>
                </p:custDataLst>
              </p:nvPr>
            </p:nvSpPr>
            <p:spPr bwMode="gray">
              <a:xfrm>
                <a:off x="4533" y="183"/>
                <a:ext cx="144" cy="144"/>
              </a:xfrm>
              <a:prstGeom prst="arc">
                <a:avLst>
                  <a:gd name="adj1" fmla="val 16200000"/>
                  <a:gd name="adj2" fmla="val 5400000"/>
                </a:avLst>
              </a:prstGeom>
              <a:solidFill>
                <a:schemeClr val="tx2"/>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grpSp>
        <p:grpSp>
          <p:nvGrpSpPr>
            <p:cNvPr id="110" name="MoonLegend2"/>
            <p:cNvGrpSpPr>
              <a:grpSpLocks noChangeAspect="1"/>
            </p:cNvGrpSpPr>
            <p:nvPr>
              <p:custDataLst>
                <p:tags r:id="rId31"/>
              </p:custDataLst>
            </p:nvPr>
          </p:nvGrpSpPr>
          <p:grpSpPr bwMode="gray">
            <a:xfrm>
              <a:off x="7769225" y="525066"/>
              <a:ext cx="209550" cy="209551"/>
              <a:chOff x="1694" y="2044"/>
              <a:chExt cx="160" cy="160"/>
            </a:xfrm>
          </p:grpSpPr>
          <p:sp>
            <p:nvSpPr>
              <p:cNvPr id="125" name="Oval 41"/>
              <p:cNvSpPr>
                <a:spLocks noChangeAspect="1" noChangeArrowheads="1"/>
              </p:cNvSpPr>
              <p:nvPr>
                <p:custDataLst>
                  <p:tags r:id="rId41"/>
                </p:custDataLst>
              </p:nvPr>
            </p:nvSpPr>
            <p:spPr bwMode="gray">
              <a:xfrm>
                <a:off x="1694" y="2044"/>
                <a:ext cx="160" cy="160"/>
              </a:xfrm>
              <a:prstGeom prst="ellipse">
                <a:avLst/>
              </a:prstGeom>
              <a:solidFill>
                <a:schemeClr val="accent1"/>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sp>
            <p:nvSpPr>
              <p:cNvPr id="126" name="Arc 42"/>
              <p:cNvSpPr>
                <a:spLocks noChangeAspect="1"/>
              </p:cNvSpPr>
              <p:nvPr>
                <p:custDataLst>
                  <p:tags r:id="rId42"/>
                </p:custDataLst>
              </p:nvPr>
            </p:nvSpPr>
            <p:spPr bwMode="gray">
              <a:xfrm>
                <a:off x="1694" y="2044"/>
                <a:ext cx="160" cy="160"/>
              </a:xfrm>
              <a:prstGeom prst="arc">
                <a:avLst/>
              </a:prstGeom>
              <a:solidFill>
                <a:schemeClr val="tx2"/>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grpSp>
        <p:grpSp>
          <p:nvGrpSpPr>
            <p:cNvPr id="111" name="MoonLegend4"/>
            <p:cNvGrpSpPr>
              <a:grpSpLocks noChangeAspect="1"/>
            </p:cNvGrpSpPr>
            <p:nvPr>
              <p:custDataLst>
                <p:tags r:id="rId32"/>
              </p:custDataLst>
            </p:nvPr>
          </p:nvGrpSpPr>
          <p:grpSpPr bwMode="gray">
            <a:xfrm>
              <a:off x="7769225" y="1073548"/>
              <a:ext cx="209550" cy="209551"/>
              <a:chOff x="4495" y="1198"/>
              <a:chExt cx="160" cy="160"/>
            </a:xfrm>
          </p:grpSpPr>
          <p:sp>
            <p:nvSpPr>
              <p:cNvPr id="123" name="Oval 47"/>
              <p:cNvSpPr>
                <a:spLocks noChangeAspect="1" noChangeArrowheads="1"/>
              </p:cNvSpPr>
              <p:nvPr>
                <p:custDataLst>
                  <p:tags r:id="rId39"/>
                </p:custDataLst>
              </p:nvPr>
            </p:nvSpPr>
            <p:spPr bwMode="gray">
              <a:xfrm>
                <a:off x="4495" y="1198"/>
                <a:ext cx="160" cy="160"/>
              </a:xfrm>
              <a:prstGeom prst="ellipse">
                <a:avLst/>
              </a:prstGeom>
              <a:solidFill>
                <a:schemeClr val="accent1"/>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sp>
            <p:nvSpPr>
              <p:cNvPr id="124" name="Arc 48"/>
              <p:cNvSpPr>
                <a:spLocks noChangeAspect="1"/>
              </p:cNvSpPr>
              <p:nvPr>
                <p:custDataLst>
                  <p:tags r:id="rId40"/>
                </p:custDataLst>
              </p:nvPr>
            </p:nvSpPr>
            <p:spPr bwMode="gray">
              <a:xfrm>
                <a:off x="4495" y="1198"/>
                <a:ext cx="160" cy="160"/>
              </a:xfrm>
              <a:prstGeom prst="arc">
                <a:avLst>
                  <a:gd name="adj1" fmla="val 16200000"/>
                  <a:gd name="adj2" fmla="val 10800000"/>
                </a:avLst>
              </a:prstGeom>
              <a:solidFill>
                <a:schemeClr val="tx2"/>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grpSp>
        <p:grpSp>
          <p:nvGrpSpPr>
            <p:cNvPr id="112" name="MoonLegend5"/>
            <p:cNvGrpSpPr>
              <a:grpSpLocks noChangeAspect="1"/>
            </p:cNvGrpSpPr>
            <p:nvPr>
              <p:custDataLst>
                <p:tags r:id="rId33"/>
              </p:custDataLst>
            </p:nvPr>
          </p:nvGrpSpPr>
          <p:grpSpPr bwMode="gray">
            <a:xfrm>
              <a:off x="7769225" y="1347790"/>
              <a:ext cx="209550" cy="209551"/>
              <a:chOff x="4495" y="1440"/>
              <a:chExt cx="160" cy="160"/>
            </a:xfrm>
          </p:grpSpPr>
          <p:sp>
            <p:nvSpPr>
              <p:cNvPr id="121" name="Oval 50"/>
              <p:cNvSpPr>
                <a:spLocks noChangeAspect="1" noChangeArrowheads="1"/>
              </p:cNvSpPr>
              <p:nvPr>
                <p:custDataLst>
                  <p:tags r:id="rId37"/>
                </p:custDataLst>
              </p:nvPr>
            </p:nvSpPr>
            <p:spPr bwMode="gray">
              <a:xfrm>
                <a:off x="4495" y="1440"/>
                <a:ext cx="160" cy="160"/>
              </a:xfrm>
              <a:prstGeom prst="ellipse">
                <a:avLst/>
              </a:prstGeom>
              <a:solidFill>
                <a:schemeClr val="accent1"/>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sp>
            <p:nvSpPr>
              <p:cNvPr id="122" name="Oval 51"/>
              <p:cNvSpPr>
                <a:spLocks noChangeAspect="1" noChangeArrowheads="1"/>
              </p:cNvSpPr>
              <p:nvPr>
                <p:custDataLst>
                  <p:tags r:id="rId38"/>
                </p:custDataLst>
              </p:nvPr>
            </p:nvSpPr>
            <p:spPr bwMode="gray">
              <a:xfrm>
                <a:off x="4495" y="1440"/>
                <a:ext cx="160" cy="160"/>
              </a:xfrm>
              <a:prstGeom prst="arc">
                <a:avLst>
                  <a:gd name="adj1" fmla="val 16200000"/>
                  <a:gd name="adj2" fmla="val 16200000"/>
                </a:avLst>
              </a:prstGeom>
              <a:solidFill>
                <a:schemeClr val="tx2"/>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grpSp>
        <p:grpSp>
          <p:nvGrpSpPr>
            <p:cNvPr id="113" name="MoonLegend3"/>
            <p:cNvGrpSpPr>
              <a:grpSpLocks noChangeAspect="1"/>
            </p:cNvGrpSpPr>
            <p:nvPr>
              <p:custDataLst>
                <p:tags r:id="rId34"/>
              </p:custDataLst>
            </p:nvPr>
          </p:nvGrpSpPr>
          <p:grpSpPr bwMode="gray">
            <a:xfrm>
              <a:off x="7769225" y="799307"/>
              <a:ext cx="209550" cy="209551"/>
              <a:chOff x="4495" y="1198"/>
              <a:chExt cx="160" cy="160"/>
            </a:xfrm>
          </p:grpSpPr>
          <p:sp>
            <p:nvSpPr>
              <p:cNvPr id="119" name="Oval 47"/>
              <p:cNvSpPr>
                <a:spLocks noChangeAspect="1" noChangeArrowheads="1"/>
              </p:cNvSpPr>
              <p:nvPr>
                <p:custDataLst>
                  <p:tags r:id="rId35"/>
                </p:custDataLst>
              </p:nvPr>
            </p:nvSpPr>
            <p:spPr bwMode="gray">
              <a:xfrm>
                <a:off x="4495" y="1198"/>
                <a:ext cx="160" cy="160"/>
              </a:xfrm>
              <a:prstGeom prst="ellipse">
                <a:avLst/>
              </a:prstGeom>
              <a:solidFill>
                <a:schemeClr val="accent1"/>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sp>
            <p:nvSpPr>
              <p:cNvPr id="120" name="Arc 48"/>
              <p:cNvSpPr>
                <a:spLocks noChangeAspect="1"/>
              </p:cNvSpPr>
              <p:nvPr>
                <p:custDataLst>
                  <p:tags r:id="rId36"/>
                </p:custDataLst>
              </p:nvPr>
            </p:nvSpPr>
            <p:spPr bwMode="gray">
              <a:xfrm>
                <a:off x="4495" y="1198"/>
                <a:ext cx="160" cy="160"/>
              </a:xfrm>
              <a:prstGeom prst="arc">
                <a:avLst>
                  <a:gd name="adj1" fmla="val 16200000"/>
                  <a:gd name="adj2" fmla="val 5400000"/>
                </a:avLst>
              </a:prstGeom>
              <a:solidFill>
                <a:schemeClr val="tx2"/>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grpSp>
        <p:sp>
          <p:nvSpPr>
            <p:cNvPr id="114" name="Legend1"/>
            <p:cNvSpPr>
              <a:spLocks noChangeArrowheads="1"/>
            </p:cNvSpPr>
            <p:nvPr/>
          </p:nvSpPr>
          <p:spPr bwMode="gray">
            <a:xfrm>
              <a:off x="8089900" y="263525"/>
              <a:ext cx="437178" cy="18099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sp>
          <p:nvSpPr>
            <p:cNvPr id="115" name="Legend2"/>
            <p:cNvSpPr>
              <a:spLocks noChangeArrowheads="1"/>
            </p:cNvSpPr>
            <p:nvPr/>
          </p:nvSpPr>
          <p:spPr bwMode="gray">
            <a:xfrm>
              <a:off x="8089900" y="538163"/>
              <a:ext cx="437178" cy="18099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sp>
          <p:nvSpPr>
            <p:cNvPr id="116" name="Legend3"/>
            <p:cNvSpPr>
              <a:spLocks noChangeArrowheads="1"/>
            </p:cNvSpPr>
            <p:nvPr/>
          </p:nvSpPr>
          <p:spPr bwMode="gray">
            <a:xfrm>
              <a:off x="8089900" y="812801"/>
              <a:ext cx="437178" cy="18099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sp>
          <p:nvSpPr>
            <p:cNvPr id="117" name="Legend4"/>
            <p:cNvSpPr>
              <a:spLocks noChangeArrowheads="1"/>
            </p:cNvSpPr>
            <p:nvPr/>
          </p:nvSpPr>
          <p:spPr bwMode="gray">
            <a:xfrm>
              <a:off x="8089900" y="1084266"/>
              <a:ext cx="437178" cy="18099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sp>
          <p:nvSpPr>
            <p:cNvPr id="118" name="Legend5"/>
            <p:cNvSpPr>
              <a:spLocks noChangeArrowheads="1"/>
            </p:cNvSpPr>
            <p:nvPr/>
          </p:nvSpPr>
          <p:spPr bwMode="gray">
            <a:xfrm>
              <a:off x="8089900" y="1360491"/>
              <a:ext cx="437178" cy="18099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grpSp>
      <p:grpSp>
        <p:nvGrpSpPr>
          <p:cNvPr id="129" name="EmptyMoon" hidden="1"/>
          <p:cNvGrpSpPr>
            <a:grpSpLocks noChangeAspect="1"/>
          </p:cNvGrpSpPr>
          <p:nvPr userDrawn="1">
            <p:custDataLst>
              <p:tags r:id="rId15"/>
            </p:custDataLst>
          </p:nvPr>
        </p:nvGrpSpPr>
        <p:grpSpPr>
          <a:xfrm>
            <a:off x="11321025" y="1000046"/>
            <a:ext cx="254000" cy="254000"/>
            <a:chOff x="762000" y="1270000"/>
            <a:chExt cx="254000" cy="254000"/>
          </a:xfrm>
          <a:solidFill>
            <a:schemeClr val="accent2"/>
          </a:solidFill>
        </p:grpSpPr>
        <p:sp>
          <p:nvSpPr>
            <p:cNvPr id="130" name="Oval 129"/>
            <p:cNvSpPr/>
            <p:nvPr>
              <p:custDataLst>
                <p:tags r:id="rId28"/>
              </p:custDataLst>
            </p:nvPr>
          </p:nvSpPr>
          <p:spPr>
            <a:xfrm>
              <a:off x="762000" y="1270000"/>
              <a:ext cx="254000" cy="254000"/>
            </a:xfrm>
            <a:prstGeom prst="ellipse">
              <a:avLst/>
            </a:prstGeom>
            <a:solidFill>
              <a:schemeClr val="accent1"/>
            </a:solidFill>
            <a:ln w="0" cap="flat"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sz="1600" dirty="0">
                <a:solidFill>
                  <a:schemeClr val="bg1"/>
                </a:solidFill>
              </a:endParaRPr>
            </a:p>
          </p:txBody>
        </p:sp>
        <p:sp>
          <p:nvSpPr>
            <p:cNvPr id="131" name="Arc 130"/>
            <p:cNvSpPr/>
            <p:nvPr>
              <p:custDataLst>
                <p:tags r:id="rId29"/>
              </p:custDataLst>
            </p:nvPr>
          </p:nvSpPr>
          <p:spPr>
            <a:xfrm>
              <a:off x="762000" y="1270000"/>
              <a:ext cx="254000" cy="254000"/>
            </a:xfrm>
            <a:prstGeom prst="arc">
              <a:avLst>
                <a:gd name="adj1" fmla="val 16200000"/>
                <a:gd name="adj2" fmla="val 5400000"/>
              </a:avLst>
            </a:prstGeom>
            <a:solidFill>
              <a:schemeClr val="accent2"/>
            </a:solidFill>
            <a:ln w="0" cap="flat" cmpd="sng" algn="ctr">
              <a:no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dirty="0"/>
            </a:p>
          </p:txBody>
        </p:sp>
      </p:grpSp>
      <p:grpSp>
        <p:nvGrpSpPr>
          <p:cNvPr id="132" name="QuaterMoon" hidden="1"/>
          <p:cNvGrpSpPr>
            <a:grpSpLocks noChangeAspect="1"/>
          </p:cNvGrpSpPr>
          <p:nvPr userDrawn="1">
            <p:custDataLst>
              <p:tags r:id="rId16"/>
            </p:custDataLst>
          </p:nvPr>
        </p:nvGrpSpPr>
        <p:grpSpPr>
          <a:xfrm>
            <a:off x="11641366" y="1000046"/>
            <a:ext cx="254000" cy="254000"/>
            <a:chOff x="762000" y="1270000"/>
            <a:chExt cx="254000" cy="254000"/>
          </a:xfrm>
        </p:grpSpPr>
        <p:sp>
          <p:nvSpPr>
            <p:cNvPr id="133" name="Oval 132"/>
            <p:cNvSpPr/>
            <p:nvPr>
              <p:custDataLst>
                <p:tags r:id="rId26"/>
              </p:custDataLst>
            </p:nvPr>
          </p:nvSpPr>
          <p:spPr>
            <a:xfrm>
              <a:off x="762000" y="1270000"/>
              <a:ext cx="254000" cy="254000"/>
            </a:xfrm>
            <a:prstGeom prst="ellipse">
              <a:avLst/>
            </a:prstGeom>
            <a:solidFill>
              <a:schemeClr val="accent1"/>
            </a:solidFill>
            <a:ln w="0" cap="flat"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sz="1600" dirty="0">
                <a:solidFill>
                  <a:schemeClr val="bg1"/>
                </a:solidFill>
              </a:endParaRPr>
            </a:p>
          </p:txBody>
        </p:sp>
        <p:sp>
          <p:nvSpPr>
            <p:cNvPr id="134" name="Arc 133"/>
            <p:cNvSpPr/>
            <p:nvPr>
              <p:custDataLst>
                <p:tags r:id="rId27"/>
              </p:custDataLst>
            </p:nvPr>
          </p:nvSpPr>
          <p:spPr>
            <a:xfrm>
              <a:off x="762000" y="1270000"/>
              <a:ext cx="254000" cy="254000"/>
            </a:xfrm>
            <a:prstGeom prst="arc">
              <a:avLst>
                <a:gd name="adj1" fmla="val 16200000"/>
                <a:gd name="adj2" fmla="val 0"/>
              </a:avLst>
            </a:prstGeom>
            <a:solidFill>
              <a:schemeClr val="accent2"/>
            </a:solidFill>
            <a:ln w="0" cap="flat" cmpd="sng" algn="ctr">
              <a:no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dirty="0"/>
            </a:p>
          </p:txBody>
        </p:sp>
      </p:grpSp>
      <p:grpSp>
        <p:nvGrpSpPr>
          <p:cNvPr id="135" name="HalfMoon" hidden="1"/>
          <p:cNvGrpSpPr>
            <a:grpSpLocks noChangeAspect="1"/>
          </p:cNvGrpSpPr>
          <p:nvPr userDrawn="1">
            <p:custDataLst>
              <p:tags r:id="rId17"/>
            </p:custDataLst>
          </p:nvPr>
        </p:nvGrpSpPr>
        <p:grpSpPr>
          <a:xfrm>
            <a:off x="11961708" y="1000046"/>
            <a:ext cx="254000" cy="254000"/>
            <a:chOff x="762000" y="1270000"/>
            <a:chExt cx="254000" cy="254000"/>
          </a:xfrm>
        </p:grpSpPr>
        <p:sp>
          <p:nvSpPr>
            <p:cNvPr id="136" name="Oval 135"/>
            <p:cNvSpPr/>
            <p:nvPr>
              <p:custDataLst>
                <p:tags r:id="rId24"/>
              </p:custDataLst>
            </p:nvPr>
          </p:nvSpPr>
          <p:spPr>
            <a:xfrm>
              <a:off x="762000" y="1270000"/>
              <a:ext cx="254000" cy="254000"/>
            </a:xfrm>
            <a:prstGeom prst="ellipse">
              <a:avLst/>
            </a:prstGeom>
            <a:solidFill>
              <a:schemeClr val="accent1"/>
            </a:solidFill>
            <a:ln w="0" cap="flat"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sz="1600" dirty="0">
                <a:solidFill>
                  <a:schemeClr val="bg1"/>
                </a:solidFill>
              </a:endParaRPr>
            </a:p>
          </p:txBody>
        </p:sp>
        <p:sp>
          <p:nvSpPr>
            <p:cNvPr id="137" name="Arc 136"/>
            <p:cNvSpPr/>
            <p:nvPr>
              <p:custDataLst>
                <p:tags r:id="rId25"/>
              </p:custDataLst>
            </p:nvPr>
          </p:nvSpPr>
          <p:spPr>
            <a:xfrm>
              <a:off x="762000" y="1270000"/>
              <a:ext cx="254000" cy="254000"/>
            </a:xfrm>
            <a:prstGeom prst="arc">
              <a:avLst>
                <a:gd name="adj1" fmla="val 16200000"/>
                <a:gd name="adj2" fmla="val 5400000"/>
              </a:avLst>
            </a:prstGeom>
            <a:solidFill>
              <a:schemeClr val="accent2"/>
            </a:solidFill>
            <a:ln w="0" cap="flat" cmpd="sng" algn="ctr">
              <a:no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dirty="0"/>
            </a:p>
          </p:txBody>
        </p:sp>
      </p:grpSp>
      <p:grpSp>
        <p:nvGrpSpPr>
          <p:cNvPr id="138" name="3QuaterMoon" hidden="1"/>
          <p:cNvGrpSpPr>
            <a:grpSpLocks noChangeAspect="1"/>
          </p:cNvGrpSpPr>
          <p:nvPr userDrawn="1">
            <p:custDataLst>
              <p:tags r:id="rId18"/>
            </p:custDataLst>
          </p:nvPr>
        </p:nvGrpSpPr>
        <p:grpSpPr>
          <a:xfrm>
            <a:off x="12282049" y="1000046"/>
            <a:ext cx="254000" cy="254000"/>
            <a:chOff x="762000" y="1270000"/>
            <a:chExt cx="254000" cy="254000"/>
          </a:xfrm>
        </p:grpSpPr>
        <p:sp>
          <p:nvSpPr>
            <p:cNvPr id="139" name="Oval 138"/>
            <p:cNvSpPr/>
            <p:nvPr>
              <p:custDataLst>
                <p:tags r:id="rId22"/>
              </p:custDataLst>
            </p:nvPr>
          </p:nvSpPr>
          <p:spPr>
            <a:xfrm>
              <a:off x="762000" y="1270000"/>
              <a:ext cx="254000" cy="254000"/>
            </a:xfrm>
            <a:prstGeom prst="ellipse">
              <a:avLst/>
            </a:prstGeom>
            <a:solidFill>
              <a:schemeClr val="accent1"/>
            </a:solidFill>
            <a:ln w="0" cap="flat"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sz="1600" dirty="0">
                <a:solidFill>
                  <a:schemeClr val="bg1"/>
                </a:solidFill>
              </a:endParaRPr>
            </a:p>
          </p:txBody>
        </p:sp>
        <p:sp>
          <p:nvSpPr>
            <p:cNvPr id="140" name="Arc 139"/>
            <p:cNvSpPr/>
            <p:nvPr>
              <p:custDataLst>
                <p:tags r:id="rId23"/>
              </p:custDataLst>
            </p:nvPr>
          </p:nvSpPr>
          <p:spPr>
            <a:xfrm>
              <a:off x="762000" y="1270000"/>
              <a:ext cx="254000" cy="254000"/>
            </a:xfrm>
            <a:prstGeom prst="arc">
              <a:avLst>
                <a:gd name="adj1" fmla="val 16200000"/>
                <a:gd name="adj2" fmla="val 10800000"/>
              </a:avLst>
            </a:prstGeom>
            <a:solidFill>
              <a:schemeClr val="accent2"/>
            </a:solidFill>
            <a:ln w="0" cap="flat" cmpd="sng" algn="ctr">
              <a:no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dirty="0"/>
            </a:p>
          </p:txBody>
        </p:sp>
      </p:grpSp>
      <p:grpSp>
        <p:nvGrpSpPr>
          <p:cNvPr id="141" name="FullMoon" hidden="1"/>
          <p:cNvGrpSpPr>
            <a:grpSpLocks noChangeAspect="1"/>
          </p:cNvGrpSpPr>
          <p:nvPr userDrawn="1">
            <p:custDataLst>
              <p:tags r:id="rId19"/>
            </p:custDataLst>
          </p:nvPr>
        </p:nvGrpSpPr>
        <p:grpSpPr>
          <a:xfrm>
            <a:off x="12602391" y="1000046"/>
            <a:ext cx="254000" cy="254000"/>
            <a:chOff x="762000" y="1270000"/>
            <a:chExt cx="254000" cy="254000"/>
          </a:xfrm>
          <a:solidFill>
            <a:schemeClr val="accent2"/>
          </a:solidFill>
        </p:grpSpPr>
        <p:sp>
          <p:nvSpPr>
            <p:cNvPr id="142" name="Oval 141"/>
            <p:cNvSpPr/>
            <p:nvPr>
              <p:custDataLst>
                <p:tags r:id="rId20"/>
              </p:custDataLst>
            </p:nvPr>
          </p:nvSpPr>
          <p:spPr>
            <a:xfrm>
              <a:off x="762000" y="1270000"/>
              <a:ext cx="254000" cy="254000"/>
            </a:xfrm>
            <a:prstGeom prst="ellipse">
              <a:avLst/>
            </a:prstGeom>
            <a:grpFill/>
            <a:ln w="0" cap="flat"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sz="1600" dirty="0">
                <a:solidFill>
                  <a:schemeClr val="bg1"/>
                </a:solidFill>
              </a:endParaRPr>
            </a:p>
          </p:txBody>
        </p:sp>
        <p:sp>
          <p:nvSpPr>
            <p:cNvPr id="143" name="Arc 142"/>
            <p:cNvSpPr/>
            <p:nvPr>
              <p:custDataLst>
                <p:tags r:id="rId21"/>
              </p:custDataLst>
            </p:nvPr>
          </p:nvSpPr>
          <p:spPr>
            <a:xfrm>
              <a:off x="762000" y="1270000"/>
              <a:ext cx="254000" cy="254000"/>
            </a:xfrm>
            <a:prstGeom prst="arc">
              <a:avLst>
                <a:gd name="adj1" fmla="val 16200000"/>
                <a:gd name="adj2" fmla="val 16200000"/>
              </a:avLst>
            </a:prstGeom>
            <a:grpFill/>
            <a:ln w="0" cap="flat" cmpd="sng" algn="ctr">
              <a:no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dirty="0"/>
            </a:p>
          </p:txBody>
        </p:sp>
      </p:grpSp>
      <p:cxnSp>
        <p:nvCxnSpPr>
          <p:cNvPr id="145" name="Straight Connector 144"/>
          <p:cNvCxnSpPr/>
          <p:nvPr userDrawn="1"/>
        </p:nvCxnSpPr>
        <p:spPr bwMode="ltGray">
          <a:xfrm>
            <a:off x="564946" y="821418"/>
            <a:ext cx="13500511" cy="0"/>
          </a:xfrm>
          <a:prstGeom prst="line">
            <a:avLst/>
          </a:prstGeom>
          <a:noFill/>
          <a:ln w="12700" cap="flat" cmpd="sng" algn="ctr">
            <a:solidFill>
              <a:srgbClr val="F36419"/>
            </a:solidFill>
            <a:prstDash val="solid"/>
            <a:round/>
            <a:headEnd type="none" w="med" len="med"/>
            <a:tailEnd type="none"/>
          </a:ln>
          <a:effectLst/>
        </p:spPr>
      </p:cxnSp>
      <p:sp>
        <p:nvSpPr>
          <p:cNvPr id="73" name="Slide Number Placeholder 1"/>
          <p:cNvSpPr txBox="1"/>
          <p:nvPr userDrawn="1"/>
        </p:nvSpPr>
        <p:spPr>
          <a:xfrm>
            <a:off x="14198400" y="7832513"/>
            <a:ext cx="266400" cy="151200"/>
          </a:xfrm>
          <a:prstGeom prst="rect">
            <a:avLst/>
          </a:prstGeom>
        </p:spPr>
        <p:txBody>
          <a:bodyPr vert="horz" lIns="0" tIns="0" rIns="0" bIns="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597E933-748C-423A-8FD7-FA7B3ACA4E96}" type="slidenum">
              <a:rPr lang="en-GB" sz="1200" baseline="0" smtClean="0">
                <a:solidFill>
                  <a:schemeClr val="tx1"/>
                </a:solidFill>
              </a:rPr>
              <a:t>‹#›</a:t>
            </a:fld>
            <a:endParaRPr lang="en-GB" sz="1200" baseline="0" dirty="0">
              <a:solidFill>
                <a:schemeClr val="tx1"/>
              </a:solidFill>
            </a:endParaRPr>
          </a:p>
        </p:txBody>
      </p:sp>
      <p:sp>
        <p:nvSpPr>
          <p:cNvPr id="6" name="GS Doctop Placeholder" hidden="1"/>
          <p:cNvSpPr txBox="1"/>
          <p:nvPr userDrawn="1"/>
        </p:nvSpPr>
        <p:spPr>
          <a:xfrm>
            <a:off x="546101" y="0"/>
            <a:ext cx="5651500" cy="215444"/>
          </a:xfrm>
          <a:prstGeom prst="rect">
            <a:avLst/>
          </a:prstGeom>
          <a:noFill/>
        </p:spPr>
        <p:txBody>
          <a:bodyPr vert="horz" rtlCol="0">
            <a:spAutoFit/>
          </a:bodyPr>
          <a:lstStyle/>
          <a:p>
            <a:pPr algn="l"/>
            <a:r>
              <a:rPr lang="en-US" sz="800" b="0">
                <a:latin typeface="Arial" panose="020B0604020202020204"/>
              </a:rPr>
              <a:t>ibdroot\projects\IBD-HK\maxims2020\654567_1\16. Marketing\RS\Project Skyline_RS_V20200923_part 1.pptx</a:t>
            </a:r>
            <a:endParaRPr lang="en-US" sz="800" b="0" dirty="0">
              <a:latin typeface="Arial" panose="020B0604020202020204"/>
            </a:endParaRPr>
          </a:p>
        </p:txBody>
      </p:sp>
    </p:spTree>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Lst>
  <p:hf hdr="0" ftr="0" dt="0"/>
  <p:txStyles>
    <p:titleStyle>
      <a:lvl1pPr algn="l" defTabSz="1074420" rtl="0" eaLnBrk="1" fontAlgn="base" hangingPunct="1">
        <a:spcBef>
          <a:spcPct val="0"/>
        </a:spcBef>
        <a:spcAft>
          <a:spcPct val="0"/>
        </a:spcAft>
        <a:tabLst>
          <a:tab pos="323215" algn="l"/>
        </a:tabLst>
        <a:defRPr lang="x-none" sz="2400" b="1" cap="all" baseline="0" noProof="0" dirty="0">
          <a:solidFill>
            <a:schemeClr val="tx2"/>
          </a:solidFill>
          <a:latin typeface="+mj-lt"/>
          <a:ea typeface="+mj-ea"/>
          <a:cs typeface="+mj-cs"/>
        </a:defRPr>
      </a:lvl1pPr>
      <a:lvl2pPr algn="l" defTabSz="1074420" rtl="0" eaLnBrk="1" fontAlgn="base" hangingPunct="1">
        <a:spcBef>
          <a:spcPct val="0"/>
        </a:spcBef>
        <a:spcAft>
          <a:spcPct val="0"/>
        </a:spcAft>
        <a:defRPr lang="x-none" sz="2280" b="1">
          <a:solidFill>
            <a:schemeClr val="tx2"/>
          </a:solidFill>
          <a:latin typeface="Arial" panose="020B0604020202020204" pitchFamily="34" charset="0"/>
        </a:defRPr>
      </a:lvl2pPr>
      <a:lvl3pPr algn="l" defTabSz="1074420" rtl="0" eaLnBrk="1" fontAlgn="base" hangingPunct="1">
        <a:spcBef>
          <a:spcPct val="0"/>
        </a:spcBef>
        <a:spcAft>
          <a:spcPct val="0"/>
        </a:spcAft>
        <a:defRPr lang="x-none" sz="2280" b="1">
          <a:solidFill>
            <a:schemeClr val="tx2"/>
          </a:solidFill>
          <a:latin typeface="Arial" panose="020B0604020202020204" pitchFamily="34" charset="0"/>
        </a:defRPr>
      </a:lvl3pPr>
      <a:lvl4pPr algn="l" defTabSz="1074420" rtl="0" eaLnBrk="1" fontAlgn="base" hangingPunct="1">
        <a:spcBef>
          <a:spcPct val="0"/>
        </a:spcBef>
        <a:spcAft>
          <a:spcPct val="0"/>
        </a:spcAft>
        <a:defRPr lang="x-none" sz="2280" b="1">
          <a:solidFill>
            <a:schemeClr val="tx2"/>
          </a:solidFill>
          <a:latin typeface="Arial" panose="020B0604020202020204" pitchFamily="34" charset="0"/>
        </a:defRPr>
      </a:lvl4pPr>
      <a:lvl5pPr algn="l" defTabSz="1074420" rtl="0" eaLnBrk="1" fontAlgn="base" hangingPunct="1">
        <a:spcBef>
          <a:spcPct val="0"/>
        </a:spcBef>
        <a:spcAft>
          <a:spcPct val="0"/>
        </a:spcAft>
        <a:defRPr lang="x-none" sz="2280" b="1">
          <a:solidFill>
            <a:schemeClr val="tx2"/>
          </a:solidFill>
          <a:latin typeface="Arial" panose="020B0604020202020204" pitchFamily="34" charset="0"/>
        </a:defRPr>
      </a:lvl5pPr>
      <a:lvl6pPr marL="548640" algn="l" defTabSz="1074420" rtl="0" eaLnBrk="1" fontAlgn="base" hangingPunct="1">
        <a:spcBef>
          <a:spcPct val="0"/>
        </a:spcBef>
        <a:spcAft>
          <a:spcPct val="0"/>
        </a:spcAft>
        <a:defRPr lang="x-none" sz="2280" b="1">
          <a:solidFill>
            <a:schemeClr val="tx2"/>
          </a:solidFill>
          <a:latin typeface="Arial" panose="020B0604020202020204" pitchFamily="34" charset="0"/>
        </a:defRPr>
      </a:lvl6pPr>
      <a:lvl7pPr marL="1097280" algn="l" defTabSz="1074420" rtl="0" eaLnBrk="1" fontAlgn="base" hangingPunct="1">
        <a:spcBef>
          <a:spcPct val="0"/>
        </a:spcBef>
        <a:spcAft>
          <a:spcPct val="0"/>
        </a:spcAft>
        <a:defRPr lang="x-none" sz="2280" b="1">
          <a:solidFill>
            <a:schemeClr val="tx2"/>
          </a:solidFill>
          <a:latin typeface="Arial" panose="020B0604020202020204" pitchFamily="34" charset="0"/>
        </a:defRPr>
      </a:lvl7pPr>
      <a:lvl8pPr marL="1645920" algn="l" defTabSz="1074420" rtl="0" eaLnBrk="1" fontAlgn="base" hangingPunct="1">
        <a:spcBef>
          <a:spcPct val="0"/>
        </a:spcBef>
        <a:spcAft>
          <a:spcPct val="0"/>
        </a:spcAft>
        <a:defRPr lang="x-none" sz="2280" b="1">
          <a:solidFill>
            <a:schemeClr val="tx2"/>
          </a:solidFill>
          <a:latin typeface="Arial" panose="020B0604020202020204" pitchFamily="34" charset="0"/>
        </a:defRPr>
      </a:lvl8pPr>
      <a:lvl9pPr marL="2194560" algn="l" defTabSz="1074420" rtl="0" eaLnBrk="1" fontAlgn="base" hangingPunct="1">
        <a:spcBef>
          <a:spcPct val="0"/>
        </a:spcBef>
        <a:spcAft>
          <a:spcPct val="0"/>
        </a:spcAft>
        <a:defRPr lang="x-none" sz="2280" b="1">
          <a:solidFill>
            <a:schemeClr val="tx2"/>
          </a:solidFill>
          <a:latin typeface="Arial" panose="020B0604020202020204" pitchFamily="34" charset="0"/>
        </a:defRPr>
      </a:lvl9pPr>
    </p:titleStyle>
    <p:bodyStyle>
      <a:lvl1pPr marL="0" indent="0" algn="l" defTabSz="1074420" rtl="0" eaLnBrk="1" fontAlgn="base" hangingPunct="1">
        <a:lnSpc>
          <a:spcPct val="120000"/>
        </a:lnSpc>
        <a:spcBef>
          <a:spcPct val="0"/>
        </a:spcBef>
        <a:spcAft>
          <a:spcPct val="0"/>
        </a:spcAft>
        <a:buClr>
          <a:schemeClr val="tx2"/>
        </a:buClr>
        <a:buSzPct val="100000"/>
        <a:defRPr lang="en-US" altLang="zh-CN" sz="1600" b="1" kern="0" baseline="0" dirty="0" smtClean="0">
          <a:solidFill>
            <a:schemeClr val="tx1"/>
          </a:solidFill>
          <a:latin typeface="Franklin Gothic Book" panose="020B0503020102020204" pitchFamily="34" charset="0"/>
          <a:ea typeface="楷体_GB2312" pitchFamily="49" charset="-122"/>
          <a:cs typeface="Arial" panose="020B0604020202020204" pitchFamily="34" charset="0"/>
        </a:defRPr>
      </a:lvl1pPr>
      <a:lvl2pPr marL="232410" indent="-230505" algn="l" defTabSz="1074420" rtl="0" eaLnBrk="1" fontAlgn="base" hangingPunct="1">
        <a:lnSpc>
          <a:spcPct val="120000"/>
        </a:lnSpc>
        <a:spcBef>
          <a:spcPct val="0"/>
        </a:spcBef>
        <a:spcAft>
          <a:spcPct val="0"/>
        </a:spcAft>
        <a:buClr>
          <a:schemeClr val="accent1"/>
        </a:buClr>
        <a:buSzPct val="125000"/>
        <a:buFont typeface="Arial" panose="020B0604020202020204" pitchFamily="34" charset="0"/>
        <a:buChar char="▪"/>
        <a:defRPr lang="en-US" altLang="zh-CN" sz="1600" b="0" kern="0" baseline="0" dirty="0" smtClean="0">
          <a:solidFill>
            <a:schemeClr val="tx1"/>
          </a:solidFill>
          <a:latin typeface="Franklin Gothic Book" panose="020B0503020102020204" pitchFamily="34" charset="0"/>
          <a:ea typeface="楷体_GB2312" pitchFamily="49" charset="-122"/>
          <a:cs typeface="Arial" panose="020B0604020202020204" pitchFamily="34" charset="0"/>
        </a:defRPr>
      </a:lvl2pPr>
      <a:lvl3pPr marL="548640" indent="-314325" algn="l" defTabSz="1074420" rtl="0" eaLnBrk="1" fontAlgn="base" hangingPunct="1">
        <a:lnSpc>
          <a:spcPct val="120000"/>
        </a:lnSpc>
        <a:spcBef>
          <a:spcPct val="0"/>
        </a:spcBef>
        <a:spcAft>
          <a:spcPct val="0"/>
        </a:spcAft>
        <a:buClr>
          <a:schemeClr val="accent1"/>
        </a:buClr>
        <a:buSzPct val="120000"/>
        <a:buFont typeface="Arial" panose="020B0604020202020204" pitchFamily="34" charset="0"/>
        <a:buChar char="–"/>
        <a:defRPr lang="en-US" altLang="zh-CN" sz="1600" b="0" kern="0" baseline="0" dirty="0" smtClean="0">
          <a:solidFill>
            <a:schemeClr val="tx1"/>
          </a:solidFill>
          <a:latin typeface="Franklin Gothic Book" panose="020B0503020102020204" pitchFamily="34" charset="0"/>
          <a:ea typeface="楷体_GB2312" pitchFamily="49" charset="-122"/>
          <a:cs typeface="Arial" panose="020B0604020202020204" pitchFamily="34" charset="0"/>
        </a:defRPr>
      </a:lvl3pPr>
      <a:lvl4pPr marL="737235" indent="-186690" algn="l" defTabSz="1074420" rtl="0" eaLnBrk="1" fontAlgn="base" hangingPunct="1">
        <a:lnSpc>
          <a:spcPct val="120000"/>
        </a:lnSpc>
        <a:spcBef>
          <a:spcPct val="0"/>
        </a:spcBef>
        <a:spcAft>
          <a:spcPct val="0"/>
        </a:spcAft>
        <a:buClr>
          <a:schemeClr val="accent1"/>
        </a:buClr>
        <a:buSzPct val="120000"/>
        <a:buFont typeface="Arial" panose="020B0604020202020204" pitchFamily="34" charset="0"/>
        <a:buChar char="▫"/>
        <a:defRPr lang="en-US" altLang="zh-CN" sz="1600" b="0" kern="0" baseline="0" dirty="0" smtClean="0">
          <a:solidFill>
            <a:schemeClr val="tx1"/>
          </a:solidFill>
          <a:latin typeface="Franklin Gothic Book" panose="020B0503020102020204" pitchFamily="34" charset="0"/>
          <a:ea typeface="楷体_GB2312" pitchFamily="49" charset="-122"/>
          <a:cs typeface="Arial" panose="020B0604020202020204" pitchFamily="34" charset="0"/>
        </a:defRPr>
      </a:lvl4pPr>
      <a:lvl5pPr marL="899795" indent="-156210" algn="l" defTabSz="1074420" rtl="0" eaLnBrk="1" fontAlgn="base" hangingPunct="1">
        <a:lnSpc>
          <a:spcPct val="120000"/>
        </a:lnSpc>
        <a:spcBef>
          <a:spcPct val="0"/>
        </a:spcBef>
        <a:spcAft>
          <a:spcPct val="0"/>
        </a:spcAft>
        <a:buClr>
          <a:schemeClr val="accent1"/>
        </a:buClr>
        <a:buSzPct val="89000"/>
        <a:buFont typeface="Arial" panose="020B0604020202020204" pitchFamily="34" charset="0"/>
        <a:buChar char="-"/>
        <a:defRPr lang="en-US" altLang="zh-CN" sz="1600" b="0" kern="0" baseline="0" dirty="0">
          <a:solidFill>
            <a:schemeClr val="tx1"/>
          </a:solidFill>
          <a:latin typeface="Franklin Gothic Book" panose="020B0503020102020204" pitchFamily="34" charset="0"/>
          <a:ea typeface="楷体_GB2312" pitchFamily="49" charset="-122"/>
          <a:cs typeface="Arial" panose="020B0604020202020204" pitchFamily="34" charset="0"/>
        </a:defRPr>
      </a:lvl5pPr>
      <a:lvl6pPr marL="899795" indent="-156210" algn="l" defTabSz="1074420" rtl="0" eaLnBrk="1" fontAlgn="base" hangingPunct="1">
        <a:spcBef>
          <a:spcPct val="0"/>
        </a:spcBef>
        <a:spcAft>
          <a:spcPct val="0"/>
        </a:spcAft>
        <a:buClr>
          <a:schemeClr val="tx2"/>
        </a:buClr>
        <a:buSzPct val="89000"/>
        <a:buFont typeface="Arial" panose="020B0604020202020204" pitchFamily="34" charset="0"/>
        <a:buChar char="-"/>
        <a:defRPr lang="x-none" sz="1920" baseline="0">
          <a:solidFill>
            <a:schemeClr val="tx1"/>
          </a:solidFill>
          <a:latin typeface="+mn-lt"/>
        </a:defRPr>
      </a:lvl6pPr>
      <a:lvl7pPr marL="899795" indent="-156210" algn="l" defTabSz="1074420" rtl="0" eaLnBrk="1" fontAlgn="base" hangingPunct="1">
        <a:spcBef>
          <a:spcPct val="0"/>
        </a:spcBef>
        <a:spcAft>
          <a:spcPct val="0"/>
        </a:spcAft>
        <a:buClr>
          <a:schemeClr val="tx2"/>
        </a:buClr>
        <a:buSzPct val="89000"/>
        <a:buFont typeface="Arial" panose="020B0604020202020204" pitchFamily="34" charset="0"/>
        <a:buChar char="-"/>
        <a:defRPr lang="x-none" sz="1920" baseline="0">
          <a:solidFill>
            <a:schemeClr val="tx1"/>
          </a:solidFill>
          <a:latin typeface="+mn-lt"/>
        </a:defRPr>
      </a:lvl7pPr>
      <a:lvl8pPr marL="899795" indent="-156210" algn="l" defTabSz="1074420" rtl="0" eaLnBrk="1" fontAlgn="base" hangingPunct="1">
        <a:spcBef>
          <a:spcPct val="0"/>
        </a:spcBef>
        <a:spcAft>
          <a:spcPct val="0"/>
        </a:spcAft>
        <a:buClr>
          <a:schemeClr val="tx2"/>
        </a:buClr>
        <a:buSzPct val="89000"/>
        <a:buFont typeface="Arial" panose="020B0604020202020204" pitchFamily="34" charset="0"/>
        <a:buChar char="-"/>
        <a:defRPr lang="x-none" sz="1920" baseline="0">
          <a:solidFill>
            <a:schemeClr val="tx1"/>
          </a:solidFill>
          <a:latin typeface="+mn-lt"/>
        </a:defRPr>
      </a:lvl8pPr>
      <a:lvl9pPr marL="899795" indent="-156210" algn="l" defTabSz="1074420" rtl="0" eaLnBrk="1" fontAlgn="base" hangingPunct="1">
        <a:spcBef>
          <a:spcPct val="0"/>
        </a:spcBef>
        <a:spcAft>
          <a:spcPct val="0"/>
        </a:spcAft>
        <a:buClr>
          <a:schemeClr val="tx2"/>
        </a:buClr>
        <a:buSzPct val="89000"/>
        <a:buFont typeface="Arial" panose="020B0604020202020204" pitchFamily="34" charset="0"/>
        <a:buChar char="-"/>
        <a:defRPr lang="x-none" sz="1920" baseline="0">
          <a:solidFill>
            <a:schemeClr val="tx1"/>
          </a:solidFill>
          <a:latin typeface="+mn-lt"/>
        </a:defRPr>
      </a:lvl9pPr>
    </p:bodyStyle>
    <p:otherStyle>
      <a:defPPr>
        <a:defRPr lang="x-none"/>
      </a:defPPr>
      <a:lvl1pPr marL="0" algn="l" defTabSz="1097280" rtl="0" eaLnBrk="1" latinLnBrk="0" hangingPunct="1">
        <a:defRPr lang="x-none" sz="2160" kern="1200">
          <a:solidFill>
            <a:schemeClr val="tx1"/>
          </a:solidFill>
          <a:latin typeface="+mn-lt"/>
          <a:ea typeface="+mn-ea"/>
          <a:cs typeface="+mn-cs"/>
        </a:defRPr>
      </a:lvl1pPr>
      <a:lvl2pPr marL="548640" algn="l" defTabSz="1097280" rtl="0" eaLnBrk="1" latinLnBrk="0" hangingPunct="1">
        <a:defRPr lang="x-none" sz="2160" kern="1200">
          <a:solidFill>
            <a:schemeClr val="tx1"/>
          </a:solidFill>
          <a:latin typeface="+mn-lt"/>
          <a:ea typeface="+mn-ea"/>
          <a:cs typeface="+mn-cs"/>
        </a:defRPr>
      </a:lvl2pPr>
      <a:lvl3pPr marL="1097280" algn="l" defTabSz="1097280" rtl="0" eaLnBrk="1" latinLnBrk="0" hangingPunct="1">
        <a:defRPr lang="x-none" sz="2160" kern="1200">
          <a:solidFill>
            <a:schemeClr val="tx1"/>
          </a:solidFill>
          <a:latin typeface="+mn-lt"/>
          <a:ea typeface="+mn-ea"/>
          <a:cs typeface="+mn-cs"/>
        </a:defRPr>
      </a:lvl3pPr>
      <a:lvl4pPr marL="1645920" algn="l" defTabSz="1097280" rtl="0" eaLnBrk="1" latinLnBrk="0" hangingPunct="1">
        <a:defRPr lang="x-none" sz="2160" kern="1200">
          <a:solidFill>
            <a:schemeClr val="tx1"/>
          </a:solidFill>
          <a:latin typeface="+mn-lt"/>
          <a:ea typeface="+mn-ea"/>
          <a:cs typeface="+mn-cs"/>
        </a:defRPr>
      </a:lvl4pPr>
      <a:lvl5pPr marL="2194560" algn="l" defTabSz="1097280" rtl="0" eaLnBrk="1" latinLnBrk="0" hangingPunct="1">
        <a:defRPr lang="x-none" sz="2160" kern="1200">
          <a:solidFill>
            <a:schemeClr val="tx1"/>
          </a:solidFill>
          <a:latin typeface="+mn-lt"/>
          <a:ea typeface="+mn-ea"/>
          <a:cs typeface="+mn-cs"/>
        </a:defRPr>
      </a:lvl5pPr>
      <a:lvl6pPr marL="2743200" algn="l" defTabSz="1097280" rtl="0" eaLnBrk="1" latinLnBrk="0" hangingPunct="1">
        <a:defRPr lang="x-none" sz="2160" kern="1200">
          <a:solidFill>
            <a:schemeClr val="tx1"/>
          </a:solidFill>
          <a:latin typeface="+mn-lt"/>
          <a:ea typeface="+mn-ea"/>
          <a:cs typeface="+mn-cs"/>
        </a:defRPr>
      </a:lvl6pPr>
      <a:lvl7pPr marL="3291840" algn="l" defTabSz="1097280" rtl="0" eaLnBrk="1" latinLnBrk="0" hangingPunct="1">
        <a:defRPr lang="x-none" sz="2160" kern="1200">
          <a:solidFill>
            <a:schemeClr val="tx1"/>
          </a:solidFill>
          <a:latin typeface="+mn-lt"/>
          <a:ea typeface="+mn-ea"/>
          <a:cs typeface="+mn-cs"/>
        </a:defRPr>
      </a:lvl7pPr>
      <a:lvl8pPr marL="3840480" algn="l" defTabSz="1097280" rtl="0" eaLnBrk="1" latinLnBrk="0" hangingPunct="1">
        <a:defRPr lang="x-none" sz="2160" kern="1200">
          <a:solidFill>
            <a:schemeClr val="tx1"/>
          </a:solidFill>
          <a:latin typeface="+mn-lt"/>
          <a:ea typeface="+mn-ea"/>
          <a:cs typeface="+mn-cs"/>
        </a:defRPr>
      </a:lvl8pPr>
      <a:lvl9pPr marL="4389120" algn="l" defTabSz="1097280" rtl="0" eaLnBrk="1" latinLnBrk="0" hangingPunct="1">
        <a:defRPr lang="x-none" sz="216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14"/>
            </p:custDataLst>
          </p:nvPr>
        </p:nvGraphicFramePr>
        <p:xfrm>
          <a:off x="0" y="1"/>
          <a:ext cx="259174" cy="194369"/>
        </p:xfrm>
        <a:graphic>
          <a:graphicData uri="http://schemas.openxmlformats.org/presentationml/2006/ole">
            <mc:AlternateContent xmlns:mc="http://schemas.openxmlformats.org/markup-compatibility/2006">
              <mc:Choice xmlns:v="urn:schemas-microsoft-com:vml" Requires="v">
                <p:oleObj name="think-cell 幻灯片" r:id="rId45" imgW="12700" imgH="12700" progId="TCLayout.ActiveDocument.1">
                  <p:embed/>
                </p:oleObj>
              </mc:Choice>
              <mc:Fallback>
                <p:oleObj name="think-cell 幻灯片" r:id="rId45" imgW="12700" imgH="12700" progId="TCLayout.ActiveDocument.1">
                  <p:embed/>
                  <p:pic>
                    <p:nvPicPr>
                      <p:cNvPr id="0" name="Object 1" hidden="1"/>
                      <p:cNvPicPr/>
                      <p:nvPr/>
                    </p:nvPicPr>
                    <p:blipFill>
                      <a:blip r:embed="rId46"/>
                      <a:stretch>
                        <a:fillRect/>
                      </a:stretch>
                    </p:blipFill>
                    <p:spPr>
                      <a:xfrm>
                        <a:off x="0" y="1"/>
                        <a:ext cx="259174" cy="194369"/>
                      </a:xfrm>
                      <a:prstGeom prst="rect">
                        <a:avLst/>
                      </a:prstGeom>
                    </p:spPr>
                  </p:pic>
                </p:oleObj>
              </mc:Fallback>
            </mc:AlternateContent>
          </a:graphicData>
        </a:graphic>
      </p:graphicFrame>
      <p:pic>
        <p:nvPicPr>
          <p:cNvPr id="4" name="Picture 3"/>
          <p:cNvPicPr>
            <a:picLocks noChangeAspect="1"/>
          </p:cNvPicPr>
          <p:nvPr userDrawn="1"/>
        </p:nvPicPr>
        <p:blipFill rotWithShape="1">
          <a:blip r:embed="rId47"/>
          <a:srcRect b="24180"/>
          <a:stretch>
            <a:fillRect/>
          </a:stretch>
        </p:blipFill>
        <p:spPr bwMode="auto">
          <a:xfrm>
            <a:off x="0" y="6455382"/>
            <a:ext cx="12603480" cy="1773682"/>
          </a:xfrm>
          <a:prstGeom prst="rect">
            <a:avLst/>
          </a:prstGeom>
        </p:spPr>
      </p:pic>
      <p:pic>
        <p:nvPicPr>
          <p:cNvPr id="149" name="Picture 148"/>
          <p:cNvPicPr>
            <a:picLocks noChangeAspect="1"/>
          </p:cNvPicPr>
          <p:nvPr userDrawn="1"/>
        </p:nvPicPr>
        <p:blipFill>
          <a:blip r:embed="rId48" cstate="print">
            <a:extLst>
              <a:ext uri="{28A0092B-C50C-407E-A947-70E740481C1C}">
                <a14:useLocalDpi xmlns:a14="http://schemas.microsoft.com/office/drawing/2010/main" val="0"/>
              </a:ext>
            </a:extLst>
          </a:blip>
          <a:stretch>
            <a:fillRect/>
          </a:stretch>
        </p:blipFill>
        <p:spPr bwMode="ltGray">
          <a:xfrm>
            <a:off x="11827271" y="7208821"/>
            <a:ext cx="2256677" cy="746653"/>
          </a:xfrm>
          <a:prstGeom prst="rect">
            <a:avLst/>
          </a:prstGeom>
        </p:spPr>
      </p:pic>
      <p:sp>
        <p:nvSpPr>
          <p:cNvPr id="19" name="Title Placeholder 2"/>
          <p:cNvSpPr>
            <a:spLocks noGrp="1" noChangeArrowheads="1"/>
          </p:cNvSpPr>
          <p:nvPr>
            <p:ph type="title"/>
          </p:nvPr>
        </p:nvSpPr>
        <p:spPr bwMode="gray">
          <a:xfrm>
            <a:off x="564946" y="433028"/>
            <a:ext cx="1350051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noAutofit/>
          </a:bodyPr>
          <a:lstStyle/>
          <a:p>
            <a:pPr lvl="0"/>
            <a:endParaRPr lang="en-US" noProof="0" dirty="0"/>
          </a:p>
        </p:txBody>
      </p:sp>
      <p:sp>
        <p:nvSpPr>
          <p:cNvPr id="5" name="Text Placeholder 2"/>
          <p:cNvSpPr>
            <a:spLocks noGrp="1"/>
          </p:cNvSpPr>
          <p:nvPr userDrawn="1">
            <p:ph type="body" idx="1"/>
          </p:nvPr>
        </p:nvSpPr>
        <p:spPr bwMode="gray">
          <a:xfrm>
            <a:off x="564946" y="1268033"/>
            <a:ext cx="13500510" cy="1450654"/>
          </a:xfrm>
          <a:prstGeom prst="rect">
            <a:avLst/>
          </a:prstGeom>
        </p:spPr>
        <p:txBody>
          <a:bodyPr vert="horz" wrap="square" lIns="0" tIns="0" rIns="0" bIns="0" rtlCol="0">
            <a:spAutoFit/>
          </a:bodyPr>
          <a:lstStyle/>
          <a:p>
            <a:pPr lvl="0" latinLnBrk="0"/>
            <a:r>
              <a:rPr lang="en-US" altLang="zh-CN" dirty="0"/>
              <a:t>Click to edit Master text styles</a:t>
            </a:r>
          </a:p>
          <a:p>
            <a:pPr lvl="1" latinLnBrk="0"/>
            <a:r>
              <a:rPr lang="en-US" altLang="zh-CN" dirty="0"/>
              <a:t>Second level</a:t>
            </a:r>
          </a:p>
          <a:p>
            <a:pPr lvl="2" latinLnBrk="0"/>
            <a:r>
              <a:rPr lang="en-US" altLang="zh-CN" dirty="0"/>
              <a:t>Third level</a:t>
            </a:r>
          </a:p>
          <a:p>
            <a:pPr lvl="3" latinLnBrk="0"/>
            <a:r>
              <a:rPr lang="en-US" altLang="zh-CN" dirty="0"/>
              <a:t>Fourth level</a:t>
            </a:r>
          </a:p>
          <a:p>
            <a:pPr lvl="4" latinLnBrk="0"/>
            <a:r>
              <a:rPr lang="en-US" altLang="zh-CN" dirty="0"/>
              <a:t>Fifth level</a:t>
            </a:r>
            <a:endParaRPr lang="en-US" dirty="0"/>
          </a:p>
        </p:txBody>
      </p:sp>
      <p:grpSp>
        <p:nvGrpSpPr>
          <p:cNvPr id="15" name="ACET" hidden="1"/>
          <p:cNvGrpSpPr/>
          <p:nvPr userDrawn="1"/>
        </p:nvGrpSpPr>
        <p:grpSpPr bwMode="gray">
          <a:xfrm>
            <a:off x="546860" y="2437413"/>
            <a:ext cx="6305814" cy="573391"/>
            <a:chOff x="915" y="735"/>
            <a:chExt cx="2686" cy="295"/>
          </a:xfrm>
        </p:grpSpPr>
        <p:cxnSp>
          <p:nvCxnSpPr>
            <p:cNvPr id="16" name="AutoShape 249"/>
            <p:cNvCxnSpPr>
              <a:cxnSpLocks noChangeShapeType="1"/>
              <a:stCxn id="18" idx="4"/>
              <a:endCxn id="18" idx="6"/>
            </p:cNvCxnSpPr>
            <p:nvPr/>
          </p:nvCxnSpPr>
          <p:spPr bwMode="gray">
            <a:xfrm>
              <a:off x="915" y="1030"/>
              <a:ext cx="2686" cy="0"/>
            </a:xfrm>
            <a:prstGeom prst="straightConnector1">
              <a:avLst/>
            </a:prstGeom>
            <a:noFill/>
            <a:ln w="9525">
              <a:solidFill>
                <a:schemeClr val="accent6"/>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 name="AutoShape 250"/>
            <p:cNvSpPr>
              <a:spLocks noChangeArrowheads="1"/>
            </p:cNvSpPr>
            <p:nvPr/>
          </p:nvSpPr>
          <p:spPr bwMode="gray">
            <a:xfrm>
              <a:off x="915" y="735"/>
              <a:ext cx="2686" cy="295"/>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18288" anchor="b">
              <a:spAutoFit/>
            </a:bodyPr>
            <a:lstStyle/>
            <a:p>
              <a:r>
                <a:rPr lang="x-none" sz="1800" b="1" baseline="0" dirty="0">
                  <a:solidFill>
                    <a:srgbClr val="000000"/>
                  </a:solidFill>
                  <a:latin typeface="+mn-lt"/>
                  <a:ea typeface="+mn-ea"/>
                </a:rPr>
                <a:t>Title</a:t>
              </a:r>
            </a:p>
            <a:p>
              <a:r>
                <a:rPr lang="x-none" sz="1800" baseline="0" dirty="0">
                  <a:solidFill>
                    <a:srgbClr val="808080"/>
                  </a:solidFill>
                  <a:latin typeface="+mn-lt"/>
                  <a:ea typeface="+mn-ea"/>
                </a:rPr>
                <a:t>Unit of measure</a:t>
              </a:r>
            </a:p>
          </p:txBody>
        </p:sp>
      </p:grpSp>
      <p:sp>
        <p:nvSpPr>
          <p:cNvPr id="66" name="4. Footnote" hidden="1"/>
          <p:cNvSpPr txBox="1">
            <a:spLocks noChangeArrowheads="1"/>
          </p:cNvSpPr>
          <p:nvPr userDrawn="1"/>
        </p:nvSpPr>
        <p:spPr bwMode="gray">
          <a:xfrm>
            <a:off x="564946" y="7313947"/>
            <a:ext cx="10706348"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nchorCtr="0">
            <a:spAutoFit/>
          </a:bodyPr>
          <a:lstStyle>
            <a:defPPr>
              <a:defRPr lang="en-US"/>
            </a:defPPr>
            <a:lvl1pPr marL="85725" indent="-85725" defTabSz="895350">
              <a:defRPr sz="800" baseline="0">
                <a:solidFill>
                  <a:srgbClr val="808080"/>
                </a:solidFill>
                <a:latin typeface="+mn-lt"/>
              </a:defRPr>
            </a:lvl1pPr>
            <a:lvl2pPr marL="1031875" defTabSz="895350">
              <a:defRPr sz="2400"/>
            </a:lvl2pPr>
            <a:lvl3pPr marL="1217930" defTabSz="895350">
              <a:defRPr sz="2400"/>
            </a:lvl3pPr>
            <a:lvl4pPr marL="1405255" defTabSz="895350">
              <a:defRPr sz="2400"/>
            </a:lvl4pPr>
            <a:lvl5pPr marL="1792605" defTabSz="895350">
              <a:defRPr sz="2400"/>
            </a:lvl5pPr>
            <a:lvl6pPr marL="2249805" defTabSz="895350" fontAlgn="base">
              <a:spcBef>
                <a:spcPct val="0"/>
              </a:spcBef>
              <a:spcAft>
                <a:spcPct val="0"/>
              </a:spcAft>
              <a:defRPr sz="2400"/>
            </a:lvl6pPr>
            <a:lvl7pPr marL="2707005" defTabSz="895350" fontAlgn="base">
              <a:spcBef>
                <a:spcPct val="0"/>
              </a:spcBef>
              <a:spcAft>
                <a:spcPct val="0"/>
              </a:spcAft>
              <a:defRPr sz="2400"/>
            </a:lvl7pPr>
            <a:lvl8pPr marL="3164205" defTabSz="895350" fontAlgn="base">
              <a:spcBef>
                <a:spcPct val="0"/>
              </a:spcBef>
              <a:spcAft>
                <a:spcPct val="0"/>
              </a:spcAft>
              <a:defRPr sz="2400"/>
            </a:lvl8pPr>
            <a:lvl9pPr marL="3621405" defTabSz="895350" fontAlgn="base">
              <a:spcBef>
                <a:spcPct val="0"/>
              </a:spcBef>
              <a:spcAft>
                <a:spcPct val="0"/>
              </a:spcAft>
              <a:defRPr sz="2400"/>
            </a:lvl9pPr>
          </a:lstStyle>
          <a:p>
            <a:r>
              <a:rPr lang="en-US" sz="1200" i="1" baseline="0" dirty="0">
                <a:solidFill>
                  <a:schemeClr val="tx1"/>
                </a:solidFill>
              </a:rPr>
              <a:t>1	Footnote</a:t>
            </a:r>
          </a:p>
        </p:txBody>
      </p:sp>
      <p:sp>
        <p:nvSpPr>
          <p:cNvPr id="67" name="5. Source" hidden="1"/>
          <p:cNvSpPr>
            <a:spLocks noChangeArrowheads="1"/>
          </p:cNvSpPr>
          <p:nvPr userDrawn="1"/>
        </p:nvSpPr>
        <p:spPr bwMode="gray">
          <a:xfrm>
            <a:off x="564946" y="7527290"/>
            <a:ext cx="10706348"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spAutoFit/>
          </a:bodyPr>
          <a:lstStyle/>
          <a:p>
            <a:pPr marL="563245" indent="-563245" defTabSz="1074420"/>
            <a:r>
              <a:rPr lang="en-US" sz="1200" i="1" baseline="0" dirty="0">
                <a:solidFill>
                  <a:schemeClr val="tx1"/>
                </a:solidFill>
                <a:latin typeface="+mn-lt"/>
                <a:ea typeface="+mn-ea"/>
              </a:rPr>
              <a:t>SOURCE: Source</a:t>
            </a:r>
          </a:p>
        </p:txBody>
      </p:sp>
      <p:sp>
        <p:nvSpPr>
          <p:cNvPr id="68" name="1. On-page tracker" hidden="1"/>
          <p:cNvSpPr>
            <a:spLocks noChangeArrowheads="1"/>
          </p:cNvSpPr>
          <p:nvPr userDrawn="1"/>
        </p:nvSpPr>
        <p:spPr bwMode="gray">
          <a:xfrm>
            <a:off x="564946" y="9393"/>
            <a:ext cx="448841" cy="1477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en-US" sz="960" cap="all" dirty="0">
                <a:solidFill>
                  <a:schemeClr val="accent6"/>
                </a:solidFill>
                <a:latin typeface="+mn-lt"/>
              </a:rPr>
              <a:t>TRACKER</a:t>
            </a:r>
          </a:p>
        </p:txBody>
      </p:sp>
      <p:sp>
        <p:nvSpPr>
          <p:cNvPr id="69" name="3. Unit of measure" hidden="1"/>
          <p:cNvSpPr txBox="1">
            <a:spLocks noChangeArrowheads="1"/>
          </p:cNvSpPr>
          <p:nvPr userDrawn="1"/>
        </p:nvSpPr>
        <p:spPr bwMode="gray">
          <a:xfrm>
            <a:off x="564946" y="860864"/>
            <a:ext cx="13500511" cy="277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oAutofit/>
          </a:bodyPr>
          <a:lstStyle>
            <a:defPPr>
              <a:defRPr lang="en-US"/>
            </a:defPPr>
            <a:lvl1pPr defTabSz="895350">
              <a:defRPr sz="1600" baseline="0">
                <a:solidFill>
                  <a:schemeClr val="accent6"/>
                </a:solidFill>
                <a:latin typeface="+mn-lt"/>
              </a:defRPr>
            </a:lvl1pPr>
            <a:lvl2pPr marL="447675" defTabSz="895350">
              <a:defRPr sz="2400"/>
            </a:lvl2pPr>
            <a:lvl3pPr marL="895350" defTabSz="895350">
              <a:defRPr sz="2400"/>
            </a:lvl3pPr>
            <a:lvl4pPr marL="1344930" defTabSz="895350">
              <a:defRPr sz="2400"/>
            </a:lvl4pPr>
            <a:lvl5pPr marL="1792605" defTabSz="895350">
              <a:defRPr sz="2400"/>
            </a:lvl5pPr>
            <a:lvl6pPr marL="2249805" defTabSz="895350" fontAlgn="base">
              <a:spcBef>
                <a:spcPct val="0"/>
              </a:spcBef>
              <a:spcAft>
                <a:spcPct val="0"/>
              </a:spcAft>
              <a:defRPr sz="2400"/>
            </a:lvl6pPr>
            <a:lvl7pPr marL="2707005" defTabSz="895350" fontAlgn="base">
              <a:spcBef>
                <a:spcPct val="0"/>
              </a:spcBef>
              <a:spcAft>
                <a:spcPct val="0"/>
              </a:spcAft>
              <a:defRPr sz="2400"/>
            </a:lvl7pPr>
            <a:lvl8pPr marL="3164205" defTabSz="895350" fontAlgn="base">
              <a:spcBef>
                <a:spcPct val="0"/>
              </a:spcBef>
              <a:spcAft>
                <a:spcPct val="0"/>
              </a:spcAft>
              <a:defRPr sz="2400"/>
            </a:lvl8pPr>
            <a:lvl9pPr marL="3621405" defTabSz="895350" fontAlgn="base">
              <a:spcBef>
                <a:spcPct val="0"/>
              </a:spcBef>
              <a:spcAft>
                <a:spcPct val="0"/>
              </a:spcAft>
              <a:defRPr sz="2400"/>
            </a:lvl9pPr>
          </a:lstStyle>
          <a:p>
            <a:r>
              <a:rPr lang="en-US" sz="1800" baseline="0" dirty="0"/>
              <a:t>Subtitle</a:t>
            </a:r>
          </a:p>
        </p:txBody>
      </p:sp>
      <p:grpSp>
        <p:nvGrpSpPr>
          <p:cNvPr id="87" name="Sticker" hidden="1"/>
          <p:cNvGrpSpPr/>
          <p:nvPr userDrawn="1"/>
        </p:nvGrpSpPr>
        <p:grpSpPr bwMode="gray">
          <a:xfrm>
            <a:off x="13705931" y="911694"/>
            <a:ext cx="359521" cy="150810"/>
            <a:chOff x="8388431" y="285750"/>
            <a:chExt cx="352344" cy="147808"/>
          </a:xfrm>
        </p:grpSpPr>
        <p:sp>
          <p:nvSpPr>
            <p:cNvPr id="88" name="StickerRectangle"/>
            <p:cNvSpPr>
              <a:spLocks noChangeArrowheads="1"/>
            </p:cNvSpPr>
            <p:nvPr/>
          </p:nvSpPr>
          <p:spPr bwMode="gray">
            <a:xfrm>
              <a:off x="8388431" y="285750"/>
              <a:ext cx="352344" cy="147808"/>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7432" tIns="0" rIns="0" bIns="27432">
              <a:spAutoFit/>
            </a:bodyPr>
            <a:lstStyle/>
            <a:p>
              <a:pPr algn="r" defTabSz="895350">
                <a:buClr>
                  <a:srgbClr val="002960"/>
                </a:buClr>
              </a:pPr>
              <a:r>
                <a:rPr lang="x-none" sz="800" baseline="0" dirty="0">
                  <a:solidFill>
                    <a:schemeClr val="accent6"/>
                  </a:solidFill>
                  <a:latin typeface="+mn-lt"/>
                  <a:ea typeface="+mn-ea"/>
                </a:rPr>
                <a:t>STICKER</a:t>
              </a:r>
            </a:p>
          </p:txBody>
        </p:sp>
        <p:cxnSp>
          <p:nvCxnSpPr>
            <p:cNvPr id="89" name="AutoShape 31"/>
            <p:cNvCxnSpPr>
              <a:cxnSpLocks noChangeShapeType="1"/>
              <a:stCxn id="88" idx="2"/>
              <a:endCxn id="88" idx="4"/>
            </p:cNvCxnSpPr>
            <p:nvPr/>
          </p:nvCxnSpPr>
          <p:spPr bwMode="gray">
            <a:xfrm>
              <a:off x="8388431" y="285750"/>
              <a:ext cx="0" cy="147808"/>
            </a:xfrm>
            <a:prstGeom prst="straightConnector1">
              <a:avLst/>
            </a:prstGeom>
            <a:noFill/>
            <a:ln w="9525">
              <a:solidFill>
                <a:schemeClr val="accent6"/>
              </a:solidFill>
              <a:round/>
            </a:ln>
            <a:extLst>
              <a:ext uri="{909E8E84-426E-40DD-AFC4-6F175D3DCCD1}">
                <a14:hiddenFill xmlns:a14="http://schemas.microsoft.com/office/drawing/2010/main">
                  <a:noFill/>
                </a14:hiddenFill>
              </a:ext>
            </a:extLst>
          </p:spPr>
        </p:cxnSp>
        <p:cxnSp>
          <p:nvCxnSpPr>
            <p:cNvPr id="90" name="AutoShape 32"/>
            <p:cNvCxnSpPr>
              <a:cxnSpLocks noChangeShapeType="1"/>
              <a:stCxn id="88" idx="4"/>
              <a:endCxn id="88" idx="6"/>
            </p:cNvCxnSpPr>
            <p:nvPr/>
          </p:nvCxnSpPr>
          <p:spPr bwMode="gray">
            <a:xfrm>
              <a:off x="8388431" y="433558"/>
              <a:ext cx="352344" cy="0"/>
            </a:xfrm>
            <a:prstGeom prst="straightConnector1">
              <a:avLst/>
            </a:prstGeom>
            <a:noFill/>
            <a:ln w="25400">
              <a:solidFill>
                <a:schemeClr val="accent6"/>
              </a:solidFill>
              <a:round/>
            </a:ln>
            <a:extLst>
              <a:ext uri="{909E8E84-426E-40DD-AFC4-6F175D3DCCD1}">
                <a14:hiddenFill xmlns:a14="http://schemas.microsoft.com/office/drawing/2010/main">
                  <a:noFill/>
                </a14:hiddenFill>
              </a:ext>
            </a:extLst>
          </p:spPr>
        </p:cxnSp>
      </p:grpSp>
      <p:grpSp>
        <p:nvGrpSpPr>
          <p:cNvPr id="91" name="LegendBoxes" hidden="1"/>
          <p:cNvGrpSpPr/>
          <p:nvPr userDrawn="1"/>
        </p:nvGrpSpPr>
        <p:grpSpPr bwMode="gray">
          <a:xfrm>
            <a:off x="13360208" y="911695"/>
            <a:ext cx="705261" cy="1013975"/>
            <a:chOff x="7835905" y="279400"/>
            <a:chExt cx="691180" cy="993791"/>
          </a:xfrm>
        </p:grpSpPr>
        <p:sp>
          <p:nvSpPr>
            <p:cNvPr id="92" name="RectangleLegend1"/>
            <p:cNvSpPr>
              <a:spLocks noChangeArrowheads="1"/>
            </p:cNvSpPr>
            <p:nvPr/>
          </p:nvSpPr>
          <p:spPr bwMode="gray">
            <a:xfrm>
              <a:off x="7835905" y="290513"/>
              <a:ext cx="165100" cy="160338"/>
            </a:xfrm>
            <a:prstGeom prst="rect">
              <a:avLst/>
            </a:prstGeom>
            <a:solidFill>
              <a:schemeClr val="accent1"/>
            </a:solid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sp>
          <p:nvSpPr>
            <p:cNvPr id="93" name="RectangleLegend2"/>
            <p:cNvSpPr>
              <a:spLocks noChangeArrowheads="1"/>
            </p:cNvSpPr>
            <p:nvPr/>
          </p:nvSpPr>
          <p:spPr bwMode="gray">
            <a:xfrm>
              <a:off x="7835905" y="560388"/>
              <a:ext cx="165100" cy="160338"/>
            </a:xfrm>
            <a:prstGeom prst="rect">
              <a:avLst/>
            </a:prstGeom>
            <a:solidFill>
              <a:schemeClr val="accent2"/>
            </a:solid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sp>
          <p:nvSpPr>
            <p:cNvPr id="94" name="RectangleLegend3"/>
            <p:cNvSpPr>
              <a:spLocks noChangeArrowheads="1"/>
            </p:cNvSpPr>
            <p:nvPr/>
          </p:nvSpPr>
          <p:spPr bwMode="gray">
            <a:xfrm>
              <a:off x="7835905" y="831851"/>
              <a:ext cx="165100" cy="160338"/>
            </a:xfrm>
            <a:prstGeom prst="rect">
              <a:avLst/>
            </a:prstGeom>
            <a:solidFill>
              <a:schemeClr val="accent3"/>
            </a:solid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sp>
          <p:nvSpPr>
            <p:cNvPr id="95" name="RectangleLegend4"/>
            <p:cNvSpPr>
              <a:spLocks noChangeArrowheads="1"/>
            </p:cNvSpPr>
            <p:nvPr/>
          </p:nvSpPr>
          <p:spPr bwMode="gray">
            <a:xfrm>
              <a:off x="7835905" y="1103313"/>
              <a:ext cx="165100" cy="160338"/>
            </a:xfrm>
            <a:prstGeom prst="rect">
              <a:avLst/>
            </a:prstGeom>
            <a:solidFill>
              <a:schemeClr val="accent4"/>
            </a:solid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sp>
          <p:nvSpPr>
            <p:cNvPr id="96" name="Legend1"/>
            <p:cNvSpPr>
              <a:spLocks noChangeArrowheads="1"/>
            </p:cNvSpPr>
            <p:nvPr/>
          </p:nvSpPr>
          <p:spPr bwMode="gray">
            <a:xfrm>
              <a:off x="8089905" y="279400"/>
              <a:ext cx="437178" cy="18099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sp>
          <p:nvSpPr>
            <p:cNvPr id="97" name="Legend2"/>
            <p:cNvSpPr>
              <a:spLocks noChangeArrowheads="1"/>
            </p:cNvSpPr>
            <p:nvPr/>
          </p:nvSpPr>
          <p:spPr bwMode="gray">
            <a:xfrm>
              <a:off x="8089907" y="549276"/>
              <a:ext cx="437178" cy="18099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sp>
          <p:nvSpPr>
            <p:cNvPr id="98" name="Legend3"/>
            <p:cNvSpPr>
              <a:spLocks noChangeArrowheads="1"/>
            </p:cNvSpPr>
            <p:nvPr/>
          </p:nvSpPr>
          <p:spPr bwMode="gray">
            <a:xfrm>
              <a:off x="8089905" y="820738"/>
              <a:ext cx="437178" cy="18099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sp>
          <p:nvSpPr>
            <p:cNvPr id="99" name="Legend4"/>
            <p:cNvSpPr>
              <a:spLocks noChangeArrowheads="1"/>
            </p:cNvSpPr>
            <p:nvPr/>
          </p:nvSpPr>
          <p:spPr bwMode="gray">
            <a:xfrm>
              <a:off x="8089905" y="1092201"/>
              <a:ext cx="437178" cy="18099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grpSp>
      <p:grpSp>
        <p:nvGrpSpPr>
          <p:cNvPr id="100" name="LegendLines" hidden="1"/>
          <p:cNvGrpSpPr/>
          <p:nvPr userDrawn="1"/>
        </p:nvGrpSpPr>
        <p:grpSpPr bwMode="gray">
          <a:xfrm>
            <a:off x="13045950" y="911695"/>
            <a:ext cx="1019508" cy="741860"/>
            <a:chOff x="7540629" y="279400"/>
            <a:chExt cx="999153" cy="727090"/>
          </a:xfrm>
        </p:grpSpPr>
        <p:sp>
          <p:nvSpPr>
            <p:cNvPr id="101" name="LineLegend1"/>
            <p:cNvSpPr>
              <a:spLocks noChangeShapeType="1"/>
            </p:cNvSpPr>
            <p:nvPr/>
          </p:nvSpPr>
          <p:spPr bwMode="gray">
            <a:xfrm>
              <a:off x="7540629" y="369888"/>
              <a:ext cx="457200" cy="0"/>
            </a:xfrm>
            <a:prstGeom prst="line">
              <a:avLst/>
            </a:prstGeom>
            <a:noFill/>
            <a:ln w="28575">
              <a:solidFill>
                <a:schemeClr val="accent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x-none" sz="1200" baseline="0" dirty="0">
                <a:latin typeface="+mn-lt"/>
                <a:ea typeface="+mn-ea"/>
              </a:endParaRPr>
            </a:p>
          </p:txBody>
        </p:sp>
        <p:sp>
          <p:nvSpPr>
            <p:cNvPr id="102" name="LineLegend2"/>
            <p:cNvSpPr>
              <a:spLocks noChangeShapeType="1"/>
            </p:cNvSpPr>
            <p:nvPr/>
          </p:nvSpPr>
          <p:spPr bwMode="gray">
            <a:xfrm>
              <a:off x="7540629" y="638175"/>
              <a:ext cx="457200" cy="0"/>
            </a:xfrm>
            <a:prstGeom prst="line">
              <a:avLst/>
            </a:prstGeom>
            <a:noFill/>
            <a:ln w="28575">
              <a:solidFill>
                <a:schemeClr val="accent3"/>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x-none" sz="1200" baseline="0" dirty="0">
                <a:latin typeface="+mn-lt"/>
                <a:ea typeface="+mn-ea"/>
              </a:endParaRPr>
            </a:p>
          </p:txBody>
        </p:sp>
        <p:sp>
          <p:nvSpPr>
            <p:cNvPr id="103" name="LineLegend3"/>
            <p:cNvSpPr>
              <a:spLocks noChangeShapeType="1"/>
            </p:cNvSpPr>
            <p:nvPr/>
          </p:nvSpPr>
          <p:spPr bwMode="gray">
            <a:xfrm>
              <a:off x="7540629" y="915988"/>
              <a:ext cx="457200" cy="0"/>
            </a:xfrm>
            <a:prstGeom prst="line">
              <a:avLst/>
            </a:prstGeom>
            <a:noFill/>
            <a:ln w="28575">
              <a:solidFill>
                <a:schemeClr val="accent3"/>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x-none" sz="1200" baseline="0" dirty="0">
                <a:latin typeface="+mn-lt"/>
                <a:ea typeface="+mn-ea"/>
              </a:endParaRPr>
            </a:p>
          </p:txBody>
        </p:sp>
        <p:sp>
          <p:nvSpPr>
            <p:cNvPr id="104" name="Legend1"/>
            <p:cNvSpPr>
              <a:spLocks noChangeArrowheads="1"/>
            </p:cNvSpPr>
            <p:nvPr/>
          </p:nvSpPr>
          <p:spPr bwMode="gray">
            <a:xfrm>
              <a:off x="8102604" y="279400"/>
              <a:ext cx="437178" cy="180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sp>
          <p:nvSpPr>
            <p:cNvPr id="105" name="Legend2"/>
            <p:cNvSpPr>
              <a:spLocks noChangeArrowheads="1"/>
            </p:cNvSpPr>
            <p:nvPr/>
          </p:nvSpPr>
          <p:spPr bwMode="gray">
            <a:xfrm>
              <a:off x="8102604" y="546101"/>
              <a:ext cx="437178" cy="180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sp>
          <p:nvSpPr>
            <p:cNvPr id="106" name="Legend3"/>
            <p:cNvSpPr>
              <a:spLocks noChangeArrowheads="1"/>
            </p:cNvSpPr>
            <p:nvPr/>
          </p:nvSpPr>
          <p:spPr bwMode="gray">
            <a:xfrm>
              <a:off x="8102604" y="825501"/>
              <a:ext cx="437178" cy="180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grpSp>
      <p:grpSp>
        <p:nvGrpSpPr>
          <p:cNvPr id="108" name="LegendMoons" hidden="1"/>
          <p:cNvGrpSpPr/>
          <p:nvPr userDrawn="1"/>
        </p:nvGrpSpPr>
        <p:grpSpPr bwMode="gray">
          <a:xfrm>
            <a:off x="13292166" y="911695"/>
            <a:ext cx="773292" cy="1333054"/>
            <a:chOff x="7769225" y="250825"/>
            <a:chExt cx="757853" cy="1306516"/>
          </a:xfrm>
        </p:grpSpPr>
        <p:grpSp>
          <p:nvGrpSpPr>
            <p:cNvPr id="109" name="MoonLegend1"/>
            <p:cNvGrpSpPr>
              <a:grpSpLocks noChangeAspect="1"/>
            </p:cNvGrpSpPr>
            <p:nvPr>
              <p:custDataLst>
                <p:tags r:id="rId30"/>
              </p:custDataLst>
            </p:nvPr>
          </p:nvGrpSpPr>
          <p:grpSpPr bwMode="gray">
            <a:xfrm>
              <a:off x="7769225" y="250825"/>
              <a:ext cx="209550" cy="209551"/>
              <a:chOff x="4533" y="183"/>
              <a:chExt cx="144" cy="144"/>
            </a:xfrm>
          </p:grpSpPr>
          <p:sp>
            <p:nvSpPr>
              <p:cNvPr id="127" name="Oval 38"/>
              <p:cNvSpPr>
                <a:spLocks noChangeAspect="1" noChangeArrowheads="1"/>
              </p:cNvSpPr>
              <p:nvPr>
                <p:custDataLst>
                  <p:tags r:id="rId43"/>
                </p:custDataLst>
              </p:nvPr>
            </p:nvSpPr>
            <p:spPr bwMode="gray">
              <a:xfrm>
                <a:off x="4533" y="183"/>
                <a:ext cx="144" cy="144"/>
              </a:xfrm>
              <a:prstGeom prst="ellipse">
                <a:avLst/>
              </a:prstGeom>
              <a:solidFill>
                <a:schemeClr val="accent1"/>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sp>
            <p:nvSpPr>
              <p:cNvPr id="128" name="Arc 39"/>
              <p:cNvSpPr>
                <a:spLocks noChangeAspect="1"/>
              </p:cNvSpPr>
              <p:nvPr>
                <p:custDataLst>
                  <p:tags r:id="rId44"/>
                </p:custDataLst>
              </p:nvPr>
            </p:nvSpPr>
            <p:spPr bwMode="gray">
              <a:xfrm>
                <a:off x="4533" y="183"/>
                <a:ext cx="144" cy="144"/>
              </a:xfrm>
              <a:prstGeom prst="arc">
                <a:avLst>
                  <a:gd name="adj1" fmla="val 16200000"/>
                  <a:gd name="adj2" fmla="val 5400000"/>
                </a:avLst>
              </a:prstGeom>
              <a:solidFill>
                <a:schemeClr val="tx2"/>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grpSp>
        <p:grpSp>
          <p:nvGrpSpPr>
            <p:cNvPr id="110" name="MoonLegend2"/>
            <p:cNvGrpSpPr>
              <a:grpSpLocks noChangeAspect="1"/>
            </p:cNvGrpSpPr>
            <p:nvPr>
              <p:custDataLst>
                <p:tags r:id="rId31"/>
              </p:custDataLst>
            </p:nvPr>
          </p:nvGrpSpPr>
          <p:grpSpPr bwMode="gray">
            <a:xfrm>
              <a:off x="7769225" y="525066"/>
              <a:ext cx="209550" cy="209551"/>
              <a:chOff x="1694" y="2044"/>
              <a:chExt cx="160" cy="160"/>
            </a:xfrm>
          </p:grpSpPr>
          <p:sp>
            <p:nvSpPr>
              <p:cNvPr id="125" name="Oval 41"/>
              <p:cNvSpPr>
                <a:spLocks noChangeAspect="1" noChangeArrowheads="1"/>
              </p:cNvSpPr>
              <p:nvPr>
                <p:custDataLst>
                  <p:tags r:id="rId41"/>
                </p:custDataLst>
              </p:nvPr>
            </p:nvSpPr>
            <p:spPr bwMode="gray">
              <a:xfrm>
                <a:off x="1694" y="2044"/>
                <a:ext cx="160" cy="160"/>
              </a:xfrm>
              <a:prstGeom prst="ellipse">
                <a:avLst/>
              </a:prstGeom>
              <a:solidFill>
                <a:schemeClr val="accent1"/>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sp>
            <p:nvSpPr>
              <p:cNvPr id="126" name="Arc 42"/>
              <p:cNvSpPr>
                <a:spLocks noChangeAspect="1"/>
              </p:cNvSpPr>
              <p:nvPr>
                <p:custDataLst>
                  <p:tags r:id="rId42"/>
                </p:custDataLst>
              </p:nvPr>
            </p:nvSpPr>
            <p:spPr bwMode="gray">
              <a:xfrm>
                <a:off x="1694" y="2044"/>
                <a:ext cx="160" cy="160"/>
              </a:xfrm>
              <a:prstGeom prst="arc">
                <a:avLst/>
              </a:prstGeom>
              <a:solidFill>
                <a:schemeClr val="tx2"/>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grpSp>
        <p:grpSp>
          <p:nvGrpSpPr>
            <p:cNvPr id="111" name="MoonLegend4"/>
            <p:cNvGrpSpPr>
              <a:grpSpLocks noChangeAspect="1"/>
            </p:cNvGrpSpPr>
            <p:nvPr>
              <p:custDataLst>
                <p:tags r:id="rId32"/>
              </p:custDataLst>
            </p:nvPr>
          </p:nvGrpSpPr>
          <p:grpSpPr bwMode="gray">
            <a:xfrm>
              <a:off x="7769225" y="1073548"/>
              <a:ext cx="209550" cy="209551"/>
              <a:chOff x="4495" y="1198"/>
              <a:chExt cx="160" cy="160"/>
            </a:xfrm>
          </p:grpSpPr>
          <p:sp>
            <p:nvSpPr>
              <p:cNvPr id="123" name="Oval 47"/>
              <p:cNvSpPr>
                <a:spLocks noChangeAspect="1" noChangeArrowheads="1"/>
              </p:cNvSpPr>
              <p:nvPr>
                <p:custDataLst>
                  <p:tags r:id="rId39"/>
                </p:custDataLst>
              </p:nvPr>
            </p:nvSpPr>
            <p:spPr bwMode="gray">
              <a:xfrm>
                <a:off x="4495" y="1198"/>
                <a:ext cx="160" cy="160"/>
              </a:xfrm>
              <a:prstGeom prst="ellipse">
                <a:avLst/>
              </a:prstGeom>
              <a:solidFill>
                <a:schemeClr val="accent1"/>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sp>
            <p:nvSpPr>
              <p:cNvPr id="124" name="Arc 48"/>
              <p:cNvSpPr>
                <a:spLocks noChangeAspect="1"/>
              </p:cNvSpPr>
              <p:nvPr>
                <p:custDataLst>
                  <p:tags r:id="rId40"/>
                </p:custDataLst>
              </p:nvPr>
            </p:nvSpPr>
            <p:spPr bwMode="gray">
              <a:xfrm>
                <a:off x="4495" y="1198"/>
                <a:ext cx="160" cy="160"/>
              </a:xfrm>
              <a:prstGeom prst="arc">
                <a:avLst>
                  <a:gd name="adj1" fmla="val 16200000"/>
                  <a:gd name="adj2" fmla="val 10800000"/>
                </a:avLst>
              </a:prstGeom>
              <a:solidFill>
                <a:schemeClr val="tx2"/>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grpSp>
        <p:grpSp>
          <p:nvGrpSpPr>
            <p:cNvPr id="112" name="MoonLegend5"/>
            <p:cNvGrpSpPr>
              <a:grpSpLocks noChangeAspect="1"/>
            </p:cNvGrpSpPr>
            <p:nvPr>
              <p:custDataLst>
                <p:tags r:id="rId33"/>
              </p:custDataLst>
            </p:nvPr>
          </p:nvGrpSpPr>
          <p:grpSpPr bwMode="gray">
            <a:xfrm>
              <a:off x="7769225" y="1347790"/>
              <a:ext cx="209550" cy="209551"/>
              <a:chOff x="4495" y="1440"/>
              <a:chExt cx="160" cy="160"/>
            </a:xfrm>
          </p:grpSpPr>
          <p:sp>
            <p:nvSpPr>
              <p:cNvPr id="121" name="Oval 50"/>
              <p:cNvSpPr>
                <a:spLocks noChangeAspect="1" noChangeArrowheads="1"/>
              </p:cNvSpPr>
              <p:nvPr>
                <p:custDataLst>
                  <p:tags r:id="rId37"/>
                </p:custDataLst>
              </p:nvPr>
            </p:nvSpPr>
            <p:spPr bwMode="gray">
              <a:xfrm>
                <a:off x="4495" y="1440"/>
                <a:ext cx="160" cy="160"/>
              </a:xfrm>
              <a:prstGeom prst="ellipse">
                <a:avLst/>
              </a:prstGeom>
              <a:solidFill>
                <a:schemeClr val="accent1"/>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sp>
            <p:nvSpPr>
              <p:cNvPr id="122" name="Oval 51"/>
              <p:cNvSpPr>
                <a:spLocks noChangeAspect="1" noChangeArrowheads="1"/>
              </p:cNvSpPr>
              <p:nvPr>
                <p:custDataLst>
                  <p:tags r:id="rId38"/>
                </p:custDataLst>
              </p:nvPr>
            </p:nvSpPr>
            <p:spPr bwMode="gray">
              <a:xfrm>
                <a:off x="4495" y="1440"/>
                <a:ext cx="160" cy="160"/>
              </a:xfrm>
              <a:prstGeom prst="arc">
                <a:avLst>
                  <a:gd name="adj1" fmla="val 16200000"/>
                  <a:gd name="adj2" fmla="val 16200000"/>
                </a:avLst>
              </a:prstGeom>
              <a:solidFill>
                <a:schemeClr val="tx2"/>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grpSp>
        <p:grpSp>
          <p:nvGrpSpPr>
            <p:cNvPr id="113" name="MoonLegend3"/>
            <p:cNvGrpSpPr>
              <a:grpSpLocks noChangeAspect="1"/>
            </p:cNvGrpSpPr>
            <p:nvPr>
              <p:custDataLst>
                <p:tags r:id="rId34"/>
              </p:custDataLst>
            </p:nvPr>
          </p:nvGrpSpPr>
          <p:grpSpPr bwMode="gray">
            <a:xfrm>
              <a:off x="7769225" y="799307"/>
              <a:ext cx="209550" cy="209551"/>
              <a:chOff x="4495" y="1198"/>
              <a:chExt cx="160" cy="160"/>
            </a:xfrm>
          </p:grpSpPr>
          <p:sp>
            <p:nvSpPr>
              <p:cNvPr id="119" name="Oval 47"/>
              <p:cNvSpPr>
                <a:spLocks noChangeAspect="1" noChangeArrowheads="1"/>
              </p:cNvSpPr>
              <p:nvPr>
                <p:custDataLst>
                  <p:tags r:id="rId35"/>
                </p:custDataLst>
              </p:nvPr>
            </p:nvSpPr>
            <p:spPr bwMode="gray">
              <a:xfrm>
                <a:off x="4495" y="1198"/>
                <a:ext cx="160" cy="160"/>
              </a:xfrm>
              <a:prstGeom prst="ellipse">
                <a:avLst/>
              </a:prstGeom>
              <a:solidFill>
                <a:schemeClr val="accent1"/>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sp>
            <p:nvSpPr>
              <p:cNvPr id="120" name="Arc 48"/>
              <p:cNvSpPr>
                <a:spLocks noChangeAspect="1"/>
              </p:cNvSpPr>
              <p:nvPr>
                <p:custDataLst>
                  <p:tags r:id="rId36"/>
                </p:custDataLst>
              </p:nvPr>
            </p:nvSpPr>
            <p:spPr bwMode="gray">
              <a:xfrm>
                <a:off x="4495" y="1198"/>
                <a:ext cx="160" cy="160"/>
              </a:xfrm>
              <a:prstGeom prst="arc">
                <a:avLst>
                  <a:gd name="adj1" fmla="val 16200000"/>
                  <a:gd name="adj2" fmla="val 5400000"/>
                </a:avLst>
              </a:prstGeom>
              <a:solidFill>
                <a:schemeClr val="tx2"/>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grpSp>
        <p:sp>
          <p:nvSpPr>
            <p:cNvPr id="114" name="Legend1"/>
            <p:cNvSpPr>
              <a:spLocks noChangeArrowheads="1"/>
            </p:cNvSpPr>
            <p:nvPr/>
          </p:nvSpPr>
          <p:spPr bwMode="gray">
            <a:xfrm>
              <a:off x="8089900" y="263525"/>
              <a:ext cx="437178" cy="18099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sp>
          <p:nvSpPr>
            <p:cNvPr id="115" name="Legend2"/>
            <p:cNvSpPr>
              <a:spLocks noChangeArrowheads="1"/>
            </p:cNvSpPr>
            <p:nvPr/>
          </p:nvSpPr>
          <p:spPr bwMode="gray">
            <a:xfrm>
              <a:off x="8089900" y="538163"/>
              <a:ext cx="437178" cy="18099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sp>
          <p:nvSpPr>
            <p:cNvPr id="116" name="Legend3"/>
            <p:cNvSpPr>
              <a:spLocks noChangeArrowheads="1"/>
            </p:cNvSpPr>
            <p:nvPr/>
          </p:nvSpPr>
          <p:spPr bwMode="gray">
            <a:xfrm>
              <a:off x="8089900" y="812801"/>
              <a:ext cx="437178" cy="18099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sp>
          <p:nvSpPr>
            <p:cNvPr id="117" name="Legend4"/>
            <p:cNvSpPr>
              <a:spLocks noChangeArrowheads="1"/>
            </p:cNvSpPr>
            <p:nvPr/>
          </p:nvSpPr>
          <p:spPr bwMode="gray">
            <a:xfrm>
              <a:off x="8089900" y="1084266"/>
              <a:ext cx="437178" cy="18099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sp>
          <p:nvSpPr>
            <p:cNvPr id="118" name="Legend5"/>
            <p:cNvSpPr>
              <a:spLocks noChangeArrowheads="1"/>
            </p:cNvSpPr>
            <p:nvPr/>
          </p:nvSpPr>
          <p:spPr bwMode="gray">
            <a:xfrm>
              <a:off x="8089900" y="1360491"/>
              <a:ext cx="437178" cy="18099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grpSp>
      <p:grpSp>
        <p:nvGrpSpPr>
          <p:cNvPr id="129" name="EmptyMoon" hidden="1"/>
          <p:cNvGrpSpPr>
            <a:grpSpLocks noChangeAspect="1"/>
          </p:cNvGrpSpPr>
          <p:nvPr userDrawn="1">
            <p:custDataLst>
              <p:tags r:id="rId15"/>
            </p:custDataLst>
          </p:nvPr>
        </p:nvGrpSpPr>
        <p:grpSpPr>
          <a:xfrm>
            <a:off x="11321025" y="1000046"/>
            <a:ext cx="254000" cy="254000"/>
            <a:chOff x="762000" y="1270000"/>
            <a:chExt cx="254000" cy="254000"/>
          </a:xfrm>
          <a:solidFill>
            <a:schemeClr val="accent2"/>
          </a:solidFill>
        </p:grpSpPr>
        <p:sp>
          <p:nvSpPr>
            <p:cNvPr id="130" name="Oval 129"/>
            <p:cNvSpPr/>
            <p:nvPr>
              <p:custDataLst>
                <p:tags r:id="rId28"/>
              </p:custDataLst>
            </p:nvPr>
          </p:nvSpPr>
          <p:spPr>
            <a:xfrm>
              <a:off x="762000" y="1270000"/>
              <a:ext cx="254000" cy="254000"/>
            </a:xfrm>
            <a:prstGeom prst="ellipse">
              <a:avLst/>
            </a:prstGeom>
            <a:solidFill>
              <a:schemeClr val="accent1"/>
            </a:solidFill>
            <a:ln w="0" cap="flat"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sz="1600" dirty="0">
                <a:solidFill>
                  <a:schemeClr val="bg1"/>
                </a:solidFill>
              </a:endParaRPr>
            </a:p>
          </p:txBody>
        </p:sp>
        <p:sp>
          <p:nvSpPr>
            <p:cNvPr id="131" name="Arc 130"/>
            <p:cNvSpPr/>
            <p:nvPr>
              <p:custDataLst>
                <p:tags r:id="rId29"/>
              </p:custDataLst>
            </p:nvPr>
          </p:nvSpPr>
          <p:spPr>
            <a:xfrm>
              <a:off x="762000" y="1270000"/>
              <a:ext cx="254000" cy="254000"/>
            </a:xfrm>
            <a:prstGeom prst="arc">
              <a:avLst>
                <a:gd name="adj1" fmla="val 16200000"/>
                <a:gd name="adj2" fmla="val 5400000"/>
              </a:avLst>
            </a:prstGeom>
            <a:solidFill>
              <a:schemeClr val="accent2"/>
            </a:solidFill>
            <a:ln w="0" cap="flat" cmpd="sng" algn="ctr">
              <a:no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dirty="0"/>
            </a:p>
          </p:txBody>
        </p:sp>
      </p:grpSp>
      <p:grpSp>
        <p:nvGrpSpPr>
          <p:cNvPr id="132" name="QuaterMoon" hidden="1"/>
          <p:cNvGrpSpPr>
            <a:grpSpLocks noChangeAspect="1"/>
          </p:cNvGrpSpPr>
          <p:nvPr userDrawn="1">
            <p:custDataLst>
              <p:tags r:id="rId16"/>
            </p:custDataLst>
          </p:nvPr>
        </p:nvGrpSpPr>
        <p:grpSpPr>
          <a:xfrm>
            <a:off x="11641366" y="1000046"/>
            <a:ext cx="254000" cy="254000"/>
            <a:chOff x="762000" y="1270000"/>
            <a:chExt cx="254000" cy="254000"/>
          </a:xfrm>
        </p:grpSpPr>
        <p:sp>
          <p:nvSpPr>
            <p:cNvPr id="133" name="Oval 132"/>
            <p:cNvSpPr/>
            <p:nvPr>
              <p:custDataLst>
                <p:tags r:id="rId26"/>
              </p:custDataLst>
            </p:nvPr>
          </p:nvSpPr>
          <p:spPr>
            <a:xfrm>
              <a:off x="762000" y="1270000"/>
              <a:ext cx="254000" cy="254000"/>
            </a:xfrm>
            <a:prstGeom prst="ellipse">
              <a:avLst/>
            </a:prstGeom>
            <a:solidFill>
              <a:schemeClr val="accent1"/>
            </a:solidFill>
            <a:ln w="0" cap="flat"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sz="1600" dirty="0">
                <a:solidFill>
                  <a:schemeClr val="bg1"/>
                </a:solidFill>
              </a:endParaRPr>
            </a:p>
          </p:txBody>
        </p:sp>
        <p:sp>
          <p:nvSpPr>
            <p:cNvPr id="134" name="Arc 133"/>
            <p:cNvSpPr/>
            <p:nvPr>
              <p:custDataLst>
                <p:tags r:id="rId27"/>
              </p:custDataLst>
            </p:nvPr>
          </p:nvSpPr>
          <p:spPr>
            <a:xfrm>
              <a:off x="762000" y="1270000"/>
              <a:ext cx="254000" cy="254000"/>
            </a:xfrm>
            <a:prstGeom prst="arc">
              <a:avLst>
                <a:gd name="adj1" fmla="val 16200000"/>
                <a:gd name="adj2" fmla="val 0"/>
              </a:avLst>
            </a:prstGeom>
            <a:solidFill>
              <a:schemeClr val="accent2"/>
            </a:solidFill>
            <a:ln w="0" cap="flat" cmpd="sng" algn="ctr">
              <a:no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dirty="0"/>
            </a:p>
          </p:txBody>
        </p:sp>
      </p:grpSp>
      <p:grpSp>
        <p:nvGrpSpPr>
          <p:cNvPr id="135" name="HalfMoon" hidden="1"/>
          <p:cNvGrpSpPr>
            <a:grpSpLocks noChangeAspect="1"/>
          </p:cNvGrpSpPr>
          <p:nvPr userDrawn="1">
            <p:custDataLst>
              <p:tags r:id="rId17"/>
            </p:custDataLst>
          </p:nvPr>
        </p:nvGrpSpPr>
        <p:grpSpPr>
          <a:xfrm>
            <a:off x="11961708" y="1000046"/>
            <a:ext cx="254000" cy="254000"/>
            <a:chOff x="762000" y="1270000"/>
            <a:chExt cx="254000" cy="254000"/>
          </a:xfrm>
        </p:grpSpPr>
        <p:sp>
          <p:nvSpPr>
            <p:cNvPr id="136" name="Oval 135"/>
            <p:cNvSpPr/>
            <p:nvPr>
              <p:custDataLst>
                <p:tags r:id="rId24"/>
              </p:custDataLst>
            </p:nvPr>
          </p:nvSpPr>
          <p:spPr>
            <a:xfrm>
              <a:off x="762000" y="1270000"/>
              <a:ext cx="254000" cy="254000"/>
            </a:xfrm>
            <a:prstGeom prst="ellipse">
              <a:avLst/>
            </a:prstGeom>
            <a:solidFill>
              <a:schemeClr val="accent1"/>
            </a:solidFill>
            <a:ln w="0" cap="flat"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sz="1600" dirty="0">
                <a:solidFill>
                  <a:schemeClr val="bg1"/>
                </a:solidFill>
              </a:endParaRPr>
            </a:p>
          </p:txBody>
        </p:sp>
        <p:sp>
          <p:nvSpPr>
            <p:cNvPr id="137" name="Arc 136"/>
            <p:cNvSpPr/>
            <p:nvPr>
              <p:custDataLst>
                <p:tags r:id="rId25"/>
              </p:custDataLst>
            </p:nvPr>
          </p:nvSpPr>
          <p:spPr>
            <a:xfrm>
              <a:off x="762000" y="1270000"/>
              <a:ext cx="254000" cy="254000"/>
            </a:xfrm>
            <a:prstGeom prst="arc">
              <a:avLst>
                <a:gd name="adj1" fmla="val 16200000"/>
                <a:gd name="adj2" fmla="val 5400000"/>
              </a:avLst>
            </a:prstGeom>
            <a:solidFill>
              <a:schemeClr val="accent2"/>
            </a:solidFill>
            <a:ln w="0" cap="flat" cmpd="sng" algn="ctr">
              <a:no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dirty="0"/>
            </a:p>
          </p:txBody>
        </p:sp>
      </p:grpSp>
      <p:grpSp>
        <p:nvGrpSpPr>
          <p:cNvPr id="138" name="3QuaterMoon" hidden="1"/>
          <p:cNvGrpSpPr>
            <a:grpSpLocks noChangeAspect="1"/>
          </p:cNvGrpSpPr>
          <p:nvPr userDrawn="1">
            <p:custDataLst>
              <p:tags r:id="rId18"/>
            </p:custDataLst>
          </p:nvPr>
        </p:nvGrpSpPr>
        <p:grpSpPr>
          <a:xfrm>
            <a:off x="12282049" y="1000046"/>
            <a:ext cx="254000" cy="254000"/>
            <a:chOff x="762000" y="1270000"/>
            <a:chExt cx="254000" cy="254000"/>
          </a:xfrm>
        </p:grpSpPr>
        <p:sp>
          <p:nvSpPr>
            <p:cNvPr id="139" name="Oval 138"/>
            <p:cNvSpPr/>
            <p:nvPr>
              <p:custDataLst>
                <p:tags r:id="rId22"/>
              </p:custDataLst>
            </p:nvPr>
          </p:nvSpPr>
          <p:spPr>
            <a:xfrm>
              <a:off x="762000" y="1270000"/>
              <a:ext cx="254000" cy="254000"/>
            </a:xfrm>
            <a:prstGeom prst="ellipse">
              <a:avLst/>
            </a:prstGeom>
            <a:solidFill>
              <a:schemeClr val="accent1"/>
            </a:solidFill>
            <a:ln w="0" cap="flat"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sz="1600" dirty="0">
                <a:solidFill>
                  <a:schemeClr val="bg1"/>
                </a:solidFill>
              </a:endParaRPr>
            </a:p>
          </p:txBody>
        </p:sp>
        <p:sp>
          <p:nvSpPr>
            <p:cNvPr id="140" name="Arc 139"/>
            <p:cNvSpPr/>
            <p:nvPr>
              <p:custDataLst>
                <p:tags r:id="rId23"/>
              </p:custDataLst>
            </p:nvPr>
          </p:nvSpPr>
          <p:spPr>
            <a:xfrm>
              <a:off x="762000" y="1270000"/>
              <a:ext cx="254000" cy="254000"/>
            </a:xfrm>
            <a:prstGeom prst="arc">
              <a:avLst>
                <a:gd name="adj1" fmla="val 16200000"/>
                <a:gd name="adj2" fmla="val 10800000"/>
              </a:avLst>
            </a:prstGeom>
            <a:solidFill>
              <a:schemeClr val="accent2"/>
            </a:solidFill>
            <a:ln w="0" cap="flat" cmpd="sng" algn="ctr">
              <a:no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dirty="0"/>
            </a:p>
          </p:txBody>
        </p:sp>
      </p:grpSp>
      <p:grpSp>
        <p:nvGrpSpPr>
          <p:cNvPr id="141" name="FullMoon" hidden="1"/>
          <p:cNvGrpSpPr>
            <a:grpSpLocks noChangeAspect="1"/>
          </p:cNvGrpSpPr>
          <p:nvPr userDrawn="1">
            <p:custDataLst>
              <p:tags r:id="rId19"/>
            </p:custDataLst>
          </p:nvPr>
        </p:nvGrpSpPr>
        <p:grpSpPr>
          <a:xfrm>
            <a:off x="12602391" y="1000046"/>
            <a:ext cx="254000" cy="254000"/>
            <a:chOff x="762000" y="1270000"/>
            <a:chExt cx="254000" cy="254000"/>
          </a:xfrm>
          <a:solidFill>
            <a:schemeClr val="accent2"/>
          </a:solidFill>
        </p:grpSpPr>
        <p:sp>
          <p:nvSpPr>
            <p:cNvPr id="142" name="Oval 141"/>
            <p:cNvSpPr/>
            <p:nvPr>
              <p:custDataLst>
                <p:tags r:id="rId20"/>
              </p:custDataLst>
            </p:nvPr>
          </p:nvSpPr>
          <p:spPr>
            <a:xfrm>
              <a:off x="762000" y="1270000"/>
              <a:ext cx="254000" cy="254000"/>
            </a:xfrm>
            <a:prstGeom prst="ellipse">
              <a:avLst/>
            </a:prstGeom>
            <a:grpFill/>
            <a:ln w="0" cap="flat"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sz="1600" dirty="0">
                <a:solidFill>
                  <a:schemeClr val="bg1"/>
                </a:solidFill>
              </a:endParaRPr>
            </a:p>
          </p:txBody>
        </p:sp>
        <p:sp>
          <p:nvSpPr>
            <p:cNvPr id="143" name="Arc 142"/>
            <p:cNvSpPr/>
            <p:nvPr>
              <p:custDataLst>
                <p:tags r:id="rId21"/>
              </p:custDataLst>
            </p:nvPr>
          </p:nvSpPr>
          <p:spPr>
            <a:xfrm>
              <a:off x="762000" y="1270000"/>
              <a:ext cx="254000" cy="254000"/>
            </a:xfrm>
            <a:prstGeom prst="arc">
              <a:avLst>
                <a:gd name="adj1" fmla="val 16200000"/>
                <a:gd name="adj2" fmla="val 16200000"/>
              </a:avLst>
            </a:prstGeom>
            <a:grpFill/>
            <a:ln w="0" cap="flat" cmpd="sng" algn="ctr">
              <a:no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dirty="0"/>
            </a:p>
          </p:txBody>
        </p:sp>
      </p:grpSp>
      <p:cxnSp>
        <p:nvCxnSpPr>
          <p:cNvPr id="145" name="Straight Connector 144"/>
          <p:cNvCxnSpPr/>
          <p:nvPr userDrawn="1"/>
        </p:nvCxnSpPr>
        <p:spPr bwMode="ltGray">
          <a:xfrm>
            <a:off x="564946" y="821418"/>
            <a:ext cx="13500511" cy="0"/>
          </a:xfrm>
          <a:prstGeom prst="line">
            <a:avLst/>
          </a:prstGeom>
          <a:noFill/>
          <a:ln w="12700" cap="flat" cmpd="sng" algn="ctr">
            <a:solidFill>
              <a:srgbClr val="F36419"/>
            </a:solidFill>
            <a:prstDash val="solid"/>
            <a:round/>
            <a:headEnd type="none" w="med" len="med"/>
            <a:tailEnd type="none"/>
          </a:ln>
          <a:effectLst/>
        </p:spPr>
      </p:cxnSp>
      <p:sp>
        <p:nvSpPr>
          <p:cNvPr id="73" name="Slide Number Placeholder 1"/>
          <p:cNvSpPr txBox="1"/>
          <p:nvPr userDrawn="1"/>
        </p:nvSpPr>
        <p:spPr>
          <a:xfrm>
            <a:off x="14198400" y="7832513"/>
            <a:ext cx="266400" cy="151200"/>
          </a:xfrm>
          <a:prstGeom prst="rect">
            <a:avLst/>
          </a:prstGeom>
        </p:spPr>
        <p:txBody>
          <a:bodyPr vert="horz" lIns="0" tIns="0" rIns="0" bIns="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597E933-748C-423A-8FD7-FA7B3ACA4E96}" type="slidenum">
              <a:rPr lang="en-GB" sz="1200" baseline="0" smtClean="0">
                <a:solidFill>
                  <a:schemeClr val="tx1"/>
                </a:solidFill>
              </a:rPr>
              <a:t>‹#›</a:t>
            </a:fld>
            <a:endParaRPr lang="en-GB" sz="1200" baseline="0" dirty="0">
              <a:solidFill>
                <a:schemeClr val="tx1"/>
              </a:solidFill>
            </a:endParaRPr>
          </a:p>
        </p:txBody>
      </p:sp>
      <p:sp>
        <p:nvSpPr>
          <p:cNvPr id="6" name="GS Doctop Placeholder" hidden="1"/>
          <p:cNvSpPr txBox="1"/>
          <p:nvPr userDrawn="1"/>
        </p:nvSpPr>
        <p:spPr>
          <a:xfrm>
            <a:off x="546101" y="0"/>
            <a:ext cx="5651500" cy="215444"/>
          </a:xfrm>
          <a:prstGeom prst="rect">
            <a:avLst/>
          </a:prstGeom>
          <a:noFill/>
        </p:spPr>
        <p:txBody>
          <a:bodyPr vert="horz" rtlCol="0">
            <a:spAutoFit/>
          </a:bodyPr>
          <a:lstStyle/>
          <a:p>
            <a:pPr algn="l"/>
            <a:r>
              <a:rPr lang="en-US" sz="800" b="0">
                <a:latin typeface="Arial" panose="020B0604020202020204"/>
              </a:rPr>
              <a:t>ibdroot\projects\IBD-HK\maxims2020\654567_1\16. Marketing\RS\Project Skyline_RS_V20200923_part 1.pptx</a:t>
            </a:r>
            <a:endParaRPr lang="en-US" sz="800" b="0" dirty="0">
              <a:latin typeface="Arial" panose="020B0604020202020204"/>
            </a:endParaRPr>
          </a:p>
        </p:txBody>
      </p:sp>
    </p:spTree>
  </p:cSld>
  <p:clrMap bg1="lt1" tx1="dk1" bg2="lt2" tx2="dk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 id="2147483701" r:id="rId12"/>
  </p:sldLayoutIdLst>
  <p:hf hdr="0" ftr="0" dt="0"/>
  <p:txStyles>
    <p:titleStyle>
      <a:lvl1pPr algn="l" defTabSz="1074420" rtl="0" eaLnBrk="1" fontAlgn="base" hangingPunct="1">
        <a:spcBef>
          <a:spcPct val="0"/>
        </a:spcBef>
        <a:spcAft>
          <a:spcPct val="0"/>
        </a:spcAft>
        <a:tabLst>
          <a:tab pos="323215" algn="l"/>
        </a:tabLst>
        <a:defRPr lang="x-none" sz="2400" b="1" cap="all" baseline="0" noProof="0" dirty="0">
          <a:solidFill>
            <a:schemeClr val="tx2"/>
          </a:solidFill>
          <a:latin typeface="+mj-lt"/>
          <a:ea typeface="+mj-ea"/>
          <a:cs typeface="+mj-cs"/>
        </a:defRPr>
      </a:lvl1pPr>
      <a:lvl2pPr algn="l" defTabSz="1074420" rtl="0" eaLnBrk="1" fontAlgn="base" hangingPunct="1">
        <a:spcBef>
          <a:spcPct val="0"/>
        </a:spcBef>
        <a:spcAft>
          <a:spcPct val="0"/>
        </a:spcAft>
        <a:defRPr lang="x-none" sz="2280" b="1">
          <a:solidFill>
            <a:schemeClr val="tx2"/>
          </a:solidFill>
          <a:latin typeface="Arial" panose="020B0604020202020204" pitchFamily="34" charset="0"/>
        </a:defRPr>
      </a:lvl2pPr>
      <a:lvl3pPr algn="l" defTabSz="1074420" rtl="0" eaLnBrk="1" fontAlgn="base" hangingPunct="1">
        <a:spcBef>
          <a:spcPct val="0"/>
        </a:spcBef>
        <a:spcAft>
          <a:spcPct val="0"/>
        </a:spcAft>
        <a:defRPr lang="x-none" sz="2280" b="1">
          <a:solidFill>
            <a:schemeClr val="tx2"/>
          </a:solidFill>
          <a:latin typeface="Arial" panose="020B0604020202020204" pitchFamily="34" charset="0"/>
        </a:defRPr>
      </a:lvl3pPr>
      <a:lvl4pPr algn="l" defTabSz="1074420" rtl="0" eaLnBrk="1" fontAlgn="base" hangingPunct="1">
        <a:spcBef>
          <a:spcPct val="0"/>
        </a:spcBef>
        <a:spcAft>
          <a:spcPct val="0"/>
        </a:spcAft>
        <a:defRPr lang="x-none" sz="2280" b="1">
          <a:solidFill>
            <a:schemeClr val="tx2"/>
          </a:solidFill>
          <a:latin typeface="Arial" panose="020B0604020202020204" pitchFamily="34" charset="0"/>
        </a:defRPr>
      </a:lvl4pPr>
      <a:lvl5pPr algn="l" defTabSz="1074420" rtl="0" eaLnBrk="1" fontAlgn="base" hangingPunct="1">
        <a:spcBef>
          <a:spcPct val="0"/>
        </a:spcBef>
        <a:spcAft>
          <a:spcPct val="0"/>
        </a:spcAft>
        <a:defRPr lang="x-none" sz="2280" b="1">
          <a:solidFill>
            <a:schemeClr val="tx2"/>
          </a:solidFill>
          <a:latin typeface="Arial" panose="020B0604020202020204" pitchFamily="34" charset="0"/>
        </a:defRPr>
      </a:lvl5pPr>
      <a:lvl6pPr marL="548640" algn="l" defTabSz="1074420" rtl="0" eaLnBrk="1" fontAlgn="base" hangingPunct="1">
        <a:spcBef>
          <a:spcPct val="0"/>
        </a:spcBef>
        <a:spcAft>
          <a:spcPct val="0"/>
        </a:spcAft>
        <a:defRPr lang="x-none" sz="2280" b="1">
          <a:solidFill>
            <a:schemeClr val="tx2"/>
          </a:solidFill>
          <a:latin typeface="Arial" panose="020B0604020202020204" pitchFamily="34" charset="0"/>
        </a:defRPr>
      </a:lvl6pPr>
      <a:lvl7pPr marL="1097280" algn="l" defTabSz="1074420" rtl="0" eaLnBrk="1" fontAlgn="base" hangingPunct="1">
        <a:spcBef>
          <a:spcPct val="0"/>
        </a:spcBef>
        <a:spcAft>
          <a:spcPct val="0"/>
        </a:spcAft>
        <a:defRPr lang="x-none" sz="2280" b="1">
          <a:solidFill>
            <a:schemeClr val="tx2"/>
          </a:solidFill>
          <a:latin typeface="Arial" panose="020B0604020202020204" pitchFamily="34" charset="0"/>
        </a:defRPr>
      </a:lvl7pPr>
      <a:lvl8pPr marL="1645920" algn="l" defTabSz="1074420" rtl="0" eaLnBrk="1" fontAlgn="base" hangingPunct="1">
        <a:spcBef>
          <a:spcPct val="0"/>
        </a:spcBef>
        <a:spcAft>
          <a:spcPct val="0"/>
        </a:spcAft>
        <a:defRPr lang="x-none" sz="2280" b="1">
          <a:solidFill>
            <a:schemeClr val="tx2"/>
          </a:solidFill>
          <a:latin typeface="Arial" panose="020B0604020202020204" pitchFamily="34" charset="0"/>
        </a:defRPr>
      </a:lvl8pPr>
      <a:lvl9pPr marL="2194560" algn="l" defTabSz="1074420" rtl="0" eaLnBrk="1" fontAlgn="base" hangingPunct="1">
        <a:spcBef>
          <a:spcPct val="0"/>
        </a:spcBef>
        <a:spcAft>
          <a:spcPct val="0"/>
        </a:spcAft>
        <a:defRPr lang="x-none" sz="2280" b="1">
          <a:solidFill>
            <a:schemeClr val="tx2"/>
          </a:solidFill>
          <a:latin typeface="Arial" panose="020B0604020202020204" pitchFamily="34" charset="0"/>
        </a:defRPr>
      </a:lvl9pPr>
    </p:titleStyle>
    <p:bodyStyle>
      <a:lvl1pPr marL="0" indent="0" algn="l" defTabSz="1074420" rtl="0" eaLnBrk="1" fontAlgn="base" hangingPunct="1">
        <a:lnSpc>
          <a:spcPct val="120000"/>
        </a:lnSpc>
        <a:spcBef>
          <a:spcPct val="0"/>
        </a:spcBef>
        <a:spcAft>
          <a:spcPct val="0"/>
        </a:spcAft>
        <a:buClr>
          <a:schemeClr val="tx2"/>
        </a:buClr>
        <a:buSzPct val="100000"/>
        <a:defRPr lang="en-US" altLang="zh-CN" sz="1600" b="1" kern="0" baseline="0" dirty="0" smtClean="0">
          <a:solidFill>
            <a:schemeClr val="tx1"/>
          </a:solidFill>
          <a:latin typeface="Franklin Gothic Book" panose="020B0503020102020204" pitchFamily="34" charset="0"/>
          <a:ea typeface="楷体_GB2312" pitchFamily="49" charset="-122"/>
          <a:cs typeface="Arial" panose="020B0604020202020204" pitchFamily="34" charset="0"/>
        </a:defRPr>
      </a:lvl1pPr>
      <a:lvl2pPr marL="232410" indent="-230505" algn="l" defTabSz="1074420" rtl="0" eaLnBrk="1" fontAlgn="base" hangingPunct="1">
        <a:lnSpc>
          <a:spcPct val="120000"/>
        </a:lnSpc>
        <a:spcBef>
          <a:spcPct val="0"/>
        </a:spcBef>
        <a:spcAft>
          <a:spcPct val="0"/>
        </a:spcAft>
        <a:buClr>
          <a:schemeClr val="accent1"/>
        </a:buClr>
        <a:buSzPct val="125000"/>
        <a:buFont typeface="Arial" panose="020B0604020202020204" pitchFamily="34" charset="0"/>
        <a:buChar char="▪"/>
        <a:defRPr lang="en-US" altLang="zh-CN" sz="1600" b="0" kern="0" baseline="0" dirty="0" smtClean="0">
          <a:solidFill>
            <a:schemeClr val="tx1"/>
          </a:solidFill>
          <a:latin typeface="Franklin Gothic Book" panose="020B0503020102020204" pitchFamily="34" charset="0"/>
          <a:ea typeface="楷体_GB2312" pitchFamily="49" charset="-122"/>
          <a:cs typeface="Arial" panose="020B0604020202020204" pitchFamily="34" charset="0"/>
        </a:defRPr>
      </a:lvl2pPr>
      <a:lvl3pPr marL="548640" indent="-314325" algn="l" defTabSz="1074420" rtl="0" eaLnBrk="1" fontAlgn="base" hangingPunct="1">
        <a:lnSpc>
          <a:spcPct val="120000"/>
        </a:lnSpc>
        <a:spcBef>
          <a:spcPct val="0"/>
        </a:spcBef>
        <a:spcAft>
          <a:spcPct val="0"/>
        </a:spcAft>
        <a:buClr>
          <a:schemeClr val="accent1"/>
        </a:buClr>
        <a:buSzPct val="120000"/>
        <a:buFont typeface="Arial" panose="020B0604020202020204" pitchFamily="34" charset="0"/>
        <a:buChar char="–"/>
        <a:defRPr lang="en-US" altLang="zh-CN" sz="1600" b="0" kern="0" baseline="0" dirty="0" smtClean="0">
          <a:solidFill>
            <a:schemeClr val="tx1"/>
          </a:solidFill>
          <a:latin typeface="Franklin Gothic Book" panose="020B0503020102020204" pitchFamily="34" charset="0"/>
          <a:ea typeface="楷体_GB2312" pitchFamily="49" charset="-122"/>
          <a:cs typeface="Arial" panose="020B0604020202020204" pitchFamily="34" charset="0"/>
        </a:defRPr>
      </a:lvl3pPr>
      <a:lvl4pPr marL="737235" indent="-186690" algn="l" defTabSz="1074420" rtl="0" eaLnBrk="1" fontAlgn="base" hangingPunct="1">
        <a:lnSpc>
          <a:spcPct val="120000"/>
        </a:lnSpc>
        <a:spcBef>
          <a:spcPct val="0"/>
        </a:spcBef>
        <a:spcAft>
          <a:spcPct val="0"/>
        </a:spcAft>
        <a:buClr>
          <a:schemeClr val="accent1"/>
        </a:buClr>
        <a:buSzPct val="120000"/>
        <a:buFont typeface="Arial" panose="020B0604020202020204" pitchFamily="34" charset="0"/>
        <a:buChar char="▫"/>
        <a:defRPr lang="en-US" altLang="zh-CN" sz="1600" b="0" kern="0" baseline="0" dirty="0" smtClean="0">
          <a:solidFill>
            <a:schemeClr val="tx1"/>
          </a:solidFill>
          <a:latin typeface="Franklin Gothic Book" panose="020B0503020102020204" pitchFamily="34" charset="0"/>
          <a:ea typeface="楷体_GB2312" pitchFamily="49" charset="-122"/>
          <a:cs typeface="Arial" panose="020B0604020202020204" pitchFamily="34" charset="0"/>
        </a:defRPr>
      </a:lvl4pPr>
      <a:lvl5pPr marL="899795" indent="-156210" algn="l" defTabSz="1074420" rtl="0" eaLnBrk="1" fontAlgn="base" hangingPunct="1">
        <a:lnSpc>
          <a:spcPct val="120000"/>
        </a:lnSpc>
        <a:spcBef>
          <a:spcPct val="0"/>
        </a:spcBef>
        <a:spcAft>
          <a:spcPct val="0"/>
        </a:spcAft>
        <a:buClr>
          <a:schemeClr val="accent1"/>
        </a:buClr>
        <a:buSzPct val="89000"/>
        <a:buFont typeface="Arial" panose="020B0604020202020204" pitchFamily="34" charset="0"/>
        <a:buChar char="-"/>
        <a:defRPr lang="en-US" altLang="zh-CN" sz="1600" b="0" kern="0" baseline="0" dirty="0">
          <a:solidFill>
            <a:schemeClr val="tx1"/>
          </a:solidFill>
          <a:latin typeface="Franklin Gothic Book" panose="020B0503020102020204" pitchFamily="34" charset="0"/>
          <a:ea typeface="楷体_GB2312" pitchFamily="49" charset="-122"/>
          <a:cs typeface="Arial" panose="020B0604020202020204" pitchFamily="34" charset="0"/>
        </a:defRPr>
      </a:lvl5pPr>
      <a:lvl6pPr marL="899795" indent="-156210" algn="l" defTabSz="1074420" rtl="0" eaLnBrk="1" fontAlgn="base" hangingPunct="1">
        <a:spcBef>
          <a:spcPct val="0"/>
        </a:spcBef>
        <a:spcAft>
          <a:spcPct val="0"/>
        </a:spcAft>
        <a:buClr>
          <a:schemeClr val="tx2"/>
        </a:buClr>
        <a:buSzPct val="89000"/>
        <a:buFont typeface="Arial" panose="020B0604020202020204" pitchFamily="34" charset="0"/>
        <a:buChar char="-"/>
        <a:defRPr lang="x-none" sz="1920" baseline="0">
          <a:solidFill>
            <a:schemeClr val="tx1"/>
          </a:solidFill>
          <a:latin typeface="+mn-lt"/>
        </a:defRPr>
      </a:lvl6pPr>
      <a:lvl7pPr marL="899795" indent="-156210" algn="l" defTabSz="1074420" rtl="0" eaLnBrk="1" fontAlgn="base" hangingPunct="1">
        <a:spcBef>
          <a:spcPct val="0"/>
        </a:spcBef>
        <a:spcAft>
          <a:spcPct val="0"/>
        </a:spcAft>
        <a:buClr>
          <a:schemeClr val="tx2"/>
        </a:buClr>
        <a:buSzPct val="89000"/>
        <a:buFont typeface="Arial" panose="020B0604020202020204" pitchFamily="34" charset="0"/>
        <a:buChar char="-"/>
        <a:defRPr lang="x-none" sz="1920" baseline="0">
          <a:solidFill>
            <a:schemeClr val="tx1"/>
          </a:solidFill>
          <a:latin typeface="+mn-lt"/>
        </a:defRPr>
      </a:lvl7pPr>
      <a:lvl8pPr marL="899795" indent="-156210" algn="l" defTabSz="1074420" rtl="0" eaLnBrk="1" fontAlgn="base" hangingPunct="1">
        <a:spcBef>
          <a:spcPct val="0"/>
        </a:spcBef>
        <a:spcAft>
          <a:spcPct val="0"/>
        </a:spcAft>
        <a:buClr>
          <a:schemeClr val="tx2"/>
        </a:buClr>
        <a:buSzPct val="89000"/>
        <a:buFont typeface="Arial" panose="020B0604020202020204" pitchFamily="34" charset="0"/>
        <a:buChar char="-"/>
        <a:defRPr lang="x-none" sz="1920" baseline="0">
          <a:solidFill>
            <a:schemeClr val="tx1"/>
          </a:solidFill>
          <a:latin typeface="+mn-lt"/>
        </a:defRPr>
      </a:lvl8pPr>
      <a:lvl9pPr marL="899795" indent="-156210" algn="l" defTabSz="1074420" rtl="0" eaLnBrk="1" fontAlgn="base" hangingPunct="1">
        <a:spcBef>
          <a:spcPct val="0"/>
        </a:spcBef>
        <a:spcAft>
          <a:spcPct val="0"/>
        </a:spcAft>
        <a:buClr>
          <a:schemeClr val="tx2"/>
        </a:buClr>
        <a:buSzPct val="89000"/>
        <a:buFont typeface="Arial" panose="020B0604020202020204" pitchFamily="34" charset="0"/>
        <a:buChar char="-"/>
        <a:defRPr lang="x-none" sz="1920" baseline="0">
          <a:solidFill>
            <a:schemeClr val="tx1"/>
          </a:solidFill>
          <a:latin typeface="+mn-lt"/>
        </a:defRPr>
      </a:lvl9pPr>
    </p:bodyStyle>
    <p:otherStyle>
      <a:defPPr>
        <a:defRPr lang="x-none"/>
      </a:defPPr>
      <a:lvl1pPr marL="0" algn="l" defTabSz="1097280" rtl="0" eaLnBrk="1" latinLnBrk="0" hangingPunct="1">
        <a:defRPr lang="x-none" sz="2160" kern="1200">
          <a:solidFill>
            <a:schemeClr val="tx1"/>
          </a:solidFill>
          <a:latin typeface="+mn-lt"/>
          <a:ea typeface="+mn-ea"/>
          <a:cs typeface="+mn-cs"/>
        </a:defRPr>
      </a:lvl1pPr>
      <a:lvl2pPr marL="548640" algn="l" defTabSz="1097280" rtl="0" eaLnBrk="1" latinLnBrk="0" hangingPunct="1">
        <a:defRPr lang="x-none" sz="2160" kern="1200">
          <a:solidFill>
            <a:schemeClr val="tx1"/>
          </a:solidFill>
          <a:latin typeface="+mn-lt"/>
          <a:ea typeface="+mn-ea"/>
          <a:cs typeface="+mn-cs"/>
        </a:defRPr>
      </a:lvl2pPr>
      <a:lvl3pPr marL="1097280" algn="l" defTabSz="1097280" rtl="0" eaLnBrk="1" latinLnBrk="0" hangingPunct="1">
        <a:defRPr lang="x-none" sz="2160" kern="1200">
          <a:solidFill>
            <a:schemeClr val="tx1"/>
          </a:solidFill>
          <a:latin typeface="+mn-lt"/>
          <a:ea typeface="+mn-ea"/>
          <a:cs typeface="+mn-cs"/>
        </a:defRPr>
      </a:lvl3pPr>
      <a:lvl4pPr marL="1645920" algn="l" defTabSz="1097280" rtl="0" eaLnBrk="1" latinLnBrk="0" hangingPunct="1">
        <a:defRPr lang="x-none" sz="2160" kern="1200">
          <a:solidFill>
            <a:schemeClr val="tx1"/>
          </a:solidFill>
          <a:latin typeface="+mn-lt"/>
          <a:ea typeface="+mn-ea"/>
          <a:cs typeface="+mn-cs"/>
        </a:defRPr>
      </a:lvl4pPr>
      <a:lvl5pPr marL="2194560" algn="l" defTabSz="1097280" rtl="0" eaLnBrk="1" latinLnBrk="0" hangingPunct="1">
        <a:defRPr lang="x-none" sz="2160" kern="1200">
          <a:solidFill>
            <a:schemeClr val="tx1"/>
          </a:solidFill>
          <a:latin typeface="+mn-lt"/>
          <a:ea typeface="+mn-ea"/>
          <a:cs typeface="+mn-cs"/>
        </a:defRPr>
      </a:lvl5pPr>
      <a:lvl6pPr marL="2743200" algn="l" defTabSz="1097280" rtl="0" eaLnBrk="1" latinLnBrk="0" hangingPunct="1">
        <a:defRPr lang="x-none" sz="2160" kern="1200">
          <a:solidFill>
            <a:schemeClr val="tx1"/>
          </a:solidFill>
          <a:latin typeface="+mn-lt"/>
          <a:ea typeface="+mn-ea"/>
          <a:cs typeface="+mn-cs"/>
        </a:defRPr>
      </a:lvl6pPr>
      <a:lvl7pPr marL="3291840" algn="l" defTabSz="1097280" rtl="0" eaLnBrk="1" latinLnBrk="0" hangingPunct="1">
        <a:defRPr lang="x-none" sz="2160" kern="1200">
          <a:solidFill>
            <a:schemeClr val="tx1"/>
          </a:solidFill>
          <a:latin typeface="+mn-lt"/>
          <a:ea typeface="+mn-ea"/>
          <a:cs typeface="+mn-cs"/>
        </a:defRPr>
      </a:lvl7pPr>
      <a:lvl8pPr marL="3840480" algn="l" defTabSz="1097280" rtl="0" eaLnBrk="1" latinLnBrk="0" hangingPunct="1">
        <a:defRPr lang="x-none" sz="2160" kern="1200">
          <a:solidFill>
            <a:schemeClr val="tx1"/>
          </a:solidFill>
          <a:latin typeface="+mn-lt"/>
          <a:ea typeface="+mn-ea"/>
          <a:cs typeface="+mn-cs"/>
        </a:defRPr>
      </a:lvl8pPr>
      <a:lvl9pPr marL="4389120" algn="l" defTabSz="1097280" rtl="0" eaLnBrk="1" latinLnBrk="0" hangingPunct="1">
        <a:defRPr lang="x-none" sz="216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13"/>
            </p:custDataLst>
          </p:nvPr>
        </p:nvGraphicFramePr>
        <p:xfrm>
          <a:off x="0" y="0"/>
          <a:ext cx="259174" cy="194369"/>
        </p:xfrm>
        <a:graphic>
          <a:graphicData uri="http://schemas.openxmlformats.org/presentationml/2006/ole">
            <mc:AlternateContent xmlns:mc="http://schemas.openxmlformats.org/markup-compatibility/2006">
              <mc:Choice xmlns:v="urn:schemas-microsoft-com:vml" Requires="v">
                <p:oleObj name="think-cell 幻灯片" r:id="rId44" imgW="12700" imgH="12700" progId="TCLayout.ActiveDocument.1">
                  <p:embed/>
                </p:oleObj>
              </mc:Choice>
              <mc:Fallback>
                <p:oleObj name="think-cell 幻灯片" r:id="rId44" imgW="12700" imgH="12700" progId="TCLayout.ActiveDocument.1">
                  <p:embed/>
                  <p:pic>
                    <p:nvPicPr>
                      <p:cNvPr id="0" name="Object 1" hidden="1"/>
                      <p:cNvPicPr/>
                      <p:nvPr/>
                    </p:nvPicPr>
                    <p:blipFill>
                      <a:blip r:embed="rId45"/>
                      <a:stretch>
                        <a:fillRect/>
                      </a:stretch>
                    </p:blipFill>
                    <p:spPr>
                      <a:xfrm>
                        <a:off x="0" y="0"/>
                        <a:ext cx="259174" cy="194369"/>
                      </a:xfrm>
                      <a:prstGeom prst="rect">
                        <a:avLst/>
                      </a:prstGeom>
                    </p:spPr>
                  </p:pic>
                </p:oleObj>
              </mc:Fallback>
            </mc:AlternateContent>
          </a:graphicData>
        </a:graphic>
      </p:graphicFrame>
      <p:pic>
        <p:nvPicPr>
          <p:cNvPr id="4" name="Picture 3"/>
          <p:cNvPicPr>
            <a:picLocks noChangeAspect="1"/>
          </p:cNvPicPr>
          <p:nvPr userDrawn="1"/>
        </p:nvPicPr>
        <p:blipFill rotWithShape="1">
          <a:blip r:embed="rId46"/>
          <a:srcRect b="24180"/>
          <a:stretch>
            <a:fillRect/>
          </a:stretch>
        </p:blipFill>
        <p:spPr bwMode="auto">
          <a:xfrm>
            <a:off x="0" y="6455382"/>
            <a:ext cx="12603480" cy="1773682"/>
          </a:xfrm>
          <a:prstGeom prst="rect">
            <a:avLst/>
          </a:prstGeom>
        </p:spPr>
      </p:pic>
      <p:pic>
        <p:nvPicPr>
          <p:cNvPr id="149" name="Picture 148"/>
          <p:cNvPicPr>
            <a:picLocks noChangeAspect="1"/>
          </p:cNvPicPr>
          <p:nvPr userDrawn="1"/>
        </p:nvPicPr>
        <p:blipFill>
          <a:blip r:embed="rId47" cstate="print">
            <a:extLst>
              <a:ext uri="{28A0092B-C50C-407E-A947-70E740481C1C}">
                <a14:useLocalDpi xmlns:a14="http://schemas.microsoft.com/office/drawing/2010/main" val="0"/>
              </a:ext>
            </a:extLst>
          </a:blip>
          <a:stretch>
            <a:fillRect/>
          </a:stretch>
        </p:blipFill>
        <p:spPr bwMode="ltGray">
          <a:xfrm>
            <a:off x="11827270" y="7208819"/>
            <a:ext cx="2256677" cy="746653"/>
          </a:xfrm>
          <a:prstGeom prst="rect">
            <a:avLst/>
          </a:prstGeom>
        </p:spPr>
      </p:pic>
      <p:sp>
        <p:nvSpPr>
          <p:cNvPr id="19" name="Title Placeholder 2"/>
          <p:cNvSpPr>
            <a:spLocks noGrp="1" noChangeArrowheads="1"/>
          </p:cNvSpPr>
          <p:nvPr>
            <p:ph type="title"/>
          </p:nvPr>
        </p:nvSpPr>
        <p:spPr bwMode="gray">
          <a:xfrm>
            <a:off x="564945" y="433028"/>
            <a:ext cx="1350051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noAutofit/>
          </a:bodyPr>
          <a:lstStyle/>
          <a:p>
            <a:pPr lvl="0"/>
            <a:endParaRPr lang="en-US" noProof="0" dirty="0"/>
          </a:p>
        </p:txBody>
      </p:sp>
      <p:sp>
        <p:nvSpPr>
          <p:cNvPr id="5" name="Text Placeholder 2"/>
          <p:cNvSpPr>
            <a:spLocks noGrp="1"/>
          </p:cNvSpPr>
          <p:nvPr userDrawn="1">
            <p:ph type="body" idx="1"/>
          </p:nvPr>
        </p:nvSpPr>
        <p:spPr bwMode="gray">
          <a:xfrm>
            <a:off x="564945" y="1268033"/>
            <a:ext cx="13500510" cy="1450654"/>
          </a:xfrm>
          <a:prstGeom prst="rect">
            <a:avLst/>
          </a:prstGeom>
        </p:spPr>
        <p:txBody>
          <a:bodyPr vert="horz" wrap="square" lIns="0" tIns="0" rIns="0" bIns="0" rtlCol="0">
            <a:spAutoFit/>
          </a:bodyPr>
          <a:lstStyle/>
          <a:p>
            <a:pPr lvl="0" latinLnBrk="0"/>
            <a:r>
              <a:rPr lang="en-US" altLang="zh-CN" dirty="0"/>
              <a:t>Click to edit Master text styles</a:t>
            </a:r>
          </a:p>
          <a:p>
            <a:pPr lvl="1" latinLnBrk="0"/>
            <a:r>
              <a:rPr lang="en-US" altLang="zh-CN" dirty="0"/>
              <a:t>Second level</a:t>
            </a:r>
          </a:p>
          <a:p>
            <a:pPr lvl="2" latinLnBrk="0"/>
            <a:r>
              <a:rPr lang="en-US" altLang="zh-CN" dirty="0"/>
              <a:t>Third level</a:t>
            </a:r>
          </a:p>
          <a:p>
            <a:pPr lvl="3" latinLnBrk="0"/>
            <a:r>
              <a:rPr lang="en-US" altLang="zh-CN" dirty="0"/>
              <a:t>Fourth level</a:t>
            </a:r>
          </a:p>
          <a:p>
            <a:pPr lvl="4" latinLnBrk="0"/>
            <a:r>
              <a:rPr lang="en-US" altLang="zh-CN" dirty="0"/>
              <a:t>Fifth level</a:t>
            </a:r>
            <a:endParaRPr lang="en-US" dirty="0"/>
          </a:p>
        </p:txBody>
      </p:sp>
      <p:grpSp>
        <p:nvGrpSpPr>
          <p:cNvPr id="15" name="ACET" hidden="1"/>
          <p:cNvGrpSpPr/>
          <p:nvPr userDrawn="1"/>
        </p:nvGrpSpPr>
        <p:grpSpPr bwMode="gray">
          <a:xfrm>
            <a:off x="546859" y="2437408"/>
            <a:ext cx="6305814" cy="573389"/>
            <a:chOff x="915" y="735"/>
            <a:chExt cx="2686" cy="295"/>
          </a:xfrm>
        </p:grpSpPr>
        <p:cxnSp>
          <p:nvCxnSpPr>
            <p:cNvPr id="16" name="AutoShape 249"/>
            <p:cNvCxnSpPr>
              <a:cxnSpLocks noChangeShapeType="1"/>
              <a:stCxn id="18" idx="4"/>
              <a:endCxn id="18" idx="6"/>
            </p:cNvCxnSpPr>
            <p:nvPr/>
          </p:nvCxnSpPr>
          <p:spPr bwMode="gray">
            <a:xfrm>
              <a:off x="915" y="1030"/>
              <a:ext cx="2686" cy="0"/>
            </a:xfrm>
            <a:prstGeom prst="straightConnector1">
              <a:avLst/>
            </a:prstGeom>
            <a:noFill/>
            <a:ln w="9525">
              <a:solidFill>
                <a:schemeClr val="accent6"/>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 name="AutoShape 250"/>
            <p:cNvSpPr>
              <a:spLocks noChangeArrowheads="1"/>
            </p:cNvSpPr>
            <p:nvPr/>
          </p:nvSpPr>
          <p:spPr bwMode="gray">
            <a:xfrm>
              <a:off x="915" y="735"/>
              <a:ext cx="2686" cy="295"/>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18288" anchor="b">
              <a:spAutoFit/>
            </a:bodyPr>
            <a:lstStyle/>
            <a:p>
              <a:r>
                <a:rPr lang="x-none" sz="1800" b="1" baseline="0" dirty="0">
                  <a:solidFill>
                    <a:srgbClr val="000000"/>
                  </a:solidFill>
                  <a:latin typeface="+mn-lt"/>
                  <a:ea typeface="+mn-ea"/>
                </a:rPr>
                <a:t>Title</a:t>
              </a:r>
            </a:p>
            <a:p>
              <a:r>
                <a:rPr lang="x-none" sz="1800" baseline="0" dirty="0">
                  <a:solidFill>
                    <a:srgbClr val="808080"/>
                  </a:solidFill>
                  <a:latin typeface="+mn-lt"/>
                  <a:ea typeface="+mn-ea"/>
                </a:rPr>
                <a:t>Unit of measure</a:t>
              </a:r>
            </a:p>
          </p:txBody>
        </p:sp>
      </p:grpSp>
      <p:sp>
        <p:nvSpPr>
          <p:cNvPr id="66" name="4. Footnote" hidden="1"/>
          <p:cNvSpPr txBox="1">
            <a:spLocks noChangeArrowheads="1"/>
          </p:cNvSpPr>
          <p:nvPr userDrawn="1"/>
        </p:nvSpPr>
        <p:spPr bwMode="gray">
          <a:xfrm>
            <a:off x="564946" y="7313947"/>
            <a:ext cx="10706348"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nchorCtr="0">
            <a:spAutoFit/>
          </a:bodyPr>
          <a:lstStyle>
            <a:defPPr>
              <a:defRPr lang="en-US"/>
            </a:defPPr>
            <a:lvl1pPr marL="85725" indent="-85725" defTabSz="895350">
              <a:defRPr sz="800" baseline="0">
                <a:solidFill>
                  <a:srgbClr val="808080"/>
                </a:solidFill>
                <a:latin typeface="+mn-lt"/>
              </a:defRPr>
            </a:lvl1pPr>
            <a:lvl2pPr marL="1031875" defTabSz="895350">
              <a:defRPr sz="2400"/>
            </a:lvl2pPr>
            <a:lvl3pPr marL="1217930" defTabSz="895350">
              <a:defRPr sz="2400"/>
            </a:lvl3pPr>
            <a:lvl4pPr marL="1405255" defTabSz="895350">
              <a:defRPr sz="2400"/>
            </a:lvl4pPr>
            <a:lvl5pPr marL="1792605" defTabSz="895350">
              <a:defRPr sz="2400"/>
            </a:lvl5pPr>
            <a:lvl6pPr marL="2249805" defTabSz="895350" fontAlgn="base">
              <a:spcBef>
                <a:spcPct val="0"/>
              </a:spcBef>
              <a:spcAft>
                <a:spcPct val="0"/>
              </a:spcAft>
              <a:defRPr sz="2400"/>
            </a:lvl6pPr>
            <a:lvl7pPr marL="2707005" defTabSz="895350" fontAlgn="base">
              <a:spcBef>
                <a:spcPct val="0"/>
              </a:spcBef>
              <a:spcAft>
                <a:spcPct val="0"/>
              </a:spcAft>
              <a:defRPr sz="2400"/>
            </a:lvl7pPr>
            <a:lvl8pPr marL="3164205" defTabSz="895350" fontAlgn="base">
              <a:spcBef>
                <a:spcPct val="0"/>
              </a:spcBef>
              <a:spcAft>
                <a:spcPct val="0"/>
              </a:spcAft>
              <a:defRPr sz="2400"/>
            </a:lvl8pPr>
            <a:lvl9pPr marL="3621405" defTabSz="895350" fontAlgn="base">
              <a:spcBef>
                <a:spcPct val="0"/>
              </a:spcBef>
              <a:spcAft>
                <a:spcPct val="0"/>
              </a:spcAft>
              <a:defRPr sz="2400"/>
            </a:lvl9pPr>
          </a:lstStyle>
          <a:p>
            <a:r>
              <a:rPr lang="en-US" sz="1200" i="1" baseline="0" dirty="0">
                <a:solidFill>
                  <a:schemeClr val="tx1"/>
                </a:solidFill>
              </a:rPr>
              <a:t>1	Footnote</a:t>
            </a:r>
          </a:p>
        </p:txBody>
      </p:sp>
      <p:sp>
        <p:nvSpPr>
          <p:cNvPr id="67" name="5. Source" hidden="1"/>
          <p:cNvSpPr>
            <a:spLocks noChangeArrowheads="1"/>
          </p:cNvSpPr>
          <p:nvPr userDrawn="1"/>
        </p:nvSpPr>
        <p:spPr bwMode="gray">
          <a:xfrm>
            <a:off x="564946" y="7527290"/>
            <a:ext cx="10706348"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spAutoFit/>
          </a:bodyPr>
          <a:lstStyle/>
          <a:p>
            <a:pPr marL="563880" indent="-563880" defTabSz="1074420"/>
            <a:r>
              <a:rPr lang="en-US" sz="1200" i="1" baseline="0" dirty="0">
                <a:solidFill>
                  <a:schemeClr val="tx1"/>
                </a:solidFill>
                <a:latin typeface="+mn-lt"/>
                <a:ea typeface="+mn-ea"/>
              </a:rPr>
              <a:t>SOURCE: Source</a:t>
            </a:r>
          </a:p>
        </p:txBody>
      </p:sp>
      <p:sp>
        <p:nvSpPr>
          <p:cNvPr id="68" name="1. On-page tracker" hidden="1"/>
          <p:cNvSpPr>
            <a:spLocks noChangeArrowheads="1"/>
          </p:cNvSpPr>
          <p:nvPr userDrawn="1"/>
        </p:nvSpPr>
        <p:spPr bwMode="gray">
          <a:xfrm>
            <a:off x="564945" y="9392"/>
            <a:ext cx="585097" cy="1477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en-US" sz="960" cap="all" dirty="0">
                <a:solidFill>
                  <a:schemeClr val="accent6"/>
                </a:solidFill>
                <a:latin typeface="+mn-lt"/>
              </a:rPr>
              <a:t>TRACKER</a:t>
            </a:r>
          </a:p>
        </p:txBody>
      </p:sp>
      <p:sp>
        <p:nvSpPr>
          <p:cNvPr id="69" name="3. Unit of measure" hidden="1"/>
          <p:cNvSpPr txBox="1">
            <a:spLocks noChangeArrowheads="1"/>
          </p:cNvSpPr>
          <p:nvPr userDrawn="1"/>
        </p:nvSpPr>
        <p:spPr bwMode="gray">
          <a:xfrm>
            <a:off x="564945" y="860863"/>
            <a:ext cx="1350051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oAutofit/>
          </a:bodyPr>
          <a:lstStyle>
            <a:defPPr>
              <a:defRPr lang="en-US"/>
            </a:defPPr>
            <a:lvl1pPr defTabSz="895350">
              <a:defRPr sz="1600" baseline="0">
                <a:solidFill>
                  <a:schemeClr val="accent6"/>
                </a:solidFill>
                <a:latin typeface="+mn-lt"/>
              </a:defRPr>
            </a:lvl1pPr>
            <a:lvl2pPr marL="447675" defTabSz="895350">
              <a:defRPr sz="2400"/>
            </a:lvl2pPr>
            <a:lvl3pPr marL="895350" defTabSz="895350">
              <a:defRPr sz="2400"/>
            </a:lvl3pPr>
            <a:lvl4pPr marL="1344930" defTabSz="895350">
              <a:defRPr sz="2400"/>
            </a:lvl4pPr>
            <a:lvl5pPr marL="1792605" defTabSz="895350">
              <a:defRPr sz="2400"/>
            </a:lvl5pPr>
            <a:lvl6pPr marL="2249805" defTabSz="895350" fontAlgn="base">
              <a:spcBef>
                <a:spcPct val="0"/>
              </a:spcBef>
              <a:spcAft>
                <a:spcPct val="0"/>
              </a:spcAft>
              <a:defRPr sz="2400"/>
            </a:lvl6pPr>
            <a:lvl7pPr marL="2707005" defTabSz="895350" fontAlgn="base">
              <a:spcBef>
                <a:spcPct val="0"/>
              </a:spcBef>
              <a:spcAft>
                <a:spcPct val="0"/>
              </a:spcAft>
              <a:defRPr sz="2400"/>
            </a:lvl7pPr>
            <a:lvl8pPr marL="3164205" defTabSz="895350" fontAlgn="base">
              <a:spcBef>
                <a:spcPct val="0"/>
              </a:spcBef>
              <a:spcAft>
                <a:spcPct val="0"/>
              </a:spcAft>
              <a:defRPr sz="2400"/>
            </a:lvl8pPr>
            <a:lvl9pPr marL="3621405" defTabSz="895350" fontAlgn="base">
              <a:spcBef>
                <a:spcPct val="0"/>
              </a:spcBef>
              <a:spcAft>
                <a:spcPct val="0"/>
              </a:spcAft>
              <a:defRPr sz="2400"/>
            </a:lvl9pPr>
          </a:lstStyle>
          <a:p>
            <a:r>
              <a:rPr lang="en-US" sz="1800" baseline="0" dirty="0"/>
              <a:t>Subtitle</a:t>
            </a:r>
          </a:p>
        </p:txBody>
      </p:sp>
      <p:grpSp>
        <p:nvGrpSpPr>
          <p:cNvPr id="87" name="Sticker" hidden="1"/>
          <p:cNvGrpSpPr/>
          <p:nvPr userDrawn="1"/>
        </p:nvGrpSpPr>
        <p:grpSpPr bwMode="gray">
          <a:xfrm>
            <a:off x="13705935" y="911694"/>
            <a:ext cx="359521" cy="153874"/>
            <a:chOff x="8388432" y="285750"/>
            <a:chExt cx="352343" cy="150811"/>
          </a:xfrm>
        </p:grpSpPr>
        <p:sp>
          <p:nvSpPr>
            <p:cNvPr id="88" name="StickerRectangle"/>
            <p:cNvSpPr>
              <a:spLocks noChangeArrowheads="1"/>
            </p:cNvSpPr>
            <p:nvPr/>
          </p:nvSpPr>
          <p:spPr bwMode="gray">
            <a:xfrm>
              <a:off x="8388432" y="285750"/>
              <a:ext cx="352343" cy="147809"/>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7432" tIns="0" rIns="0" bIns="27432">
              <a:spAutoFit/>
            </a:bodyPr>
            <a:lstStyle/>
            <a:p>
              <a:pPr algn="r" defTabSz="895350">
                <a:buClr>
                  <a:srgbClr val="002960"/>
                </a:buClr>
              </a:pPr>
              <a:r>
                <a:rPr lang="x-none" sz="800" baseline="0" dirty="0">
                  <a:solidFill>
                    <a:schemeClr val="accent6"/>
                  </a:solidFill>
                  <a:latin typeface="+mn-lt"/>
                  <a:ea typeface="+mn-ea"/>
                </a:rPr>
                <a:t>STICKER</a:t>
              </a:r>
            </a:p>
          </p:txBody>
        </p:sp>
        <p:cxnSp>
          <p:nvCxnSpPr>
            <p:cNvPr id="89" name="AutoShape 31"/>
            <p:cNvCxnSpPr>
              <a:cxnSpLocks noChangeShapeType="1"/>
              <a:stCxn id="88" idx="2"/>
              <a:endCxn id="88" idx="4"/>
            </p:cNvCxnSpPr>
            <p:nvPr/>
          </p:nvCxnSpPr>
          <p:spPr bwMode="gray">
            <a:xfrm>
              <a:off x="8388432" y="285750"/>
              <a:ext cx="0" cy="150811"/>
            </a:xfrm>
            <a:prstGeom prst="straightConnector1">
              <a:avLst/>
            </a:prstGeom>
            <a:noFill/>
            <a:ln w="9525">
              <a:solidFill>
                <a:schemeClr val="accent6"/>
              </a:solidFill>
              <a:round/>
            </a:ln>
            <a:extLst>
              <a:ext uri="{909E8E84-426E-40DD-AFC4-6F175D3DCCD1}">
                <a14:hiddenFill xmlns:a14="http://schemas.microsoft.com/office/drawing/2010/main">
                  <a:noFill/>
                </a14:hiddenFill>
              </a:ext>
            </a:extLst>
          </p:spPr>
        </p:cxnSp>
        <p:cxnSp>
          <p:nvCxnSpPr>
            <p:cNvPr id="90" name="AutoShape 32"/>
            <p:cNvCxnSpPr>
              <a:cxnSpLocks noChangeShapeType="1"/>
              <a:stCxn id="88" idx="4"/>
              <a:endCxn id="88" idx="6"/>
            </p:cNvCxnSpPr>
            <p:nvPr/>
          </p:nvCxnSpPr>
          <p:spPr bwMode="gray">
            <a:xfrm>
              <a:off x="8388432" y="433559"/>
              <a:ext cx="352343" cy="0"/>
            </a:xfrm>
            <a:prstGeom prst="straightConnector1">
              <a:avLst/>
            </a:prstGeom>
            <a:noFill/>
            <a:ln w="25400">
              <a:solidFill>
                <a:schemeClr val="accent6"/>
              </a:solidFill>
              <a:round/>
            </a:ln>
            <a:extLst>
              <a:ext uri="{909E8E84-426E-40DD-AFC4-6F175D3DCCD1}">
                <a14:hiddenFill xmlns:a14="http://schemas.microsoft.com/office/drawing/2010/main">
                  <a:noFill/>
                </a14:hiddenFill>
              </a:ext>
            </a:extLst>
          </p:spPr>
        </p:cxnSp>
      </p:grpSp>
      <p:grpSp>
        <p:nvGrpSpPr>
          <p:cNvPr id="91" name="LegendBoxes" hidden="1"/>
          <p:cNvGrpSpPr/>
          <p:nvPr userDrawn="1"/>
        </p:nvGrpSpPr>
        <p:grpSpPr bwMode="gray">
          <a:xfrm>
            <a:off x="13360198" y="911694"/>
            <a:ext cx="705258" cy="1013976"/>
            <a:chOff x="7835905" y="279400"/>
            <a:chExt cx="691178" cy="993791"/>
          </a:xfrm>
        </p:grpSpPr>
        <p:sp>
          <p:nvSpPr>
            <p:cNvPr id="92" name="RectangleLegend1"/>
            <p:cNvSpPr>
              <a:spLocks noChangeArrowheads="1"/>
            </p:cNvSpPr>
            <p:nvPr/>
          </p:nvSpPr>
          <p:spPr bwMode="gray">
            <a:xfrm>
              <a:off x="7835905" y="290513"/>
              <a:ext cx="165100" cy="160338"/>
            </a:xfrm>
            <a:prstGeom prst="rect">
              <a:avLst/>
            </a:prstGeom>
            <a:solidFill>
              <a:schemeClr val="accent1"/>
            </a:solid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sp>
          <p:nvSpPr>
            <p:cNvPr id="93" name="RectangleLegend2"/>
            <p:cNvSpPr>
              <a:spLocks noChangeArrowheads="1"/>
            </p:cNvSpPr>
            <p:nvPr/>
          </p:nvSpPr>
          <p:spPr bwMode="gray">
            <a:xfrm>
              <a:off x="7835905" y="560388"/>
              <a:ext cx="165100" cy="160338"/>
            </a:xfrm>
            <a:prstGeom prst="rect">
              <a:avLst/>
            </a:prstGeom>
            <a:solidFill>
              <a:schemeClr val="accent2"/>
            </a:solid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sp>
          <p:nvSpPr>
            <p:cNvPr id="94" name="RectangleLegend3"/>
            <p:cNvSpPr>
              <a:spLocks noChangeArrowheads="1"/>
            </p:cNvSpPr>
            <p:nvPr/>
          </p:nvSpPr>
          <p:spPr bwMode="gray">
            <a:xfrm>
              <a:off x="7835905" y="831851"/>
              <a:ext cx="165100" cy="160338"/>
            </a:xfrm>
            <a:prstGeom prst="rect">
              <a:avLst/>
            </a:prstGeom>
            <a:solidFill>
              <a:schemeClr val="accent3"/>
            </a:solid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sp>
          <p:nvSpPr>
            <p:cNvPr id="95" name="RectangleLegend4"/>
            <p:cNvSpPr>
              <a:spLocks noChangeArrowheads="1"/>
            </p:cNvSpPr>
            <p:nvPr/>
          </p:nvSpPr>
          <p:spPr bwMode="gray">
            <a:xfrm>
              <a:off x="7835905" y="1103313"/>
              <a:ext cx="165100" cy="160338"/>
            </a:xfrm>
            <a:prstGeom prst="rect">
              <a:avLst/>
            </a:prstGeom>
            <a:solidFill>
              <a:schemeClr val="accent4"/>
            </a:solid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sp>
          <p:nvSpPr>
            <p:cNvPr id="96" name="Legend1"/>
            <p:cNvSpPr>
              <a:spLocks noChangeArrowheads="1"/>
            </p:cNvSpPr>
            <p:nvPr/>
          </p:nvSpPr>
          <p:spPr bwMode="gray">
            <a:xfrm>
              <a:off x="8089905" y="279400"/>
              <a:ext cx="437178" cy="18099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sp>
          <p:nvSpPr>
            <p:cNvPr id="97" name="Legend2"/>
            <p:cNvSpPr>
              <a:spLocks noChangeArrowheads="1"/>
            </p:cNvSpPr>
            <p:nvPr/>
          </p:nvSpPr>
          <p:spPr bwMode="gray">
            <a:xfrm>
              <a:off x="8089905" y="549275"/>
              <a:ext cx="437178" cy="18099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sp>
          <p:nvSpPr>
            <p:cNvPr id="98" name="Legend3"/>
            <p:cNvSpPr>
              <a:spLocks noChangeArrowheads="1"/>
            </p:cNvSpPr>
            <p:nvPr/>
          </p:nvSpPr>
          <p:spPr bwMode="gray">
            <a:xfrm>
              <a:off x="8089905" y="820738"/>
              <a:ext cx="437178" cy="18099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sp>
          <p:nvSpPr>
            <p:cNvPr id="99" name="Legend4"/>
            <p:cNvSpPr>
              <a:spLocks noChangeArrowheads="1"/>
            </p:cNvSpPr>
            <p:nvPr/>
          </p:nvSpPr>
          <p:spPr bwMode="gray">
            <a:xfrm>
              <a:off x="8089905" y="1092201"/>
              <a:ext cx="437178" cy="18099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grpSp>
      <p:grpSp>
        <p:nvGrpSpPr>
          <p:cNvPr id="100" name="LegendLines" hidden="1"/>
          <p:cNvGrpSpPr/>
          <p:nvPr userDrawn="1"/>
        </p:nvGrpSpPr>
        <p:grpSpPr bwMode="gray">
          <a:xfrm>
            <a:off x="13045948" y="911694"/>
            <a:ext cx="1019508" cy="741860"/>
            <a:chOff x="7540629" y="279400"/>
            <a:chExt cx="999153" cy="727091"/>
          </a:xfrm>
        </p:grpSpPr>
        <p:sp>
          <p:nvSpPr>
            <p:cNvPr id="101" name="LineLegend1"/>
            <p:cNvSpPr>
              <a:spLocks noChangeShapeType="1"/>
            </p:cNvSpPr>
            <p:nvPr/>
          </p:nvSpPr>
          <p:spPr bwMode="gray">
            <a:xfrm>
              <a:off x="7540629" y="369888"/>
              <a:ext cx="457200" cy="0"/>
            </a:xfrm>
            <a:prstGeom prst="line">
              <a:avLst/>
            </a:prstGeom>
            <a:noFill/>
            <a:ln w="28575">
              <a:solidFill>
                <a:schemeClr val="accent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x-none" sz="1200" baseline="0" dirty="0">
                <a:latin typeface="+mn-lt"/>
                <a:ea typeface="+mn-ea"/>
              </a:endParaRPr>
            </a:p>
          </p:txBody>
        </p:sp>
        <p:sp>
          <p:nvSpPr>
            <p:cNvPr id="102" name="LineLegend2"/>
            <p:cNvSpPr>
              <a:spLocks noChangeShapeType="1"/>
            </p:cNvSpPr>
            <p:nvPr/>
          </p:nvSpPr>
          <p:spPr bwMode="gray">
            <a:xfrm>
              <a:off x="7540629" y="638175"/>
              <a:ext cx="457200" cy="0"/>
            </a:xfrm>
            <a:prstGeom prst="line">
              <a:avLst/>
            </a:prstGeom>
            <a:noFill/>
            <a:ln w="28575">
              <a:solidFill>
                <a:schemeClr val="accent3"/>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x-none" sz="1200" baseline="0" dirty="0">
                <a:latin typeface="+mn-lt"/>
                <a:ea typeface="+mn-ea"/>
              </a:endParaRPr>
            </a:p>
          </p:txBody>
        </p:sp>
        <p:sp>
          <p:nvSpPr>
            <p:cNvPr id="103" name="LineLegend3"/>
            <p:cNvSpPr>
              <a:spLocks noChangeShapeType="1"/>
            </p:cNvSpPr>
            <p:nvPr/>
          </p:nvSpPr>
          <p:spPr bwMode="gray">
            <a:xfrm>
              <a:off x="7540629" y="915988"/>
              <a:ext cx="457200" cy="0"/>
            </a:xfrm>
            <a:prstGeom prst="line">
              <a:avLst/>
            </a:prstGeom>
            <a:noFill/>
            <a:ln w="28575">
              <a:solidFill>
                <a:schemeClr val="accent3"/>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x-none" sz="1200" baseline="0" dirty="0">
                <a:latin typeface="+mn-lt"/>
                <a:ea typeface="+mn-ea"/>
              </a:endParaRPr>
            </a:p>
          </p:txBody>
        </p:sp>
        <p:sp>
          <p:nvSpPr>
            <p:cNvPr id="104" name="Legend1"/>
            <p:cNvSpPr>
              <a:spLocks noChangeArrowheads="1"/>
            </p:cNvSpPr>
            <p:nvPr/>
          </p:nvSpPr>
          <p:spPr bwMode="gray">
            <a:xfrm>
              <a:off x="8102604" y="279400"/>
              <a:ext cx="437178" cy="1809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sp>
          <p:nvSpPr>
            <p:cNvPr id="105" name="Legend2"/>
            <p:cNvSpPr>
              <a:spLocks noChangeArrowheads="1"/>
            </p:cNvSpPr>
            <p:nvPr/>
          </p:nvSpPr>
          <p:spPr bwMode="gray">
            <a:xfrm>
              <a:off x="8102604" y="546100"/>
              <a:ext cx="437178" cy="1809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sp>
          <p:nvSpPr>
            <p:cNvPr id="106" name="Legend3"/>
            <p:cNvSpPr>
              <a:spLocks noChangeArrowheads="1"/>
            </p:cNvSpPr>
            <p:nvPr/>
          </p:nvSpPr>
          <p:spPr bwMode="gray">
            <a:xfrm>
              <a:off x="8102604" y="825501"/>
              <a:ext cx="437178" cy="1809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grpSp>
      <p:grpSp>
        <p:nvGrpSpPr>
          <p:cNvPr id="108" name="LegendMoons" hidden="1"/>
          <p:cNvGrpSpPr/>
          <p:nvPr userDrawn="1"/>
        </p:nvGrpSpPr>
        <p:grpSpPr bwMode="gray">
          <a:xfrm>
            <a:off x="13292164" y="911694"/>
            <a:ext cx="773292" cy="1333054"/>
            <a:chOff x="7769225" y="250825"/>
            <a:chExt cx="757853" cy="1306516"/>
          </a:xfrm>
        </p:grpSpPr>
        <p:grpSp>
          <p:nvGrpSpPr>
            <p:cNvPr id="109" name="MoonLegend1"/>
            <p:cNvGrpSpPr>
              <a:grpSpLocks noChangeAspect="1"/>
            </p:cNvGrpSpPr>
            <p:nvPr>
              <p:custDataLst>
                <p:tags r:id="rId29"/>
              </p:custDataLst>
            </p:nvPr>
          </p:nvGrpSpPr>
          <p:grpSpPr bwMode="gray">
            <a:xfrm>
              <a:off x="7769225" y="250825"/>
              <a:ext cx="209550" cy="209551"/>
              <a:chOff x="4533" y="183"/>
              <a:chExt cx="144" cy="144"/>
            </a:xfrm>
          </p:grpSpPr>
          <p:sp>
            <p:nvSpPr>
              <p:cNvPr id="127" name="Oval 38"/>
              <p:cNvSpPr>
                <a:spLocks noChangeAspect="1" noChangeArrowheads="1"/>
              </p:cNvSpPr>
              <p:nvPr>
                <p:custDataLst>
                  <p:tags r:id="rId42"/>
                </p:custDataLst>
              </p:nvPr>
            </p:nvSpPr>
            <p:spPr bwMode="gray">
              <a:xfrm>
                <a:off x="4533" y="183"/>
                <a:ext cx="144" cy="144"/>
              </a:xfrm>
              <a:prstGeom prst="ellipse">
                <a:avLst/>
              </a:prstGeom>
              <a:solidFill>
                <a:schemeClr val="accent1"/>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sp>
            <p:nvSpPr>
              <p:cNvPr id="128" name="Arc 39"/>
              <p:cNvSpPr>
                <a:spLocks noChangeAspect="1"/>
              </p:cNvSpPr>
              <p:nvPr>
                <p:custDataLst>
                  <p:tags r:id="rId43"/>
                </p:custDataLst>
              </p:nvPr>
            </p:nvSpPr>
            <p:spPr bwMode="gray">
              <a:xfrm>
                <a:off x="4533" y="183"/>
                <a:ext cx="144" cy="144"/>
              </a:xfrm>
              <a:prstGeom prst="arc">
                <a:avLst>
                  <a:gd name="adj1" fmla="val 16200000"/>
                  <a:gd name="adj2" fmla="val 5400000"/>
                </a:avLst>
              </a:prstGeom>
              <a:solidFill>
                <a:schemeClr val="tx2"/>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grpSp>
        <p:grpSp>
          <p:nvGrpSpPr>
            <p:cNvPr id="110" name="MoonLegend2"/>
            <p:cNvGrpSpPr>
              <a:grpSpLocks noChangeAspect="1"/>
            </p:cNvGrpSpPr>
            <p:nvPr>
              <p:custDataLst>
                <p:tags r:id="rId30"/>
              </p:custDataLst>
            </p:nvPr>
          </p:nvGrpSpPr>
          <p:grpSpPr bwMode="gray">
            <a:xfrm>
              <a:off x="7769225" y="525066"/>
              <a:ext cx="209550" cy="209551"/>
              <a:chOff x="1694" y="2044"/>
              <a:chExt cx="160" cy="160"/>
            </a:xfrm>
          </p:grpSpPr>
          <p:sp>
            <p:nvSpPr>
              <p:cNvPr id="125" name="Oval 41"/>
              <p:cNvSpPr>
                <a:spLocks noChangeAspect="1" noChangeArrowheads="1"/>
              </p:cNvSpPr>
              <p:nvPr>
                <p:custDataLst>
                  <p:tags r:id="rId40"/>
                </p:custDataLst>
              </p:nvPr>
            </p:nvSpPr>
            <p:spPr bwMode="gray">
              <a:xfrm>
                <a:off x="1694" y="2044"/>
                <a:ext cx="160" cy="160"/>
              </a:xfrm>
              <a:prstGeom prst="ellipse">
                <a:avLst/>
              </a:prstGeom>
              <a:solidFill>
                <a:schemeClr val="accent1"/>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sp>
            <p:nvSpPr>
              <p:cNvPr id="126" name="Arc 42"/>
              <p:cNvSpPr>
                <a:spLocks noChangeAspect="1"/>
              </p:cNvSpPr>
              <p:nvPr>
                <p:custDataLst>
                  <p:tags r:id="rId41"/>
                </p:custDataLst>
              </p:nvPr>
            </p:nvSpPr>
            <p:spPr bwMode="gray">
              <a:xfrm>
                <a:off x="1694" y="2044"/>
                <a:ext cx="160" cy="160"/>
              </a:xfrm>
              <a:prstGeom prst="arc">
                <a:avLst/>
              </a:prstGeom>
              <a:solidFill>
                <a:schemeClr val="tx2"/>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grpSp>
        <p:grpSp>
          <p:nvGrpSpPr>
            <p:cNvPr id="111" name="MoonLegend4"/>
            <p:cNvGrpSpPr>
              <a:grpSpLocks noChangeAspect="1"/>
            </p:cNvGrpSpPr>
            <p:nvPr>
              <p:custDataLst>
                <p:tags r:id="rId31"/>
              </p:custDataLst>
            </p:nvPr>
          </p:nvGrpSpPr>
          <p:grpSpPr bwMode="gray">
            <a:xfrm>
              <a:off x="7769225" y="1073548"/>
              <a:ext cx="209550" cy="209551"/>
              <a:chOff x="4495" y="1198"/>
              <a:chExt cx="160" cy="160"/>
            </a:xfrm>
          </p:grpSpPr>
          <p:sp>
            <p:nvSpPr>
              <p:cNvPr id="123" name="Oval 47"/>
              <p:cNvSpPr>
                <a:spLocks noChangeAspect="1" noChangeArrowheads="1"/>
              </p:cNvSpPr>
              <p:nvPr>
                <p:custDataLst>
                  <p:tags r:id="rId38"/>
                </p:custDataLst>
              </p:nvPr>
            </p:nvSpPr>
            <p:spPr bwMode="gray">
              <a:xfrm>
                <a:off x="4495" y="1198"/>
                <a:ext cx="160" cy="160"/>
              </a:xfrm>
              <a:prstGeom prst="ellipse">
                <a:avLst/>
              </a:prstGeom>
              <a:solidFill>
                <a:schemeClr val="accent1"/>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sp>
            <p:nvSpPr>
              <p:cNvPr id="124" name="Arc 48"/>
              <p:cNvSpPr>
                <a:spLocks noChangeAspect="1"/>
              </p:cNvSpPr>
              <p:nvPr>
                <p:custDataLst>
                  <p:tags r:id="rId39"/>
                </p:custDataLst>
              </p:nvPr>
            </p:nvSpPr>
            <p:spPr bwMode="gray">
              <a:xfrm>
                <a:off x="4495" y="1198"/>
                <a:ext cx="160" cy="160"/>
              </a:xfrm>
              <a:prstGeom prst="arc">
                <a:avLst>
                  <a:gd name="adj1" fmla="val 16200000"/>
                  <a:gd name="adj2" fmla="val 10800000"/>
                </a:avLst>
              </a:prstGeom>
              <a:solidFill>
                <a:schemeClr val="tx2"/>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grpSp>
        <p:grpSp>
          <p:nvGrpSpPr>
            <p:cNvPr id="112" name="MoonLegend5"/>
            <p:cNvGrpSpPr>
              <a:grpSpLocks noChangeAspect="1"/>
            </p:cNvGrpSpPr>
            <p:nvPr>
              <p:custDataLst>
                <p:tags r:id="rId32"/>
              </p:custDataLst>
            </p:nvPr>
          </p:nvGrpSpPr>
          <p:grpSpPr bwMode="gray">
            <a:xfrm>
              <a:off x="7769225" y="1347790"/>
              <a:ext cx="209550" cy="209551"/>
              <a:chOff x="4495" y="1440"/>
              <a:chExt cx="160" cy="160"/>
            </a:xfrm>
          </p:grpSpPr>
          <p:sp>
            <p:nvSpPr>
              <p:cNvPr id="121" name="Oval 50"/>
              <p:cNvSpPr>
                <a:spLocks noChangeAspect="1" noChangeArrowheads="1"/>
              </p:cNvSpPr>
              <p:nvPr>
                <p:custDataLst>
                  <p:tags r:id="rId36"/>
                </p:custDataLst>
              </p:nvPr>
            </p:nvSpPr>
            <p:spPr bwMode="gray">
              <a:xfrm>
                <a:off x="4495" y="1440"/>
                <a:ext cx="160" cy="160"/>
              </a:xfrm>
              <a:prstGeom prst="ellipse">
                <a:avLst/>
              </a:prstGeom>
              <a:solidFill>
                <a:schemeClr val="accent1"/>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sp>
            <p:nvSpPr>
              <p:cNvPr id="122" name="Oval 51"/>
              <p:cNvSpPr>
                <a:spLocks noChangeAspect="1" noChangeArrowheads="1"/>
              </p:cNvSpPr>
              <p:nvPr>
                <p:custDataLst>
                  <p:tags r:id="rId37"/>
                </p:custDataLst>
              </p:nvPr>
            </p:nvSpPr>
            <p:spPr bwMode="gray">
              <a:xfrm>
                <a:off x="4495" y="1440"/>
                <a:ext cx="160" cy="160"/>
              </a:xfrm>
              <a:prstGeom prst="arc">
                <a:avLst>
                  <a:gd name="adj1" fmla="val 16200000"/>
                  <a:gd name="adj2" fmla="val 16200000"/>
                </a:avLst>
              </a:prstGeom>
              <a:solidFill>
                <a:schemeClr val="tx2"/>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grpSp>
        <p:grpSp>
          <p:nvGrpSpPr>
            <p:cNvPr id="113" name="MoonLegend3"/>
            <p:cNvGrpSpPr>
              <a:grpSpLocks noChangeAspect="1"/>
            </p:cNvGrpSpPr>
            <p:nvPr>
              <p:custDataLst>
                <p:tags r:id="rId33"/>
              </p:custDataLst>
            </p:nvPr>
          </p:nvGrpSpPr>
          <p:grpSpPr bwMode="gray">
            <a:xfrm>
              <a:off x="7769225" y="799307"/>
              <a:ext cx="209550" cy="209551"/>
              <a:chOff x="4495" y="1198"/>
              <a:chExt cx="160" cy="160"/>
            </a:xfrm>
          </p:grpSpPr>
          <p:sp>
            <p:nvSpPr>
              <p:cNvPr id="119" name="Oval 47"/>
              <p:cNvSpPr>
                <a:spLocks noChangeAspect="1" noChangeArrowheads="1"/>
              </p:cNvSpPr>
              <p:nvPr>
                <p:custDataLst>
                  <p:tags r:id="rId34"/>
                </p:custDataLst>
              </p:nvPr>
            </p:nvSpPr>
            <p:spPr bwMode="gray">
              <a:xfrm>
                <a:off x="4495" y="1198"/>
                <a:ext cx="160" cy="160"/>
              </a:xfrm>
              <a:prstGeom prst="ellipse">
                <a:avLst/>
              </a:prstGeom>
              <a:solidFill>
                <a:schemeClr val="accent1"/>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sp>
            <p:nvSpPr>
              <p:cNvPr id="120" name="Arc 48"/>
              <p:cNvSpPr>
                <a:spLocks noChangeAspect="1"/>
              </p:cNvSpPr>
              <p:nvPr>
                <p:custDataLst>
                  <p:tags r:id="rId35"/>
                </p:custDataLst>
              </p:nvPr>
            </p:nvSpPr>
            <p:spPr bwMode="gray">
              <a:xfrm>
                <a:off x="4495" y="1198"/>
                <a:ext cx="160" cy="160"/>
              </a:xfrm>
              <a:prstGeom prst="arc">
                <a:avLst>
                  <a:gd name="adj1" fmla="val 16200000"/>
                  <a:gd name="adj2" fmla="val 5400000"/>
                </a:avLst>
              </a:prstGeom>
              <a:solidFill>
                <a:schemeClr val="tx2"/>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grpSp>
        <p:sp>
          <p:nvSpPr>
            <p:cNvPr id="114" name="Legend1"/>
            <p:cNvSpPr>
              <a:spLocks noChangeArrowheads="1"/>
            </p:cNvSpPr>
            <p:nvPr/>
          </p:nvSpPr>
          <p:spPr bwMode="gray">
            <a:xfrm>
              <a:off x="8089900" y="263525"/>
              <a:ext cx="437178" cy="18099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sp>
          <p:nvSpPr>
            <p:cNvPr id="115" name="Legend2"/>
            <p:cNvSpPr>
              <a:spLocks noChangeArrowheads="1"/>
            </p:cNvSpPr>
            <p:nvPr/>
          </p:nvSpPr>
          <p:spPr bwMode="gray">
            <a:xfrm>
              <a:off x="8089900" y="538163"/>
              <a:ext cx="437178" cy="18099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sp>
          <p:nvSpPr>
            <p:cNvPr id="116" name="Legend3"/>
            <p:cNvSpPr>
              <a:spLocks noChangeArrowheads="1"/>
            </p:cNvSpPr>
            <p:nvPr/>
          </p:nvSpPr>
          <p:spPr bwMode="gray">
            <a:xfrm>
              <a:off x="8089900" y="812802"/>
              <a:ext cx="437178" cy="18099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sp>
          <p:nvSpPr>
            <p:cNvPr id="117" name="Legend4"/>
            <p:cNvSpPr>
              <a:spLocks noChangeArrowheads="1"/>
            </p:cNvSpPr>
            <p:nvPr/>
          </p:nvSpPr>
          <p:spPr bwMode="gray">
            <a:xfrm>
              <a:off x="8089900" y="1084265"/>
              <a:ext cx="437178" cy="18099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sp>
          <p:nvSpPr>
            <p:cNvPr id="118" name="Legend5"/>
            <p:cNvSpPr>
              <a:spLocks noChangeArrowheads="1"/>
            </p:cNvSpPr>
            <p:nvPr/>
          </p:nvSpPr>
          <p:spPr bwMode="gray">
            <a:xfrm>
              <a:off x="8089900" y="1360490"/>
              <a:ext cx="437178" cy="18099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grpSp>
      <p:grpSp>
        <p:nvGrpSpPr>
          <p:cNvPr id="129" name="EmptyMoon" hidden="1"/>
          <p:cNvGrpSpPr>
            <a:grpSpLocks noChangeAspect="1"/>
          </p:cNvGrpSpPr>
          <p:nvPr userDrawn="1">
            <p:custDataLst>
              <p:tags r:id="rId14"/>
            </p:custDataLst>
          </p:nvPr>
        </p:nvGrpSpPr>
        <p:grpSpPr>
          <a:xfrm>
            <a:off x="11321025" y="1000045"/>
            <a:ext cx="254000" cy="254000"/>
            <a:chOff x="762000" y="1270000"/>
            <a:chExt cx="254000" cy="254000"/>
          </a:xfrm>
          <a:solidFill>
            <a:schemeClr val="accent2"/>
          </a:solidFill>
        </p:grpSpPr>
        <p:sp>
          <p:nvSpPr>
            <p:cNvPr id="130" name="Oval 129"/>
            <p:cNvSpPr/>
            <p:nvPr>
              <p:custDataLst>
                <p:tags r:id="rId27"/>
              </p:custDataLst>
            </p:nvPr>
          </p:nvSpPr>
          <p:spPr>
            <a:xfrm>
              <a:off x="762000" y="1270000"/>
              <a:ext cx="254000" cy="254000"/>
            </a:xfrm>
            <a:prstGeom prst="ellipse">
              <a:avLst/>
            </a:prstGeom>
            <a:solidFill>
              <a:schemeClr val="accent1"/>
            </a:solidFill>
            <a:ln w="0" cap="flat"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sz="1600" dirty="0">
                <a:solidFill>
                  <a:schemeClr val="bg1"/>
                </a:solidFill>
              </a:endParaRPr>
            </a:p>
          </p:txBody>
        </p:sp>
        <p:sp>
          <p:nvSpPr>
            <p:cNvPr id="131" name="Arc 130"/>
            <p:cNvSpPr/>
            <p:nvPr>
              <p:custDataLst>
                <p:tags r:id="rId28"/>
              </p:custDataLst>
            </p:nvPr>
          </p:nvSpPr>
          <p:spPr>
            <a:xfrm>
              <a:off x="762000" y="1270000"/>
              <a:ext cx="254000" cy="254000"/>
            </a:xfrm>
            <a:prstGeom prst="arc">
              <a:avLst>
                <a:gd name="adj1" fmla="val 16200000"/>
                <a:gd name="adj2" fmla="val 5400000"/>
              </a:avLst>
            </a:prstGeom>
            <a:solidFill>
              <a:schemeClr val="accent2"/>
            </a:solidFill>
            <a:ln w="0" cap="flat" cmpd="sng" algn="ctr">
              <a:no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grpSp>
        <p:nvGrpSpPr>
          <p:cNvPr id="132" name="QuaterMoon" hidden="1"/>
          <p:cNvGrpSpPr>
            <a:grpSpLocks noChangeAspect="1"/>
          </p:cNvGrpSpPr>
          <p:nvPr userDrawn="1">
            <p:custDataLst>
              <p:tags r:id="rId15"/>
            </p:custDataLst>
          </p:nvPr>
        </p:nvGrpSpPr>
        <p:grpSpPr>
          <a:xfrm>
            <a:off x="11641366" y="1000045"/>
            <a:ext cx="254000" cy="254000"/>
            <a:chOff x="762000" y="1270000"/>
            <a:chExt cx="254000" cy="254000"/>
          </a:xfrm>
        </p:grpSpPr>
        <p:sp>
          <p:nvSpPr>
            <p:cNvPr id="133" name="Oval 132"/>
            <p:cNvSpPr/>
            <p:nvPr>
              <p:custDataLst>
                <p:tags r:id="rId25"/>
              </p:custDataLst>
            </p:nvPr>
          </p:nvSpPr>
          <p:spPr>
            <a:xfrm>
              <a:off x="762000" y="1270000"/>
              <a:ext cx="254000" cy="254000"/>
            </a:xfrm>
            <a:prstGeom prst="ellipse">
              <a:avLst/>
            </a:prstGeom>
            <a:solidFill>
              <a:schemeClr val="accent1"/>
            </a:solidFill>
            <a:ln w="0" cap="flat"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sz="1600" dirty="0">
                <a:solidFill>
                  <a:schemeClr val="bg1"/>
                </a:solidFill>
              </a:endParaRPr>
            </a:p>
          </p:txBody>
        </p:sp>
        <p:sp>
          <p:nvSpPr>
            <p:cNvPr id="134" name="Arc 133"/>
            <p:cNvSpPr/>
            <p:nvPr>
              <p:custDataLst>
                <p:tags r:id="rId26"/>
              </p:custDataLst>
            </p:nvPr>
          </p:nvSpPr>
          <p:spPr>
            <a:xfrm>
              <a:off x="762000" y="1270000"/>
              <a:ext cx="254000" cy="254000"/>
            </a:xfrm>
            <a:prstGeom prst="arc">
              <a:avLst>
                <a:gd name="adj1" fmla="val 16200000"/>
                <a:gd name="adj2" fmla="val 0"/>
              </a:avLst>
            </a:prstGeom>
            <a:solidFill>
              <a:schemeClr val="accent2"/>
            </a:solidFill>
            <a:ln w="0" cap="flat" cmpd="sng" algn="ctr">
              <a:no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grpSp>
        <p:nvGrpSpPr>
          <p:cNvPr id="135" name="HalfMoon" hidden="1"/>
          <p:cNvGrpSpPr>
            <a:grpSpLocks noChangeAspect="1"/>
          </p:cNvGrpSpPr>
          <p:nvPr userDrawn="1">
            <p:custDataLst>
              <p:tags r:id="rId16"/>
            </p:custDataLst>
          </p:nvPr>
        </p:nvGrpSpPr>
        <p:grpSpPr>
          <a:xfrm>
            <a:off x="11961707" y="1000045"/>
            <a:ext cx="254000" cy="254000"/>
            <a:chOff x="762000" y="1270000"/>
            <a:chExt cx="254000" cy="254000"/>
          </a:xfrm>
        </p:grpSpPr>
        <p:sp>
          <p:nvSpPr>
            <p:cNvPr id="136" name="Oval 135"/>
            <p:cNvSpPr/>
            <p:nvPr>
              <p:custDataLst>
                <p:tags r:id="rId23"/>
              </p:custDataLst>
            </p:nvPr>
          </p:nvSpPr>
          <p:spPr>
            <a:xfrm>
              <a:off x="762000" y="1270000"/>
              <a:ext cx="254000" cy="254000"/>
            </a:xfrm>
            <a:prstGeom prst="ellipse">
              <a:avLst/>
            </a:prstGeom>
            <a:solidFill>
              <a:schemeClr val="accent1"/>
            </a:solidFill>
            <a:ln w="0" cap="flat"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sz="1600" dirty="0">
                <a:solidFill>
                  <a:schemeClr val="bg1"/>
                </a:solidFill>
              </a:endParaRPr>
            </a:p>
          </p:txBody>
        </p:sp>
        <p:sp>
          <p:nvSpPr>
            <p:cNvPr id="137" name="Arc 136"/>
            <p:cNvSpPr/>
            <p:nvPr>
              <p:custDataLst>
                <p:tags r:id="rId24"/>
              </p:custDataLst>
            </p:nvPr>
          </p:nvSpPr>
          <p:spPr>
            <a:xfrm>
              <a:off x="762000" y="1270000"/>
              <a:ext cx="254000" cy="254000"/>
            </a:xfrm>
            <a:prstGeom prst="arc">
              <a:avLst>
                <a:gd name="adj1" fmla="val 16200000"/>
                <a:gd name="adj2" fmla="val 5400000"/>
              </a:avLst>
            </a:prstGeom>
            <a:solidFill>
              <a:schemeClr val="accent2"/>
            </a:solidFill>
            <a:ln w="0" cap="flat" cmpd="sng" algn="ctr">
              <a:no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grpSp>
        <p:nvGrpSpPr>
          <p:cNvPr id="138" name="3QuaterMoon" hidden="1"/>
          <p:cNvGrpSpPr>
            <a:grpSpLocks noChangeAspect="1"/>
          </p:cNvGrpSpPr>
          <p:nvPr userDrawn="1">
            <p:custDataLst>
              <p:tags r:id="rId17"/>
            </p:custDataLst>
          </p:nvPr>
        </p:nvGrpSpPr>
        <p:grpSpPr>
          <a:xfrm>
            <a:off x="12282048" y="1000045"/>
            <a:ext cx="254000" cy="254000"/>
            <a:chOff x="762000" y="1270000"/>
            <a:chExt cx="254000" cy="254000"/>
          </a:xfrm>
        </p:grpSpPr>
        <p:sp>
          <p:nvSpPr>
            <p:cNvPr id="139" name="Oval 138"/>
            <p:cNvSpPr/>
            <p:nvPr>
              <p:custDataLst>
                <p:tags r:id="rId21"/>
              </p:custDataLst>
            </p:nvPr>
          </p:nvSpPr>
          <p:spPr>
            <a:xfrm>
              <a:off x="762000" y="1270000"/>
              <a:ext cx="254000" cy="254000"/>
            </a:xfrm>
            <a:prstGeom prst="ellipse">
              <a:avLst/>
            </a:prstGeom>
            <a:solidFill>
              <a:schemeClr val="accent1"/>
            </a:solidFill>
            <a:ln w="0" cap="flat"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sz="1600" dirty="0">
                <a:solidFill>
                  <a:schemeClr val="bg1"/>
                </a:solidFill>
              </a:endParaRPr>
            </a:p>
          </p:txBody>
        </p:sp>
        <p:sp>
          <p:nvSpPr>
            <p:cNvPr id="140" name="Arc 139"/>
            <p:cNvSpPr/>
            <p:nvPr>
              <p:custDataLst>
                <p:tags r:id="rId22"/>
              </p:custDataLst>
            </p:nvPr>
          </p:nvSpPr>
          <p:spPr>
            <a:xfrm>
              <a:off x="762000" y="1270000"/>
              <a:ext cx="254000" cy="254000"/>
            </a:xfrm>
            <a:prstGeom prst="arc">
              <a:avLst>
                <a:gd name="adj1" fmla="val 16200000"/>
                <a:gd name="adj2" fmla="val 10800000"/>
              </a:avLst>
            </a:prstGeom>
            <a:solidFill>
              <a:schemeClr val="accent2"/>
            </a:solidFill>
            <a:ln w="0" cap="flat" cmpd="sng" algn="ctr">
              <a:no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grpSp>
        <p:nvGrpSpPr>
          <p:cNvPr id="141" name="FullMoon" hidden="1"/>
          <p:cNvGrpSpPr>
            <a:grpSpLocks noChangeAspect="1"/>
          </p:cNvGrpSpPr>
          <p:nvPr userDrawn="1">
            <p:custDataLst>
              <p:tags r:id="rId18"/>
            </p:custDataLst>
          </p:nvPr>
        </p:nvGrpSpPr>
        <p:grpSpPr>
          <a:xfrm>
            <a:off x="12602390" y="1000045"/>
            <a:ext cx="254000" cy="254000"/>
            <a:chOff x="762000" y="1270000"/>
            <a:chExt cx="254000" cy="254000"/>
          </a:xfrm>
          <a:solidFill>
            <a:schemeClr val="accent2"/>
          </a:solidFill>
        </p:grpSpPr>
        <p:sp>
          <p:nvSpPr>
            <p:cNvPr id="142" name="Oval 141"/>
            <p:cNvSpPr/>
            <p:nvPr>
              <p:custDataLst>
                <p:tags r:id="rId19"/>
              </p:custDataLst>
            </p:nvPr>
          </p:nvSpPr>
          <p:spPr>
            <a:xfrm>
              <a:off x="762000" y="1270000"/>
              <a:ext cx="254000" cy="254000"/>
            </a:xfrm>
            <a:prstGeom prst="ellipse">
              <a:avLst/>
            </a:prstGeom>
            <a:grpFill/>
            <a:ln w="0" cap="flat"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sz="1600" dirty="0">
                <a:solidFill>
                  <a:schemeClr val="bg1"/>
                </a:solidFill>
              </a:endParaRPr>
            </a:p>
          </p:txBody>
        </p:sp>
        <p:sp>
          <p:nvSpPr>
            <p:cNvPr id="143" name="Arc 142"/>
            <p:cNvSpPr/>
            <p:nvPr>
              <p:custDataLst>
                <p:tags r:id="rId20"/>
              </p:custDataLst>
            </p:nvPr>
          </p:nvSpPr>
          <p:spPr>
            <a:xfrm>
              <a:off x="762000" y="1270000"/>
              <a:ext cx="254000" cy="254000"/>
            </a:xfrm>
            <a:prstGeom prst="arc">
              <a:avLst>
                <a:gd name="adj1" fmla="val 16200000"/>
                <a:gd name="adj2" fmla="val 16200000"/>
              </a:avLst>
            </a:prstGeom>
            <a:grpFill/>
            <a:ln w="0" cap="flat" cmpd="sng" algn="ctr">
              <a:no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cxnSp>
        <p:nvCxnSpPr>
          <p:cNvPr id="145" name="Straight Connector 144"/>
          <p:cNvCxnSpPr/>
          <p:nvPr userDrawn="1"/>
        </p:nvCxnSpPr>
        <p:spPr bwMode="ltGray">
          <a:xfrm>
            <a:off x="564945" y="821418"/>
            <a:ext cx="13500511" cy="0"/>
          </a:xfrm>
          <a:prstGeom prst="line">
            <a:avLst/>
          </a:prstGeom>
          <a:noFill/>
          <a:ln w="12700" cap="flat" cmpd="sng" algn="ctr">
            <a:solidFill>
              <a:srgbClr val="F36419"/>
            </a:solidFill>
            <a:prstDash val="solid"/>
            <a:round/>
            <a:headEnd type="none" w="med" len="med"/>
            <a:tailEnd type="none"/>
          </a:ln>
          <a:effectLst/>
        </p:spPr>
      </p:cxnSp>
      <p:sp>
        <p:nvSpPr>
          <p:cNvPr id="73" name="Slide Number Placeholder 1"/>
          <p:cNvSpPr txBox="1"/>
          <p:nvPr userDrawn="1"/>
        </p:nvSpPr>
        <p:spPr>
          <a:xfrm>
            <a:off x="14198400" y="7832513"/>
            <a:ext cx="266400" cy="151200"/>
          </a:xfrm>
          <a:prstGeom prst="rect">
            <a:avLst/>
          </a:prstGeom>
        </p:spPr>
        <p:txBody>
          <a:bodyPr vert="horz" lIns="0" tIns="0" rIns="0" bIns="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597E933-748C-423A-8FD7-FA7B3ACA4E96}" type="slidenum">
              <a:rPr lang="en-GB" sz="1200" baseline="0" smtClean="0">
                <a:solidFill>
                  <a:schemeClr val="tx1"/>
                </a:solidFill>
              </a:rPr>
              <a:t>‹#›</a:t>
            </a:fld>
            <a:endParaRPr lang="en-GB" sz="1200" baseline="0" dirty="0">
              <a:solidFill>
                <a:schemeClr val="tx1"/>
              </a:solidFill>
            </a:endParaRPr>
          </a:p>
        </p:txBody>
      </p:sp>
      <p:sp>
        <p:nvSpPr>
          <p:cNvPr id="6" name="GS Doctop Placeholder" hidden="1"/>
          <p:cNvSpPr txBox="1"/>
          <p:nvPr userDrawn="1"/>
        </p:nvSpPr>
        <p:spPr>
          <a:xfrm>
            <a:off x="546100" y="0"/>
            <a:ext cx="5651500" cy="215444"/>
          </a:xfrm>
          <a:prstGeom prst="rect">
            <a:avLst/>
          </a:prstGeom>
          <a:noFill/>
        </p:spPr>
        <p:txBody>
          <a:bodyPr vert="horz" rtlCol="0">
            <a:spAutoFit/>
          </a:bodyPr>
          <a:lstStyle/>
          <a:p>
            <a:pPr algn="l"/>
            <a:r>
              <a:rPr lang="en-US" sz="800" b="0">
                <a:latin typeface="Arial" panose="020B0604020202020204"/>
              </a:rPr>
              <a:t>ibdroot\projects\IBD-HK\maxims2020\654567_1\16. Marketing\RS\Project Skyline_RS_V20200923_part 1.pptx</a:t>
            </a:r>
            <a:endParaRPr lang="en-US" sz="800" b="0" dirty="0">
              <a:latin typeface="Arial" panose="020B0604020202020204"/>
            </a:endParaRPr>
          </a:p>
        </p:txBody>
      </p:sp>
    </p:spTree>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Lst>
  <p:hf hdr="0" ftr="0" dt="0"/>
  <p:txStyles>
    <p:titleStyle>
      <a:lvl1pPr algn="l" defTabSz="1074420" rtl="0" eaLnBrk="1" fontAlgn="base" hangingPunct="1">
        <a:spcBef>
          <a:spcPct val="0"/>
        </a:spcBef>
        <a:spcAft>
          <a:spcPct val="0"/>
        </a:spcAft>
        <a:tabLst>
          <a:tab pos="323850" algn="l"/>
        </a:tabLst>
        <a:defRPr lang="x-none" sz="2400" b="1" cap="all" baseline="0" noProof="0" dirty="0">
          <a:solidFill>
            <a:schemeClr val="tx2"/>
          </a:solidFill>
          <a:latin typeface="+mj-lt"/>
          <a:ea typeface="+mj-ea"/>
          <a:cs typeface="+mj-cs"/>
        </a:defRPr>
      </a:lvl1pPr>
      <a:lvl2pPr algn="l" defTabSz="1074420" rtl="0" eaLnBrk="1" fontAlgn="base" hangingPunct="1">
        <a:spcBef>
          <a:spcPct val="0"/>
        </a:spcBef>
        <a:spcAft>
          <a:spcPct val="0"/>
        </a:spcAft>
        <a:defRPr lang="x-none" sz="2280" b="1">
          <a:solidFill>
            <a:schemeClr val="tx2"/>
          </a:solidFill>
          <a:latin typeface="Arial" panose="020B0604020202020204" pitchFamily="34" charset="0"/>
        </a:defRPr>
      </a:lvl2pPr>
      <a:lvl3pPr algn="l" defTabSz="1074420" rtl="0" eaLnBrk="1" fontAlgn="base" hangingPunct="1">
        <a:spcBef>
          <a:spcPct val="0"/>
        </a:spcBef>
        <a:spcAft>
          <a:spcPct val="0"/>
        </a:spcAft>
        <a:defRPr lang="x-none" sz="2280" b="1">
          <a:solidFill>
            <a:schemeClr val="tx2"/>
          </a:solidFill>
          <a:latin typeface="Arial" panose="020B0604020202020204" pitchFamily="34" charset="0"/>
        </a:defRPr>
      </a:lvl3pPr>
      <a:lvl4pPr algn="l" defTabSz="1074420" rtl="0" eaLnBrk="1" fontAlgn="base" hangingPunct="1">
        <a:spcBef>
          <a:spcPct val="0"/>
        </a:spcBef>
        <a:spcAft>
          <a:spcPct val="0"/>
        </a:spcAft>
        <a:defRPr lang="x-none" sz="2280" b="1">
          <a:solidFill>
            <a:schemeClr val="tx2"/>
          </a:solidFill>
          <a:latin typeface="Arial" panose="020B0604020202020204" pitchFamily="34" charset="0"/>
        </a:defRPr>
      </a:lvl4pPr>
      <a:lvl5pPr algn="l" defTabSz="1074420" rtl="0" eaLnBrk="1" fontAlgn="base" hangingPunct="1">
        <a:spcBef>
          <a:spcPct val="0"/>
        </a:spcBef>
        <a:spcAft>
          <a:spcPct val="0"/>
        </a:spcAft>
        <a:defRPr lang="x-none" sz="2280" b="1">
          <a:solidFill>
            <a:schemeClr val="tx2"/>
          </a:solidFill>
          <a:latin typeface="Arial" panose="020B0604020202020204" pitchFamily="34" charset="0"/>
        </a:defRPr>
      </a:lvl5pPr>
      <a:lvl6pPr marL="548640" algn="l" defTabSz="1074420" rtl="0" eaLnBrk="1" fontAlgn="base" hangingPunct="1">
        <a:spcBef>
          <a:spcPct val="0"/>
        </a:spcBef>
        <a:spcAft>
          <a:spcPct val="0"/>
        </a:spcAft>
        <a:defRPr lang="x-none" sz="2280" b="1">
          <a:solidFill>
            <a:schemeClr val="tx2"/>
          </a:solidFill>
          <a:latin typeface="Arial" panose="020B0604020202020204" pitchFamily="34" charset="0"/>
        </a:defRPr>
      </a:lvl6pPr>
      <a:lvl7pPr marL="1097280" algn="l" defTabSz="1074420" rtl="0" eaLnBrk="1" fontAlgn="base" hangingPunct="1">
        <a:spcBef>
          <a:spcPct val="0"/>
        </a:spcBef>
        <a:spcAft>
          <a:spcPct val="0"/>
        </a:spcAft>
        <a:defRPr lang="x-none" sz="2280" b="1">
          <a:solidFill>
            <a:schemeClr val="tx2"/>
          </a:solidFill>
          <a:latin typeface="Arial" panose="020B0604020202020204" pitchFamily="34" charset="0"/>
        </a:defRPr>
      </a:lvl7pPr>
      <a:lvl8pPr marL="1645920" algn="l" defTabSz="1074420" rtl="0" eaLnBrk="1" fontAlgn="base" hangingPunct="1">
        <a:spcBef>
          <a:spcPct val="0"/>
        </a:spcBef>
        <a:spcAft>
          <a:spcPct val="0"/>
        </a:spcAft>
        <a:defRPr lang="x-none" sz="2280" b="1">
          <a:solidFill>
            <a:schemeClr val="tx2"/>
          </a:solidFill>
          <a:latin typeface="Arial" panose="020B0604020202020204" pitchFamily="34" charset="0"/>
        </a:defRPr>
      </a:lvl8pPr>
      <a:lvl9pPr marL="2194560" algn="l" defTabSz="1074420" rtl="0" eaLnBrk="1" fontAlgn="base" hangingPunct="1">
        <a:spcBef>
          <a:spcPct val="0"/>
        </a:spcBef>
        <a:spcAft>
          <a:spcPct val="0"/>
        </a:spcAft>
        <a:defRPr lang="x-none" sz="2280" b="1">
          <a:solidFill>
            <a:schemeClr val="tx2"/>
          </a:solidFill>
          <a:latin typeface="Arial" panose="020B0604020202020204" pitchFamily="34" charset="0"/>
        </a:defRPr>
      </a:lvl9pPr>
    </p:titleStyle>
    <p:bodyStyle>
      <a:lvl1pPr marL="0" indent="0" algn="l" defTabSz="1074420" rtl="0" eaLnBrk="1" fontAlgn="base" hangingPunct="1">
        <a:lnSpc>
          <a:spcPct val="120000"/>
        </a:lnSpc>
        <a:spcBef>
          <a:spcPct val="0"/>
        </a:spcBef>
        <a:spcAft>
          <a:spcPct val="0"/>
        </a:spcAft>
        <a:buClr>
          <a:schemeClr val="tx2"/>
        </a:buClr>
        <a:buSzPct val="100000"/>
        <a:defRPr lang="en-US" altLang="zh-CN" sz="1600" b="1" kern="0" baseline="0" dirty="0" smtClean="0">
          <a:solidFill>
            <a:schemeClr val="tx1"/>
          </a:solidFill>
          <a:latin typeface="Franklin Gothic Book" panose="020B0503020102020204" pitchFamily="34" charset="0"/>
          <a:ea typeface="楷体_GB2312" pitchFamily="49" charset="-122"/>
          <a:cs typeface="Arial" panose="020B0604020202020204" pitchFamily="34" charset="0"/>
        </a:defRPr>
      </a:lvl1pPr>
      <a:lvl2pPr marL="232410" indent="-230505" algn="l" defTabSz="1074420" rtl="0" eaLnBrk="1" fontAlgn="base" hangingPunct="1">
        <a:lnSpc>
          <a:spcPct val="120000"/>
        </a:lnSpc>
        <a:spcBef>
          <a:spcPct val="0"/>
        </a:spcBef>
        <a:spcAft>
          <a:spcPct val="0"/>
        </a:spcAft>
        <a:buClr>
          <a:schemeClr val="accent1"/>
        </a:buClr>
        <a:buSzPct val="125000"/>
        <a:buFont typeface="Arial" panose="020B0604020202020204" pitchFamily="34" charset="0"/>
        <a:buChar char="▪"/>
        <a:defRPr lang="en-US" altLang="zh-CN" sz="1600" b="0" kern="0" baseline="0" dirty="0" smtClean="0">
          <a:solidFill>
            <a:schemeClr val="tx1"/>
          </a:solidFill>
          <a:latin typeface="Franklin Gothic Book" panose="020B0503020102020204" pitchFamily="34" charset="0"/>
          <a:ea typeface="楷体_GB2312" pitchFamily="49" charset="-122"/>
          <a:cs typeface="Arial" panose="020B0604020202020204" pitchFamily="34" charset="0"/>
        </a:defRPr>
      </a:lvl2pPr>
      <a:lvl3pPr marL="548640" indent="-314325" algn="l" defTabSz="1074420" rtl="0" eaLnBrk="1" fontAlgn="base" hangingPunct="1">
        <a:lnSpc>
          <a:spcPct val="120000"/>
        </a:lnSpc>
        <a:spcBef>
          <a:spcPct val="0"/>
        </a:spcBef>
        <a:spcAft>
          <a:spcPct val="0"/>
        </a:spcAft>
        <a:buClr>
          <a:schemeClr val="accent1"/>
        </a:buClr>
        <a:buSzPct val="120000"/>
        <a:buFont typeface="Arial" panose="020B0604020202020204" pitchFamily="34" charset="0"/>
        <a:buChar char="–"/>
        <a:defRPr lang="en-US" altLang="zh-CN" sz="1600" b="0" kern="0" baseline="0" dirty="0" smtClean="0">
          <a:solidFill>
            <a:schemeClr val="tx1"/>
          </a:solidFill>
          <a:latin typeface="Franklin Gothic Book" panose="020B0503020102020204" pitchFamily="34" charset="0"/>
          <a:ea typeface="楷体_GB2312" pitchFamily="49" charset="-122"/>
          <a:cs typeface="Arial" panose="020B0604020202020204" pitchFamily="34" charset="0"/>
        </a:defRPr>
      </a:lvl3pPr>
      <a:lvl4pPr marL="737235" indent="-186690" algn="l" defTabSz="1074420" rtl="0" eaLnBrk="1" fontAlgn="base" hangingPunct="1">
        <a:lnSpc>
          <a:spcPct val="120000"/>
        </a:lnSpc>
        <a:spcBef>
          <a:spcPct val="0"/>
        </a:spcBef>
        <a:spcAft>
          <a:spcPct val="0"/>
        </a:spcAft>
        <a:buClr>
          <a:schemeClr val="accent1"/>
        </a:buClr>
        <a:buSzPct val="120000"/>
        <a:buFont typeface="Arial" panose="020B0604020202020204" pitchFamily="34" charset="0"/>
        <a:buChar char="▫"/>
        <a:defRPr lang="en-US" altLang="zh-CN" sz="1600" b="0" kern="0" baseline="0" dirty="0" smtClean="0">
          <a:solidFill>
            <a:schemeClr val="tx1"/>
          </a:solidFill>
          <a:latin typeface="Franklin Gothic Book" panose="020B0503020102020204" pitchFamily="34" charset="0"/>
          <a:ea typeface="楷体_GB2312" pitchFamily="49" charset="-122"/>
          <a:cs typeface="Arial" panose="020B0604020202020204" pitchFamily="34" charset="0"/>
        </a:defRPr>
      </a:lvl4pPr>
      <a:lvl5pPr marL="899795" indent="-156210" algn="l" defTabSz="1074420" rtl="0" eaLnBrk="1" fontAlgn="base" hangingPunct="1">
        <a:lnSpc>
          <a:spcPct val="120000"/>
        </a:lnSpc>
        <a:spcBef>
          <a:spcPct val="0"/>
        </a:spcBef>
        <a:spcAft>
          <a:spcPct val="0"/>
        </a:spcAft>
        <a:buClr>
          <a:schemeClr val="accent1"/>
        </a:buClr>
        <a:buSzPct val="89000"/>
        <a:buFont typeface="Arial" panose="020B0604020202020204" pitchFamily="34" charset="0"/>
        <a:buChar char="-"/>
        <a:defRPr lang="en-US" altLang="zh-CN" sz="1600" b="0" kern="0" baseline="0" dirty="0">
          <a:solidFill>
            <a:schemeClr val="tx1"/>
          </a:solidFill>
          <a:latin typeface="Franklin Gothic Book" panose="020B0503020102020204" pitchFamily="34" charset="0"/>
          <a:ea typeface="楷体_GB2312" pitchFamily="49" charset="-122"/>
          <a:cs typeface="Arial" panose="020B0604020202020204" pitchFamily="34" charset="0"/>
        </a:defRPr>
      </a:lvl5pPr>
      <a:lvl6pPr marL="899795" indent="-156210" algn="l" defTabSz="1074420" rtl="0" eaLnBrk="1" fontAlgn="base" hangingPunct="1">
        <a:spcBef>
          <a:spcPct val="0"/>
        </a:spcBef>
        <a:spcAft>
          <a:spcPct val="0"/>
        </a:spcAft>
        <a:buClr>
          <a:schemeClr val="tx2"/>
        </a:buClr>
        <a:buSzPct val="89000"/>
        <a:buFont typeface="Arial" panose="020B0604020202020204" pitchFamily="34" charset="0"/>
        <a:buChar char="-"/>
        <a:defRPr lang="x-none" sz="1920" baseline="0">
          <a:solidFill>
            <a:schemeClr val="tx1"/>
          </a:solidFill>
          <a:latin typeface="+mn-lt"/>
        </a:defRPr>
      </a:lvl6pPr>
      <a:lvl7pPr marL="899795" indent="-156210" algn="l" defTabSz="1074420" rtl="0" eaLnBrk="1" fontAlgn="base" hangingPunct="1">
        <a:spcBef>
          <a:spcPct val="0"/>
        </a:spcBef>
        <a:spcAft>
          <a:spcPct val="0"/>
        </a:spcAft>
        <a:buClr>
          <a:schemeClr val="tx2"/>
        </a:buClr>
        <a:buSzPct val="89000"/>
        <a:buFont typeface="Arial" panose="020B0604020202020204" pitchFamily="34" charset="0"/>
        <a:buChar char="-"/>
        <a:defRPr lang="x-none" sz="1920" baseline="0">
          <a:solidFill>
            <a:schemeClr val="tx1"/>
          </a:solidFill>
          <a:latin typeface="+mn-lt"/>
        </a:defRPr>
      </a:lvl7pPr>
      <a:lvl8pPr marL="899795" indent="-156210" algn="l" defTabSz="1074420" rtl="0" eaLnBrk="1" fontAlgn="base" hangingPunct="1">
        <a:spcBef>
          <a:spcPct val="0"/>
        </a:spcBef>
        <a:spcAft>
          <a:spcPct val="0"/>
        </a:spcAft>
        <a:buClr>
          <a:schemeClr val="tx2"/>
        </a:buClr>
        <a:buSzPct val="89000"/>
        <a:buFont typeface="Arial" panose="020B0604020202020204" pitchFamily="34" charset="0"/>
        <a:buChar char="-"/>
        <a:defRPr lang="x-none" sz="1920" baseline="0">
          <a:solidFill>
            <a:schemeClr val="tx1"/>
          </a:solidFill>
          <a:latin typeface="+mn-lt"/>
        </a:defRPr>
      </a:lvl8pPr>
      <a:lvl9pPr marL="899795" indent="-156210" algn="l" defTabSz="1074420" rtl="0" eaLnBrk="1" fontAlgn="base" hangingPunct="1">
        <a:spcBef>
          <a:spcPct val="0"/>
        </a:spcBef>
        <a:spcAft>
          <a:spcPct val="0"/>
        </a:spcAft>
        <a:buClr>
          <a:schemeClr val="tx2"/>
        </a:buClr>
        <a:buSzPct val="89000"/>
        <a:buFont typeface="Arial" panose="020B0604020202020204" pitchFamily="34" charset="0"/>
        <a:buChar char="-"/>
        <a:defRPr lang="x-none" sz="1920" baseline="0">
          <a:solidFill>
            <a:schemeClr val="tx1"/>
          </a:solidFill>
          <a:latin typeface="+mn-lt"/>
        </a:defRPr>
      </a:lvl9pPr>
    </p:bodyStyle>
    <p:otherStyle>
      <a:defPPr>
        <a:defRPr lang="x-none"/>
      </a:defPPr>
      <a:lvl1pPr marL="0" algn="l" defTabSz="1097280" rtl="0" eaLnBrk="1" latinLnBrk="0" hangingPunct="1">
        <a:defRPr lang="x-none" sz="2160" kern="1200">
          <a:solidFill>
            <a:schemeClr val="tx1"/>
          </a:solidFill>
          <a:latin typeface="+mn-lt"/>
          <a:ea typeface="+mn-ea"/>
          <a:cs typeface="+mn-cs"/>
        </a:defRPr>
      </a:lvl1pPr>
      <a:lvl2pPr marL="548640" algn="l" defTabSz="1097280" rtl="0" eaLnBrk="1" latinLnBrk="0" hangingPunct="1">
        <a:defRPr lang="x-none" sz="2160" kern="1200">
          <a:solidFill>
            <a:schemeClr val="tx1"/>
          </a:solidFill>
          <a:latin typeface="+mn-lt"/>
          <a:ea typeface="+mn-ea"/>
          <a:cs typeface="+mn-cs"/>
        </a:defRPr>
      </a:lvl2pPr>
      <a:lvl3pPr marL="1097280" algn="l" defTabSz="1097280" rtl="0" eaLnBrk="1" latinLnBrk="0" hangingPunct="1">
        <a:defRPr lang="x-none" sz="2160" kern="1200">
          <a:solidFill>
            <a:schemeClr val="tx1"/>
          </a:solidFill>
          <a:latin typeface="+mn-lt"/>
          <a:ea typeface="+mn-ea"/>
          <a:cs typeface="+mn-cs"/>
        </a:defRPr>
      </a:lvl3pPr>
      <a:lvl4pPr marL="1645920" algn="l" defTabSz="1097280" rtl="0" eaLnBrk="1" latinLnBrk="0" hangingPunct="1">
        <a:defRPr lang="x-none" sz="2160" kern="1200">
          <a:solidFill>
            <a:schemeClr val="tx1"/>
          </a:solidFill>
          <a:latin typeface="+mn-lt"/>
          <a:ea typeface="+mn-ea"/>
          <a:cs typeface="+mn-cs"/>
        </a:defRPr>
      </a:lvl4pPr>
      <a:lvl5pPr marL="2194560" algn="l" defTabSz="1097280" rtl="0" eaLnBrk="1" latinLnBrk="0" hangingPunct="1">
        <a:defRPr lang="x-none" sz="2160" kern="1200">
          <a:solidFill>
            <a:schemeClr val="tx1"/>
          </a:solidFill>
          <a:latin typeface="+mn-lt"/>
          <a:ea typeface="+mn-ea"/>
          <a:cs typeface="+mn-cs"/>
        </a:defRPr>
      </a:lvl5pPr>
      <a:lvl6pPr marL="2743200" algn="l" defTabSz="1097280" rtl="0" eaLnBrk="1" latinLnBrk="0" hangingPunct="1">
        <a:defRPr lang="x-none" sz="2160" kern="1200">
          <a:solidFill>
            <a:schemeClr val="tx1"/>
          </a:solidFill>
          <a:latin typeface="+mn-lt"/>
          <a:ea typeface="+mn-ea"/>
          <a:cs typeface="+mn-cs"/>
        </a:defRPr>
      </a:lvl6pPr>
      <a:lvl7pPr marL="3291840" algn="l" defTabSz="1097280" rtl="0" eaLnBrk="1" latinLnBrk="0" hangingPunct="1">
        <a:defRPr lang="x-none" sz="2160" kern="1200">
          <a:solidFill>
            <a:schemeClr val="tx1"/>
          </a:solidFill>
          <a:latin typeface="+mn-lt"/>
          <a:ea typeface="+mn-ea"/>
          <a:cs typeface="+mn-cs"/>
        </a:defRPr>
      </a:lvl7pPr>
      <a:lvl8pPr marL="3840480" algn="l" defTabSz="1097280" rtl="0" eaLnBrk="1" latinLnBrk="0" hangingPunct="1">
        <a:defRPr lang="x-none" sz="2160" kern="1200">
          <a:solidFill>
            <a:schemeClr val="tx1"/>
          </a:solidFill>
          <a:latin typeface="+mn-lt"/>
          <a:ea typeface="+mn-ea"/>
          <a:cs typeface="+mn-cs"/>
        </a:defRPr>
      </a:lvl8pPr>
      <a:lvl9pPr marL="4389120" algn="l" defTabSz="1097280" rtl="0" eaLnBrk="1" latinLnBrk="0" hangingPunct="1">
        <a:defRPr lang="x-none" sz="216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14"/>
            </p:custDataLst>
          </p:nvPr>
        </p:nvGraphicFramePr>
        <p:xfrm>
          <a:off x="0" y="1"/>
          <a:ext cx="259174" cy="194369"/>
        </p:xfrm>
        <a:graphic>
          <a:graphicData uri="http://schemas.openxmlformats.org/presentationml/2006/ole">
            <mc:AlternateContent xmlns:mc="http://schemas.openxmlformats.org/markup-compatibility/2006">
              <mc:Choice xmlns:v="urn:schemas-microsoft-com:vml" Requires="v">
                <p:oleObj name="think-cell 幻灯片" r:id="rId45" imgW="12700" imgH="12700" progId="TCLayout.ActiveDocument.1">
                  <p:embed/>
                </p:oleObj>
              </mc:Choice>
              <mc:Fallback>
                <p:oleObj name="think-cell 幻灯片" r:id="rId45" imgW="12700" imgH="12700" progId="TCLayout.ActiveDocument.1">
                  <p:embed/>
                  <p:pic>
                    <p:nvPicPr>
                      <p:cNvPr id="0" name="Object 1" hidden="1"/>
                      <p:cNvPicPr/>
                      <p:nvPr/>
                    </p:nvPicPr>
                    <p:blipFill>
                      <a:blip r:embed="rId46"/>
                      <a:stretch>
                        <a:fillRect/>
                      </a:stretch>
                    </p:blipFill>
                    <p:spPr>
                      <a:xfrm>
                        <a:off x="0" y="1"/>
                        <a:ext cx="259174" cy="194369"/>
                      </a:xfrm>
                      <a:prstGeom prst="rect">
                        <a:avLst/>
                      </a:prstGeom>
                    </p:spPr>
                  </p:pic>
                </p:oleObj>
              </mc:Fallback>
            </mc:AlternateContent>
          </a:graphicData>
        </a:graphic>
      </p:graphicFrame>
      <p:pic>
        <p:nvPicPr>
          <p:cNvPr id="4" name="Picture 3"/>
          <p:cNvPicPr>
            <a:picLocks noChangeAspect="1"/>
          </p:cNvPicPr>
          <p:nvPr userDrawn="1"/>
        </p:nvPicPr>
        <p:blipFill rotWithShape="1">
          <a:blip r:embed="rId47"/>
          <a:srcRect b="24180"/>
          <a:stretch>
            <a:fillRect/>
          </a:stretch>
        </p:blipFill>
        <p:spPr bwMode="auto">
          <a:xfrm>
            <a:off x="0" y="6455382"/>
            <a:ext cx="12603480" cy="1773682"/>
          </a:xfrm>
          <a:prstGeom prst="rect">
            <a:avLst/>
          </a:prstGeom>
        </p:spPr>
      </p:pic>
      <p:pic>
        <p:nvPicPr>
          <p:cNvPr id="149" name="Picture 148"/>
          <p:cNvPicPr>
            <a:picLocks noChangeAspect="1"/>
          </p:cNvPicPr>
          <p:nvPr userDrawn="1"/>
        </p:nvPicPr>
        <p:blipFill>
          <a:blip r:embed="rId48" cstate="print">
            <a:extLst>
              <a:ext uri="{28A0092B-C50C-407E-A947-70E740481C1C}">
                <a14:useLocalDpi xmlns:a14="http://schemas.microsoft.com/office/drawing/2010/main" val="0"/>
              </a:ext>
            </a:extLst>
          </a:blip>
          <a:stretch>
            <a:fillRect/>
          </a:stretch>
        </p:blipFill>
        <p:spPr bwMode="ltGray">
          <a:xfrm>
            <a:off x="11827271" y="7208821"/>
            <a:ext cx="2256677" cy="746653"/>
          </a:xfrm>
          <a:prstGeom prst="rect">
            <a:avLst/>
          </a:prstGeom>
        </p:spPr>
      </p:pic>
      <p:sp>
        <p:nvSpPr>
          <p:cNvPr id="19" name="Title Placeholder 2"/>
          <p:cNvSpPr>
            <a:spLocks noGrp="1" noChangeArrowheads="1"/>
          </p:cNvSpPr>
          <p:nvPr>
            <p:ph type="title"/>
          </p:nvPr>
        </p:nvSpPr>
        <p:spPr bwMode="gray">
          <a:xfrm>
            <a:off x="564946" y="433028"/>
            <a:ext cx="1350051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noAutofit/>
          </a:bodyPr>
          <a:lstStyle/>
          <a:p>
            <a:pPr lvl="0"/>
            <a:endParaRPr lang="en-US" noProof="0"/>
          </a:p>
        </p:txBody>
      </p:sp>
      <p:sp>
        <p:nvSpPr>
          <p:cNvPr id="5" name="Text Placeholder 2"/>
          <p:cNvSpPr>
            <a:spLocks noGrp="1"/>
          </p:cNvSpPr>
          <p:nvPr userDrawn="1">
            <p:ph type="body" idx="1"/>
          </p:nvPr>
        </p:nvSpPr>
        <p:spPr bwMode="gray">
          <a:xfrm>
            <a:off x="564946" y="1268033"/>
            <a:ext cx="13500510" cy="1450654"/>
          </a:xfrm>
          <a:prstGeom prst="rect">
            <a:avLst/>
          </a:prstGeom>
        </p:spPr>
        <p:txBody>
          <a:bodyPr vert="horz" wrap="square" lIns="0" tIns="0" rIns="0" bIns="0" rtlCol="0">
            <a:spAutoFit/>
          </a:bodyPr>
          <a:lstStyle/>
          <a:p>
            <a:pPr lvl="0" latinLnBrk="0"/>
            <a:r>
              <a:rPr lang="en-US" altLang="zh-CN"/>
              <a:t>Click to edit Master text styles</a:t>
            </a:r>
          </a:p>
          <a:p>
            <a:pPr lvl="1" latinLnBrk="0"/>
            <a:r>
              <a:rPr lang="en-US" altLang="zh-CN"/>
              <a:t>Second level</a:t>
            </a:r>
          </a:p>
          <a:p>
            <a:pPr lvl="2" latinLnBrk="0"/>
            <a:r>
              <a:rPr lang="en-US" altLang="zh-CN"/>
              <a:t>Third level</a:t>
            </a:r>
          </a:p>
          <a:p>
            <a:pPr lvl="3" latinLnBrk="0"/>
            <a:r>
              <a:rPr lang="en-US" altLang="zh-CN"/>
              <a:t>Fourth level</a:t>
            </a:r>
          </a:p>
          <a:p>
            <a:pPr lvl="4" latinLnBrk="0"/>
            <a:r>
              <a:rPr lang="en-US" altLang="zh-CN"/>
              <a:t>Fifth level</a:t>
            </a:r>
            <a:endParaRPr lang="en-US"/>
          </a:p>
        </p:txBody>
      </p:sp>
      <p:grpSp>
        <p:nvGrpSpPr>
          <p:cNvPr id="15" name="ACET" hidden="1"/>
          <p:cNvGrpSpPr/>
          <p:nvPr userDrawn="1"/>
        </p:nvGrpSpPr>
        <p:grpSpPr bwMode="gray">
          <a:xfrm>
            <a:off x="546860" y="2437413"/>
            <a:ext cx="6305814" cy="573391"/>
            <a:chOff x="915" y="735"/>
            <a:chExt cx="2686" cy="295"/>
          </a:xfrm>
        </p:grpSpPr>
        <p:cxnSp>
          <p:nvCxnSpPr>
            <p:cNvPr id="16" name="AutoShape 249"/>
            <p:cNvCxnSpPr>
              <a:cxnSpLocks noChangeShapeType="1"/>
              <a:stCxn id="18" idx="4"/>
              <a:endCxn id="18" idx="6"/>
            </p:cNvCxnSpPr>
            <p:nvPr/>
          </p:nvCxnSpPr>
          <p:spPr bwMode="gray">
            <a:xfrm>
              <a:off x="915" y="1030"/>
              <a:ext cx="2686" cy="0"/>
            </a:xfrm>
            <a:prstGeom prst="straightConnector1">
              <a:avLst/>
            </a:prstGeom>
            <a:noFill/>
            <a:ln w="9525">
              <a:solidFill>
                <a:schemeClr val="accent6"/>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 name="AutoShape 250"/>
            <p:cNvSpPr>
              <a:spLocks noChangeArrowheads="1"/>
            </p:cNvSpPr>
            <p:nvPr/>
          </p:nvSpPr>
          <p:spPr bwMode="gray">
            <a:xfrm>
              <a:off x="915" y="735"/>
              <a:ext cx="2686" cy="295"/>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18288" anchor="b">
              <a:spAutoFit/>
            </a:bodyPr>
            <a:lstStyle/>
            <a:p>
              <a:r>
                <a:rPr lang="x-none" sz="1800" b="1" baseline="0">
                  <a:solidFill>
                    <a:srgbClr val="000000"/>
                  </a:solidFill>
                  <a:latin typeface="+mn-lt"/>
                  <a:ea typeface="+mn-ea"/>
                </a:rPr>
                <a:t>Title</a:t>
              </a:r>
            </a:p>
            <a:p>
              <a:r>
                <a:rPr lang="x-none" sz="1800" baseline="0">
                  <a:solidFill>
                    <a:srgbClr val="808080"/>
                  </a:solidFill>
                  <a:latin typeface="+mn-lt"/>
                  <a:ea typeface="+mn-ea"/>
                </a:rPr>
                <a:t>Unit of measure</a:t>
              </a:r>
            </a:p>
          </p:txBody>
        </p:sp>
      </p:grpSp>
      <p:sp>
        <p:nvSpPr>
          <p:cNvPr id="66" name="4. Footnote" hidden="1"/>
          <p:cNvSpPr txBox="1">
            <a:spLocks noChangeArrowheads="1"/>
          </p:cNvSpPr>
          <p:nvPr userDrawn="1"/>
        </p:nvSpPr>
        <p:spPr bwMode="gray">
          <a:xfrm>
            <a:off x="564946" y="7313947"/>
            <a:ext cx="10706348"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nchorCtr="0">
            <a:spAutoFit/>
          </a:bodyPr>
          <a:lstStyle>
            <a:defPPr>
              <a:defRPr lang="en-US"/>
            </a:defPPr>
            <a:lvl1pPr marL="85725" indent="-85725" defTabSz="895350">
              <a:defRPr sz="800" baseline="0">
                <a:solidFill>
                  <a:srgbClr val="808080"/>
                </a:solidFill>
                <a:latin typeface="+mn-lt"/>
              </a:defRPr>
            </a:lvl1pPr>
            <a:lvl2pPr marL="1031875" defTabSz="895350">
              <a:defRPr sz="2400"/>
            </a:lvl2pPr>
            <a:lvl3pPr marL="1217930" defTabSz="895350">
              <a:defRPr sz="2400"/>
            </a:lvl3pPr>
            <a:lvl4pPr marL="1405255" defTabSz="895350">
              <a:defRPr sz="2400"/>
            </a:lvl4pPr>
            <a:lvl5pPr marL="1792605" defTabSz="895350">
              <a:defRPr sz="2400"/>
            </a:lvl5pPr>
            <a:lvl6pPr marL="2249805" defTabSz="895350" fontAlgn="base">
              <a:spcBef>
                <a:spcPct val="0"/>
              </a:spcBef>
              <a:spcAft>
                <a:spcPct val="0"/>
              </a:spcAft>
              <a:defRPr sz="2400"/>
            </a:lvl6pPr>
            <a:lvl7pPr marL="2707005" defTabSz="895350" fontAlgn="base">
              <a:spcBef>
                <a:spcPct val="0"/>
              </a:spcBef>
              <a:spcAft>
                <a:spcPct val="0"/>
              </a:spcAft>
              <a:defRPr sz="2400"/>
            </a:lvl7pPr>
            <a:lvl8pPr marL="3164205" defTabSz="895350" fontAlgn="base">
              <a:spcBef>
                <a:spcPct val="0"/>
              </a:spcBef>
              <a:spcAft>
                <a:spcPct val="0"/>
              </a:spcAft>
              <a:defRPr sz="2400"/>
            </a:lvl8pPr>
            <a:lvl9pPr marL="3621405" defTabSz="895350" fontAlgn="base">
              <a:spcBef>
                <a:spcPct val="0"/>
              </a:spcBef>
              <a:spcAft>
                <a:spcPct val="0"/>
              </a:spcAft>
              <a:defRPr sz="2400"/>
            </a:lvl9pPr>
          </a:lstStyle>
          <a:p>
            <a:r>
              <a:rPr lang="en-US" sz="1200" i="1" baseline="0">
                <a:solidFill>
                  <a:schemeClr val="tx1"/>
                </a:solidFill>
              </a:rPr>
              <a:t>1	Footnote</a:t>
            </a:r>
          </a:p>
        </p:txBody>
      </p:sp>
      <p:sp>
        <p:nvSpPr>
          <p:cNvPr id="67" name="5. Source" hidden="1"/>
          <p:cNvSpPr>
            <a:spLocks noChangeArrowheads="1"/>
          </p:cNvSpPr>
          <p:nvPr userDrawn="1"/>
        </p:nvSpPr>
        <p:spPr bwMode="gray">
          <a:xfrm>
            <a:off x="564946" y="7527290"/>
            <a:ext cx="10706348"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spAutoFit/>
          </a:bodyPr>
          <a:lstStyle/>
          <a:p>
            <a:pPr marL="563245" indent="-563245" defTabSz="1074420"/>
            <a:r>
              <a:rPr lang="en-US" sz="1200" i="1" baseline="0">
                <a:solidFill>
                  <a:schemeClr val="tx1"/>
                </a:solidFill>
                <a:latin typeface="+mn-lt"/>
                <a:ea typeface="+mn-ea"/>
              </a:rPr>
              <a:t>SOURCE: Source</a:t>
            </a:r>
          </a:p>
        </p:txBody>
      </p:sp>
      <p:sp>
        <p:nvSpPr>
          <p:cNvPr id="68" name="1. On-page tracker" hidden="1"/>
          <p:cNvSpPr>
            <a:spLocks noChangeArrowheads="1"/>
          </p:cNvSpPr>
          <p:nvPr userDrawn="1"/>
        </p:nvSpPr>
        <p:spPr bwMode="gray">
          <a:xfrm>
            <a:off x="564946" y="9393"/>
            <a:ext cx="448841" cy="1477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en-US" sz="960" cap="all">
                <a:solidFill>
                  <a:schemeClr val="accent6"/>
                </a:solidFill>
                <a:latin typeface="+mn-lt"/>
              </a:rPr>
              <a:t>TRACKER</a:t>
            </a:r>
          </a:p>
        </p:txBody>
      </p:sp>
      <p:sp>
        <p:nvSpPr>
          <p:cNvPr id="69" name="3. Unit of measure" hidden="1"/>
          <p:cNvSpPr txBox="1">
            <a:spLocks noChangeArrowheads="1"/>
          </p:cNvSpPr>
          <p:nvPr userDrawn="1"/>
        </p:nvSpPr>
        <p:spPr bwMode="gray">
          <a:xfrm>
            <a:off x="564946" y="860864"/>
            <a:ext cx="13500511" cy="277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oAutofit/>
          </a:bodyPr>
          <a:lstStyle>
            <a:defPPr>
              <a:defRPr lang="en-US"/>
            </a:defPPr>
            <a:lvl1pPr defTabSz="895350">
              <a:defRPr sz="1600" baseline="0">
                <a:solidFill>
                  <a:schemeClr val="accent6"/>
                </a:solidFill>
                <a:latin typeface="+mn-lt"/>
              </a:defRPr>
            </a:lvl1pPr>
            <a:lvl2pPr marL="447675" defTabSz="895350">
              <a:defRPr sz="2400"/>
            </a:lvl2pPr>
            <a:lvl3pPr marL="895350" defTabSz="895350">
              <a:defRPr sz="2400"/>
            </a:lvl3pPr>
            <a:lvl4pPr marL="1344930" defTabSz="895350">
              <a:defRPr sz="2400"/>
            </a:lvl4pPr>
            <a:lvl5pPr marL="1792605" defTabSz="895350">
              <a:defRPr sz="2400"/>
            </a:lvl5pPr>
            <a:lvl6pPr marL="2249805" defTabSz="895350" fontAlgn="base">
              <a:spcBef>
                <a:spcPct val="0"/>
              </a:spcBef>
              <a:spcAft>
                <a:spcPct val="0"/>
              </a:spcAft>
              <a:defRPr sz="2400"/>
            </a:lvl6pPr>
            <a:lvl7pPr marL="2707005" defTabSz="895350" fontAlgn="base">
              <a:spcBef>
                <a:spcPct val="0"/>
              </a:spcBef>
              <a:spcAft>
                <a:spcPct val="0"/>
              </a:spcAft>
              <a:defRPr sz="2400"/>
            </a:lvl7pPr>
            <a:lvl8pPr marL="3164205" defTabSz="895350" fontAlgn="base">
              <a:spcBef>
                <a:spcPct val="0"/>
              </a:spcBef>
              <a:spcAft>
                <a:spcPct val="0"/>
              </a:spcAft>
              <a:defRPr sz="2400"/>
            </a:lvl8pPr>
            <a:lvl9pPr marL="3621405" defTabSz="895350" fontAlgn="base">
              <a:spcBef>
                <a:spcPct val="0"/>
              </a:spcBef>
              <a:spcAft>
                <a:spcPct val="0"/>
              </a:spcAft>
              <a:defRPr sz="2400"/>
            </a:lvl9pPr>
          </a:lstStyle>
          <a:p>
            <a:r>
              <a:rPr lang="en-US" sz="1800" baseline="0"/>
              <a:t>Subtitle</a:t>
            </a:r>
          </a:p>
        </p:txBody>
      </p:sp>
      <p:grpSp>
        <p:nvGrpSpPr>
          <p:cNvPr id="87" name="Sticker" hidden="1"/>
          <p:cNvGrpSpPr/>
          <p:nvPr userDrawn="1"/>
        </p:nvGrpSpPr>
        <p:grpSpPr bwMode="gray">
          <a:xfrm>
            <a:off x="13705931" y="911694"/>
            <a:ext cx="359521" cy="150810"/>
            <a:chOff x="8388431" y="285750"/>
            <a:chExt cx="352344" cy="147808"/>
          </a:xfrm>
        </p:grpSpPr>
        <p:sp>
          <p:nvSpPr>
            <p:cNvPr id="88" name="StickerRectangle"/>
            <p:cNvSpPr>
              <a:spLocks noChangeArrowheads="1"/>
            </p:cNvSpPr>
            <p:nvPr/>
          </p:nvSpPr>
          <p:spPr bwMode="gray">
            <a:xfrm>
              <a:off x="8388431" y="285750"/>
              <a:ext cx="352344" cy="147808"/>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7432" tIns="0" rIns="0" bIns="27432">
              <a:spAutoFit/>
            </a:bodyPr>
            <a:lstStyle/>
            <a:p>
              <a:pPr algn="r" defTabSz="895350">
                <a:buClr>
                  <a:srgbClr val="002960"/>
                </a:buClr>
              </a:pPr>
              <a:r>
                <a:rPr lang="x-none" sz="800" baseline="0">
                  <a:solidFill>
                    <a:schemeClr val="accent6"/>
                  </a:solidFill>
                  <a:latin typeface="+mn-lt"/>
                  <a:ea typeface="+mn-ea"/>
                </a:rPr>
                <a:t>STICKER</a:t>
              </a:r>
            </a:p>
          </p:txBody>
        </p:sp>
        <p:cxnSp>
          <p:nvCxnSpPr>
            <p:cNvPr id="89" name="AutoShape 31"/>
            <p:cNvCxnSpPr>
              <a:cxnSpLocks noChangeShapeType="1"/>
              <a:stCxn id="88" idx="2"/>
              <a:endCxn id="88" idx="4"/>
            </p:cNvCxnSpPr>
            <p:nvPr/>
          </p:nvCxnSpPr>
          <p:spPr bwMode="gray">
            <a:xfrm>
              <a:off x="8388431" y="285750"/>
              <a:ext cx="0" cy="147808"/>
            </a:xfrm>
            <a:prstGeom prst="straightConnector1">
              <a:avLst/>
            </a:prstGeom>
            <a:noFill/>
            <a:ln w="9525">
              <a:solidFill>
                <a:schemeClr val="accent6"/>
              </a:solidFill>
              <a:round/>
            </a:ln>
            <a:extLst>
              <a:ext uri="{909E8E84-426E-40DD-AFC4-6F175D3DCCD1}">
                <a14:hiddenFill xmlns:a14="http://schemas.microsoft.com/office/drawing/2010/main">
                  <a:noFill/>
                </a14:hiddenFill>
              </a:ext>
            </a:extLst>
          </p:spPr>
        </p:cxnSp>
        <p:cxnSp>
          <p:nvCxnSpPr>
            <p:cNvPr id="90" name="AutoShape 32"/>
            <p:cNvCxnSpPr>
              <a:cxnSpLocks noChangeShapeType="1"/>
              <a:stCxn id="88" idx="4"/>
              <a:endCxn id="88" idx="6"/>
            </p:cNvCxnSpPr>
            <p:nvPr/>
          </p:nvCxnSpPr>
          <p:spPr bwMode="gray">
            <a:xfrm>
              <a:off x="8388431" y="433558"/>
              <a:ext cx="352344" cy="0"/>
            </a:xfrm>
            <a:prstGeom prst="straightConnector1">
              <a:avLst/>
            </a:prstGeom>
            <a:noFill/>
            <a:ln w="25400">
              <a:solidFill>
                <a:schemeClr val="accent6"/>
              </a:solidFill>
              <a:round/>
            </a:ln>
            <a:extLst>
              <a:ext uri="{909E8E84-426E-40DD-AFC4-6F175D3DCCD1}">
                <a14:hiddenFill xmlns:a14="http://schemas.microsoft.com/office/drawing/2010/main">
                  <a:noFill/>
                </a14:hiddenFill>
              </a:ext>
            </a:extLst>
          </p:spPr>
        </p:cxnSp>
      </p:grpSp>
      <p:grpSp>
        <p:nvGrpSpPr>
          <p:cNvPr id="91" name="LegendBoxes" hidden="1"/>
          <p:cNvGrpSpPr/>
          <p:nvPr userDrawn="1"/>
        </p:nvGrpSpPr>
        <p:grpSpPr bwMode="gray">
          <a:xfrm>
            <a:off x="13360208" y="911695"/>
            <a:ext cx="705261" cy="1013975"/>
            <a:chOff x="7835905" y="279400"/>
            <a:chExt cx="691180" cy="993791"/>
          </a:xfrm>
        </p:grpSpPr>
        <p:sp>
          <p:nvSpPr>
            <p:cNvPr id="92" name="RectangleLegend1"/>
            <p:cNvSpPr>
              <a:spLocks noChangeArrowheads="1"/>
            </p:cNvSpPr>
            <p:nvPr/>
          </p:nvSpPr>
          <p:spPr bwMode="gray">
            <a:xfrm>
              <a:off x="7835905" y="290513"/>
              <a:ext cx="165100" cy="160338"/>
            </a:xfrm>
            <a:prstGeom prst="rect">
              <a:avLst/>
            </a:prstGeom>
            <a:solidFill>
              <a:schemeClr val="accent1"/>
            </a:solid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a:latin typeface="+mn-lt"/>
                <a:ea typeface="+mn-ea"/>
              </a:endParaRPr>
            </a:p>
          </p:txBody>
        </p:sp>
        <p:sp>
          <p:nvSpPr>
            <p:cNvPr id="93" name="RectangleLegend2"/>
            <p:cNvSpPr>
              <a:spLocks noChangeArrowheads="1"/>
            </p:cNvSpPr>
            <p:nvPr/>
          </p:nvSpPr>
          <p:spPr bwMode="gray">
            <a:xfrm>
              <a:off x="7835905" y="560388"/>
              <a:ext cx="165100" cy="160338"/>
            </a:xfrm>
            <a:prstGeom prst="rect">
              <a:avLst/>
            </a:prstGeom>
            <a:solidFill>
              <a:schemeClr val="accent2"/>
            </a:solid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a:latin typeface="+mn-lt"/>
                <a:ea typeface="+mn-ea"/>
              </a:endParaRPr>
            </a:p>
          </p:txBody>
        </p:sp>
        <p:sp>
          <p:nvSpPr>
            <p:cNvPr id="94" name="RectangleLegend3"/>
            <p:cNvSpPr>
              <a:spLocks noChangeArrowheads="1"/>
            </p:cNvSpPr>
            <p:nvPr/>
          </p:nvSpPr>
          <p:spPr bwMode="gray">
            <a:xfrm>
              <a:off x="7835905" y="831851"/>
              <a:ext cx="165100" cy="160338"/>
            </a:xfrm>
            <a:prstGeom prst="rect">
              <a:avLst/>
            </a:prstGeom>
            <a:solidFill>
              <a:schemeClr val="accent3"/>
            </a:solid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a:latin typeface="+mn-lt"/>
                <a:ea typeface="+mn-ea"/>
              </a:endParaRPr>
            </a:p>
          </p:txBody>
        </p:sp>
        <p:sp>
          <p:nvSpPr>
            <p:cNvPr id="95" name="RectangleLegend4"/>
            <p:cNvSpPr>
              <a:spLocks noChangeArrowheads="1"/>
            </p:cNvSpPr>
            <p:nvPr/>
          </p:nvSpPr>
          <p:spPr bwMode="gray">
            <a:xfrm>
              <a:off x="7835905" y="1103313"/>
              <a:ext cx="165100" cy="160338"/>
            </a:xfrm>
            <a:prstGeom prst="rect">
              <a:avLst/>
            </a:prstGeom>
            <a:solidFill>
              <a:schemeClr val="accent4"/>
            </a:solid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a:latin typeface="+mn-lt"/>
                <a:ea typeface="+mn-ea"/>
              </a:endParaRPr>
            </a:p>
          </p:txBody>
        </p:sp>
        <p:sp>
          <p:nvSpPr>
            <p:cNvPr id="96" name="Legend1"/>
            <p:cNvSpPr>
              <a:spLocks noChangeArrowheads="1"/>
            </p:cNvSpPr>
            <p:nvPr/>
          </p:nvSpPr>
          <p:spPr bwMode="gray">
            <a:xfrm>
              <a:off x="8089905" y="279400"/>
              <a:ext cx="437178" cy="18099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a:latin typeface="+mn-lt"/>
                  <a:ea typeface="+mn-ea"/>
                </a:rPr>
                <a:t>Legend</a:t>
              </a:r>
            </a:p>
          </p:txBody>
        </p:sp>
        <p:sp>
          <p:nvSpPr>
            <p:cNvPr id="97" name="Legend2"/>
            <p:cNvSpPr>
              <a:spLocks noChangeArrowheads="1"/>
            </p:cNvSpPr>
            <p:nvPr/>
          </p:nvSpPr>
          <p:spPr bwMode="gray">
            <a:xfrm>
              <a:off x="8089907" y="549276"/>
              <a:ext cx="437178" cy="18099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a:latin typeface="+mn-lt"/>
                  <a:ea typeface="+mn-ea"/>
                </a:rPr>
                <a:t>Legend</a:t>
              </a:r>
            </a:p>
          </p:txBody>
        </p:sp>
        <p:sp>
          <p:nvSpPr>
            <p:cNvPr id="98" name="Legend3"/>
            <p:cNvSpPr>
              <a:spLocks noChangeArrowheads="1"/>
            </p:cNvSpPr>
            <p:nvPr/>
          </p:nvSpPr>
          <p:spPr bwMode="gray">
            <a:xfrm>
              <a:off x="8089905" y="820738"/>
              <a:ext cx="437178" cy="18099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a:latin typeface="+mn-lt"/>
                  <a:ea typeface="+mn-ea"/>
                </a:rPr>
                <a:t>Legend</a:t>
              </a:r>
            </a:p>
          </p:txBody>
        </p:sp>
        <p:sp>
          <p:nvSpPr>
            <p:cNvPr id="99" name="Legend4"/>
            <p:cNvSpPr>
              <a:spLocks noChangeArrowheads="1"/>
            </p:cNvSpPr>
            <p:nvPr/>
          </p:nvSpPr>
          <p:spPr bwMode="gray">
            <a:xfrm>
              <a:off x="8089905" y="1092201"/>
              <a:ext cx="437178" cy="18099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a:latin typeface="+mn-lt"/>
                  <a:ea typeface="+mn-ea"/>
                </a:rPr>
                <a:t>Legend</a:t>
              </a:r>
            </a:p>
          </p:txBody>
        </p:sp>
      </p:grpSp>
      <p:grpSp>
        <p:nvGrpSpPr>
          <p:cNvPr id="100" name="LegendLines" hidden="1"/>
          <p:cNvGrpSpPr/>
          <p:nvPr userDrawn="1"/>
        </p:nvGrpSpPr>
        <p:grpSpPr bwMode="gray">
          <a:xfrm>
            <a:off x="13045950" y="911695"/>
            <a:ext cx="1019508" cy="741860"/>
            <a:chOff x="7540629" y="279400"/>
            <a:chExt cx="999153" cy="727090"/>
          </a:xfrm>
        </p:grpSpPr>
        <p:sp>
          <p:nvSpPr>
            <p:cNvPr id="101" name="LineLegend1"/>
            <p:cNvSpPr>
              <a:spLocks noChangeShapeType="1"/>
            </p:cNvSpPr>
            <p:nvPr/>
          </p:nvSpPr>
          <p:spPr bwMode="gray">
            <a:xfrm>
              <a:off x="7540629" y="369888"/>
              <a:ext cx="457200" cy="0"/>
            </a:xfrm>
            <a:prstGeom prst="line">
              <a:avLst/>
            </a:prstGeom>
            <a:noFill/>
            <a:ln w="28575">
              <a:solidFill>
                <a:schemeClr val="accent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x-none" sz="1200" baseline="0">
                <a:latin typeface="+mn-lt"/>
                <a:ea typeface="+mn-ea"/>
              </a:endParaRPr>
            </a:p>
          </p:txBody>
        </p:sp>
        <p:sp>
          <p:nvSpPr>
            <p:cNvPr id="102" name="LineLegend2"/>
            <p:cNvSpPr>
              <a:spLocks noChangeShapeType="1"/>
            </p:cNvSpPr>
            <p:nvPr/>
          </p:nvSpPr>
          <p:spPr bwMode="gray">
            <a:xfrm>
              <a:off x="7540629" y="638175"/>
              <a:ext cx="457200" cy="0"/>
            </a:xfrm>
            <a:prstGeom prst="line">
              <a:avLst/>
            </a:prstGeom>
            <a:noFill/>
            <a:ln w="28575">
              <a:solidFill>
                <a:schemeClr val="accent3"/>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x-none" sz="1200" baseline="0">
                <a:latin typeface="+mn-lt"/>
                <a:ea typeface="+mn-ea"/>
              </a:endParaRPr>
            </a:p>
          </p:txBody>
        </p:sp>
        <p:sp>
          <p:nvSpPr>
            <p:cNvPr id="103" name="LineLegend3"/>
            <p:cNvSpPr>
              <a:spLocks noChangeShapeType="1"/>
            </p:cNvSpPr>
            <p:nvPr/>
          </p:nvSpPr>
          <p:spPr bwMode="gray">
            <a:xfrm>
              <a:off x="7540629" y="915988"/>
              <a:ext cx="457200" cy="0"/>
            </a:xfrm>
            <a:prstGeom prst="line">
              <a:avLst/>
            </a:prstGeom>
            <a:noFill/>
            <a:ln w="28575">
              <a:solidFill>
                <a:schemeClr val="accent3"/>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x-none" sz="1200" baseline="0">
                <a:latin typeface="+mn-lt"/>
                <a:ea typeface="+mn-ea"/>
              </a:endParaRPr>
            </a:p>
          </p:txBody>
        </p:sp>
        <p:sp>
          <p:nvSpPr>
            <p:cNvPr id="104" name="Legend1"/>
            <p:cNvSpPr>
              <a:spLocks noChangeArrowheads="1"/>
            </p:cNvSpPr>
            <p:nvPr/>
          </p:nvSpPr>
          <p:spPr bwMode="gray">
            <a:xfrm>
              <a:off x="8102604" y="279400"/>
              <a:ext cx="437178" cy="180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a:latin typeface="+mn-lt"/>
                  <a:ea typeface="+mn-ea"/>
                </a:rPr>
                <a:t>Legend</a:t>
              </a:r>
            </a:p>
          </p:txBody>
        </p:sp>
        <p:sp>
          <p:nvSpPr>
            <p:cNvPr id="105" name="Legend2"/>
            <p:cNvSpPr>
              <a:spLocks noChangeArrowheads="1"/>
            </p:cNvSpPr>
            <p:nvPr/>
          </p:nvSpPr>
          <p:spPr bwMode="gray">
            <a:xfrm>
              <a:off x="8102604" y="546101"/>
              <a:ext cx="437178" cy="180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a:latin typeface="+mn-lt"/>
                  <a:ea typeface="+mn-ea"/>
                </a:rPr>
                <a:t>Legend</a:t>
              </a:r>
            </a:p>
          </p:txBody>
        </p:sp>
        <p:sp>
          <p:nvSpPr>
            <p:cNvPr id="106" name="Legend3"/>
            <p:cNvSpPr>
              <a:spLocks noChangeArrowheads="1"/>
            </p:cNvSpPr>
            <p:nvPr/>
          </p:nvSpPr>
          <p:spPr bwMode="gray">
            <a:xfrm>
              <a:off x="8102604" y="825501"/>
              <a:ext cx="437178" cy="180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a:latin typeface="+mn-lt"/>
                  <a:ea typeface="+mn-ea"/>
                </a:rPr>
                <a:t>Legend</a:t>
              </a:r>
            </a:p>
          </p:txBody>
        </p:sp>
      </p:grpSp>
      <p:grpSp>
        <p:nvGrpSpPr>
          <p:cNvPr id="108" name="LegendMoons" hidden="1"/>
          <p:cNvGrpSpPr/>
          <p:nvPr userDrawn="1"/>
        </p:nvGrpSpPr>
        <p:grpSpPr bwMode="gray">
          <a:xfrm>
            <a:off x="13292166" y="911695"/>
            <a:ext cx="773292" cy="1333054"/>
            <a:chOff x="7769225" y="250825"/>
            <a:chExt cx="757853" cy="1306516"/>
          </a:xfrm>
        </p:grpSpPr>
        <p:grpSp>
          <p:nvGrpSpPr>
            <p:cNvPr id="109" name="MoonLegend1"/>
            <p:cNvGrpSpPr>
              <a:grpSpLocks noChangeAspect="1"/>
            </p:cNvGrpSpPr>
            <p:nvPr>
              <p:custDataLst>
                <p:tags r:id="rId30"/>
              </p:custDataLst>
            </p:nvPr>
          </p:nvGrpSpPr>
          <p:grpSpPr bwMode="gray">
            <a:xfrm>
              <a:off x="7769225" y="250825"/>
              <a:ext cx="209550" cy="209551"/>
              <a:chOff x="4533" y="183"/>
              <a:chExt cx="144" cy="144"/>
            </a:xfrm>
          </p:grpSpPr>
          <p:sp>
            <p:nvSpPr>
              <p:cNvPr id="127" name="Oval 38"/>
              <p:cNvSpPr>
                <a:spLocks noChangeAspect="1" noChangeArrowheads="1"/>
              </p:cNvSpPr>
              <p:nvPr>
                <p:custDataLst>
                  <p:tags r:id="rId43"/>
                </p:custDataLst>
              </p:nvPr>
            </p:nvSpPr>
            <p:spPr bwMode="gray">
              <a:xfrm>
                <a:off x="4533" y="183"/>
                <a:ext cx="144" cy="144"/>
              </a:xfrm>
              <a:prstGeom prst="ellipse">
                <a:avLst/>
              </a:prstGeom>
              <a:solidFill>
                <a:schemeClr val="accent1"/>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a:latin typeface="+mn-lt"/>
                  <a:ea typeface="+mn-ea"/>
                </a:endParaRPr>
              </a:p>
            </p:txBody>
          </p:sp>
          <p:sp>
            <p:nvSpPr>
              <p:cNvPr id="128" name="Arc 39"/>
              <p:cNvSpPr>
                <a:spLocks noChangeAspect="1"/>
              </p:cNvSpPr>
              <p:nvPr>
                <p:custDataLst>
                  <p:tags r:id="rId44"/>
                </p:custDataLst>
              </p:nvPr>
            </p:nvSpPr>
            <p:spPr bwMode="gray">
              <a:xfrm>
                <a:off x="4533" y="183"/>
                <a:ext cx="144" cy="144"/>
              </a:xfrm>
              <a:prstGeom prst="arc">
                <a:avLst>
                  <a:gd name="adj1" fmla="val 16200000"/>
                  <a:gd name="adj2" fmla="val 5400000"/>
                </a:avLst>
              </a:prstGeom>
              <a:solidFill>
                <a:schemeClr val="tx2"/>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a:latin typeface="+mn-lt"/>
                  <a:ea typeface="+mn-ea"/>
                </a:endParaRPr>
              </a:p>
            </p:txBody>
          </p:sp>
        </p:grpSp>
        <p:grpSp>
          <p:nvGrpSpPr>
            <p:cNvPr id="110" name="MoonLegend2"/>
            <p:cNvGrpSpPr>
              <a:grpSpLocks noChangeAspect="1"/>
            </p:cNvGrpSpPr>
            <p:nvPr>
              <p:custDataLst>
                <p:tags r:id="rId31"/>
              </p:custDataLst>
            </p:nvPr>
          </p:nvGrpSpPr>
          <p:grpSpPr bwMode="gray">
            <a:xfrm>
              <a:off x="7769225" y="525066"/>
              <a:ext cx="209550" cy="209551"/>
              <a:chOff x="1694" y="2044"/>
              <a:chExt cx="160" cy="160"/>
            </a:xfrm>
          </p:grpSpPr>
          <p:sp>
            <p:nvSpPr>
              <p:cNvPr id="125" name="Oval 41"/>
              <p:cNvSpPr>
                <a:spLocks noChangeAspect="1" noChangeArrowheads="1"/>
              </p:cNvSpPr>
              <p:nvPr>
                <p:custDataLst>
                  <p:tags r:id="rId41"/>
                </p:custDataLst>
              </p:nvPr>
            </p:nvSpPr>
            <p:spPr bwMode="gray">
              <a:xfrm>
                <a:off x="1694" y="2044"/>
                <a:ext cx="160" cy="160"/>
              </a:xfrm>
              <a:prstGeom prst="ellipse">
                <a:avLst/>
              </a:prstGeom>
              <a:solidFill>
                <a:schemeClr val="accent1"/>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a:latin typeface="+mn-lt"/>
                  <a:ea typeface="+mn-ea"/>
                </a:endParaRPr>
              </a:p>
            </p:txBody>
          </p:sp>
          <p:sp>
            <p:nvSpPr>
              <p:cNvPr id="126" name="Arc 42"/>
              <p:cNvSpPr>
                <a:spLocks noChangeAspect="1"/>
              </p:cNvSpPr>
              <p:nvPr>
                <p:custDataLst>
                  <p:tags r:id="rId42"/>
                </p:custDataLst>
              </p:nvPr>
            </p:nvSpPr>
            <p:spPr bwMode="gray">
              <a:xfrm>
                <a:off x="1694" y="2044"/>
                <a:ext cx="160" cy="160"/>
              </a:xfrm>
              <a:prstGeom prst="arc">
                <a:avLst/>
              </a:prstGeom>
              <a:solidFill>
                <a:schemeClr val="tx2"/>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a:latin typeface="+mn-lt"/>
                  <a:ea typeface="+mn-ea"/>
                </a:endParaRPr>
              </a:p>
            </p:txBody>
          </p:sp>
        </p:grpSp>
        <p:grpSp>
          <p:nvGrpSpPr>
            <p:cNvPr id="111" name="MoonLegend4"/>
            <p:cNvGrpSpPr>
              <a:grpSpLocks noChangeAspect="1"/>
            </p:cNvGrpSpPr>
            <p:nvPr>
              <p:custDataLst>
                <p:tags r:id="rId32"/>
              </p:custDataLst>
            </p:nvPr>
          </p:nvGrpSpPr>
          <p:grpSpPr bwMode="gray">
            <a:xfrm>
              <a:off x="7769225" y="1073548"/>
              <a:ext cx="209550" cy="209551"/>
              <a:chOff x="4495" y="1198"/>
              <a:chExt cx="160" cy="160"/>
            </a:xfrm>
          </p:grpSpPr>
          <p:sp>
            <p:nvSpPr>
              <p:cNvPr id="123" name="Oval 47"/>
              <p:cNvSpPr>
                <a:spLocks noChangeAspect="1" noChangeArrowheads="1"/>
              </p:cNvSpPr>
              <p:nvPr>
                <p:custDataLst>
                  <p:tags r:id="rId39"/>
                </p:custDataLst>
              </p:nvPr>
            </p:nvSpPr>
            <p:spPr bwMode="gray">
              <a:xfrm>
                <a:off x="4495" y="1198"/>
                <a:ext cx="160" cy="160"/>
              </a:xfrm>
              <a:prstGeom prst="ellipse">
                <a:avLst/>
              </a:prstGeom>
              <a:solidFill>
                <a:schemeClr val="accent1"/>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a:latin typeface="+mn-lt"/>
                  <a:ea typeface="+mn-ea"/>
                </a:endParaRPr>
              </a:p>
            </p:txBody>
          </p:sp>
          <p:sp>
            <p:nvSpPr>
              <p:cNvPr id="124" name="Arc 48"/>
              <p:cNvSpPr>
                <a:spLocks noChangeAspect="1"/>
              </p:cNvSpPr>
              <p:nvPr>
                <p:custDataLst>
                  <p:tags r:id="rId40"/>
                </p:custDataLst>
              </p:nvPr>
            </p:nvSpPr>
            <p:spPr bwMode="gray">
              <a:xfrm>
                <a:off x="4495" y="1198"/>
                <a:ext cx="160" cy="160"/>
              </a:xfrm>
              <a:prstGeom prst="arc">
                <a:avLst>
                  <a:gd name="adj1" fmla="val 16200000"/>
                  <a:gd name="adj2" fmla="val 10800000"/>
                </a:avLst>
              </a:prstGeom>
              <a:solidFill>
                <a:schemeClr val="tx2"/>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a:latin typeface="+mn-lt"/>
                  <a:ea typeface="+mn-ea"/>
                </a:endParaRPr>
              </a:p>
            </p:txBody>
          </p:sp>
        </p:grpSp>
        <p:grpSp>
          <p:nvGrpSpPr>
            <p:cNvPr id="112" name="MoonLegend5"/>
            <p:cNvGrpSpPr>
              <a:grpSpLocks noChangeAspect="1"/>
            </p:cNvGrpSpPr>
            <p:nvPr>
              <p:custDataLst>
                <p:tags r:id="rId33"/>
              </p:custDataLst>
            </p:nvPr>
          </p:nvGrpSpPr>
          <p:grpSpPr bwMode="gray">
            <a:xfrm>
              <a:off x="7769225" y="1347790"/>
              <a:ext cx="209550" cy="209551"/>
              <a:chOff x="4495" y="1440"/>
              <a:chExt cx="160" cy="160"/>
            </a:xfrm>
          </p:grpSpPr>
          <p:sp>
            <p:nvSpPr>
              <p:cNvPr id="121" name="Oval 50"/>
              <p:cNvSpPr>
                <a:spLocks noChangeAspect="1" noChangeArrowheads="1"/>
              </p:cNvSpPr>
              <p:nvPr>
                <p:custDataLst>
                  <p:tags r:id="rId37"/>
                </p:custDataLst>
              </p:nvPr>
            </p:nvSpPr>
            <p:spPr bwMode="gray">
              <a:xfrm>
                <a:off x="4495" y="1440"/>
                <a:ext cx="160" cy="160"/>
              </a:xfrm>
              <a:prstGeom prst="ellipse">
                <a:avLst/>
              </a:prstGeom>
              <a:solidFill>
                <a:schemeClr val="accent1"/>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a:latin typeface="+mn-lt"/>
                  <a:ea typeface="+mn-ea"/>
                </a:endParaRPr>
              </a:p>
            </p:txBody>
          </p:sp>
          <p:sp>
            <p:nvSpPr>
              <p:cNvPr id="122" name="Oval 51"/>
              <p:cNvSpPr>
                <a:spLocks noChangeAspect="1" noChangeArrowheads="1"/>
              </p:cNvSpPr>
              <p:nvPr>
                <p:custDataLst>
                  <p:tags r:id="rId38"/>
                </p:custDataLst>
              </p:nvPr>
            </p:nvSpPr>
            <p:spPr bwMode="gray">
              <a:xfrm>
                <a:off x="4495" y="1440"/>
                <a:ext cx="160" cy="160"/>
              </a:xfrm>
              <a:prstGeom prst="arc">
                <a:avLst>
                  <a:gd name="adj1" fmla="val 16200000"/>
                  <a:gd name="adj2" fmla="val 16200000"/>
                </a:avLst>
              </a:prstGeom>
              <a:solidFill>
                <a:schemeClr val="tx2"/>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a:latin typeface="+mn-lt"/>
                  <a:ea typeface="+mn-ea"/>
                </a:endParaRPr>
              </a:p>
            </p:txBody>
          </p:sp>
        </p:grpSp>
        <p:grpSp>
          <p:nvGrpSpPr>
            <p:cNvPr id="113" name="MoonLegend3"/>
            <p:cNvGrpSpPr>
              <a:grpSpLocks noChangeAspect="1"/>
            </p:cNvGrpSpPr>
            <p:nvPr>
              <p:custDataLst>
                <p:tags r:id="rId34"/>
              </p:custDataLst>
            </p:nvPr>
          </p:nvGrpSpPr>
          <p:grpSpPr bwMode="gray">
            <a:xfrm>
              <a:off x="7769225" y="799307"/>
              <a:ext cx="209550" cy="209551"/>
              <a:chOff x="4495" y="1198"/>
              <a:chExt cx="160" cy="160"/>
            </a:xfrm>
          </p:grpSpPr>
          <p:sp>
            <p:nvSpPr>
              <p:cNvPr id="119" name="Oval 47"/>
              <p:cNvSpPr>
                <a:spLocks noChangeAspect="1" noChangeArrowheads="1"/>
              </p:cNvSpPr>
              <p:nvPr>
                <p:custDataLst>
                  <p:tags r:id="rId35"/>
                </p:custDataLst>
              </p:nvPr>
            </p:nvSpPr>
            <p:spPr bwMode="gray">
              <a:xfrm>
                <a:off x="4495" y="1198"/>
                <a:ext cx="160" cy="160"/>
              </a:xfrm>
              <a:prstGeom prst="ellipse">
                <a:avLst/>
              </a:prstGeom>
              <a:solidFill>
                <a:schemeClr val="accent1"/>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a:latin typeface="+mn-lt"/>
                  <a:ea typeface="+mn-ea"/>
                </a:endParaRPr>
              </a:p>
            </p:txBody>
          </p:sp>
          <p:sp>
            <p:nvSpPr>
              <p:cNvPr id="120" name="Arc 48"/>
              <p:cNvSpPr>
                <a:spLocks noChangeAspect="1"/>
              </p:cNvSpPr>
              <p:nvPr>
                <p:custDataLst>
                  <p:tags r:id="rId36"/>
                </p:custDataLst>
              </p:nvPr>
            </p:nvSpPr>
            <p:spPr bwMode="gray">
              <a:xfrm>
                <a:off x="4495" y="1198"/>
                <a:ext cx="160" cy="160"/>
              </a:xfrm>
              <a:prstGeom prst="arc">
                <a:avLst>
                  <a:gd name="adj1" fmla="val 16200000"/>
                  <a:gd name="adj2" fmla="val 5400000"/>
                </a:avLst>
              </a:prstGeom>
              <a:solidFill>
                <a:schemeClr val="tx2"/>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a:latin typeface="+mn-lt"/>
                  <a:ea typeface="+mn-ea"/>
                </a:endParaRPr>
              </a:p>
            </p:txBody>
          </p:sp>
        </p:grpSp>
        <p:sp>
          <p:nvSpPr>
            <p:cNvPr id="114" name="Legend1"/>
            <p:cNvSpPr>
              <a:spLocks noChangeArrowheads="1"/>
            </p:cNvSpPr>
            <p:nvPr/>
          </p:nvSpPr>
          <p:spPr bwMode="gray">
            <a:xfrm>
              <a:off x="8089900" y="263525"/>
              <a:ext cx="437178" cy="18099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a:latin typeface="+mn-lt"/>
                  <a:ea typeface="+mn-ea"/>
                </a:rPr>
                <a:t>Legend</a:t>
              </a:r>
            </a:p>
          </p:txBody>
        </p:sp>
        <p:sp>
          <p:nvSpPr>
            <p:cNvPr id="115" name="Legend2"/>
            <p:cNvSpPr>
              <a:spLocks noChangeArrowheads="1"/>
            </p:cNvSpPr>
            <p:nvPr/>
          </p:nvSpPr>
          <p:spPr bwMode="gray">
            <a:xfrm>
              <a:off x="8089900" y="538163"/>
              <a:ext cx="437178" cy="18099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a:latin typeface="+mn-lt"/>
                  <a:ea typeface="+mn-ea"/>
                </a:rPr>
                <a:t>Legend</a:t>
              </a:r>
            </a:p>
          </p:txBody>
        </p:sp>
        <p:sp>
          <p:nvSpPr>
            <p:cNvPr id="116" name="Legend3"/>
            <p:cNvSpPr>
              <a:spLocks noChangeArrowheads="1"/>
            </p:cNvSpPr>
            <p:nvPr/>
          </p:nvSpPr>
          <p:spPr bwMode="gray">
            <a:xfrm>
              <a:off x="8089900" y="812801"/>
              <a:ext cx="437178" cy="18099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a:latin typeface="+mn-lt"/>
                  <a:ea typeface="+mn-ea"/>
                </a:rPr>
                <a:t>Legend</a:t>
              </a:r>
            </a:p>
          </p:txBody>
        </p:sp>
        <p:sp>
          <p:nvSpPr>
            <p:cNvPr id="117" name="Legend4"/>
            <p:cNvSpPr>
              <a:spLocks noChangeArrowheads="1"/>
            </p:cNvSpPr>
            <p:nvPr/>
          </p:nvSpPr>
          <p:spPr bwMode="gray">
            <a:xfrm>
              <a:off x="8089900" y="1084266"/>
              <a:ext cx="437178" cy="18099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a:latin typeface="+mn-lt"/>
                  <a:ea typeface="+mn-ea"/>
                </a:rPr>
                <a:t>Legend</a:t>
              </a:r>
            </a:p>
          </p:txBody>
        </p:sp>
        <p:sp>
          <p:nvSpPr>
            <p:cNvPr id="118" name="Legend5"/>
            <p:cNvSpPr>
              <a:spLocks noChangeArrowheads="1"/>
            </p:cNvSpPr>
            <p:nvPr/>
          </p:nvSpPr>
          <p:spPr bwMode="gray">
            <a:xfrm>
              <a:off x="8089900" y="1360491"/>
              <a:ext cx="437178" cy="18099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a:latin typeface="+mn-lt"/>
                  <a:ea typeface="+mn-ea"/>
                </a:rPr>
                <a:t>Legend</a:t>
              </a:r>
            </a:p>
          </p:txBody>
        </p:sp>
      </p:grpSp>
      <p:grpSp>
        <p:nvGrpSpPr>
          <p:cNvPr id="129" name="EmptyMoon" hidden="1"/>
          <p:cNvGrpSpPr>
            <a:grpSpLocks noChangeAspect="1"/>
          </p:cNvGrpSpPr>
          <p:nvPr userDrawn="1">
            <p:custDataLst>
              <p:tags r:id="rId15"/>
            </p:custDataLst>
          </p:nvPr>
        </p:nvGrpSpPr>
        <p:grpSpPr>
          <a:xfrm>
            <a:off x="11321025" y="1000046"/>
            <a:ext cx="254000" cy="254000"/>
            <a:chOff x="762000" y="1270000"/>
            <a:chExt cx="254000" cy="254000"/>
          </a:xfrm>
          <a:solidFill>
            <a:schemeClr val="accent2"/>
          </a:solidFill>
        </p:grpSpPr>
        <p:sp>
          <p:nvSpPr>
            <p:cNvPr id="130" name="Oval 129"/>
            <p:cNvSpPr/>
            <p:nvPr>
              <p:custDataLst>
                <p:tags r:id="rId28"/>
              </p:custDataLst>
            </p:nvPr>
          </p:nvSpPr>
          <p:spPr>
            <a:xfrm>
              <a:off x="762000" y="1270000"/>
              <a:ext cx="254000" cy="254000"/>
            </a:xfrm>
            <a:prstGeom prst="ellipse">
              <a:avLst/>
            </a:prstGeom>
            <a:solidFill>
              <a:schemeClr val="accent1"/>
            </a:solidFill>
            <a:ln w="0" cap="flat"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sz="1600">
                <a:solidFill>
                  <a:schemeClr val="bg1"/>
                </a:solidFill>
              </a:endParaRPr>
            </a:p>
          </p:txBody>
        </p:sp>
        <p:sp>
          <p:nvSpPr>
            <p:cNvPr id="131" name="Arc 130"/>
            <p:cNvSpPr/>
            <p:nvPr>
              <p:custDataLst>
                <p:tags r:id="rId29"/>
              </p:custDataLst>
            </p:nvPr>
          </p:nvSpPr>
          <p:spPr>
            <a:xfrm>
              <a:off x="762000" y="1270000"/>
              <a:ext cx="254000" cy="254000"/>
            </a:xfrm>
            <a:prstGeom prst="arc">
              <a:avLst>
                <a:gd name="adj1" fmla="val 16200000"/>
                <a:gd name="adj2" fmla="val 5400000"/>
              </a:avLst>
            </a:prstGeom>
            <a:solidFill>
              <a:schemeClr val="accent2"/>
            </a:solidFill>
            <a:ln w="0" cap="flat" cmpd="sng" algn="ctr">
              <a:no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a:p>
          </p:txBody>
        </p:sp>
      </p:grpSp>
      <p:grpSp>
        <p:nvGrpSpPr>
          <p:cNvPr id="132" name="QuaterMoon" hidden="1"/>
          <p:cNvGrpSpPr>
            <a:grpSpLocks noChangeAspect="1"/>
          </p:cNvGrpSpPr>
          <p:nvPr userDrawn="1">
            <p:custDataLst>
              <p:tags r:id="rId16"/>
            </p:custDataLst>
          </p:nvPr>
        </p:nvGrpSpPr>
        <p:grpSpPr>
          <a:xfrm>
            <a:off x="11641366" y="1000046"/>
            <a:ext cx="254000" cy="254000"/>
            <a:chOff x="762000" y="1270000"/>
            <a:chExt cx="254000" cy="254000"/>
          </a:xfrm>
        </p:grpSpPr>
        <p:sp>
          <p:nvSpPr>
            <p:cNvPr id="133" name="Oval 132"/>
            <p:cNvSpPr/>
            <p:nvPr>
              <p:custDataLst>
                <p:tags r:id="rId26"/>
              </p:custDataLst>
            </p:nvPr>
          </p:nvSpPr>
          <p:spPr>
            <a:xfrm>
              <a:off x="762000" y="1270000"/>
              <a:ext cx="254000" cy="254000"/>
            </a:xfrm>
            <a:prstGeom prst="ellipse">
              <a:avLst/>
            </a:prstGeom>
            <a:solidFill>
              <a:schemeClr val="accent1"/>
            </a:solidFill>
            <a:ln w="0" cap="flat"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sz="1600">
                <a:solidFill>
                  <a:schemeClr val="bg1"/>
                </a:solidFill>
              </a:endParaRPr>
            </a:p>
          </p:txBody>
        </p:sp>
        <p:sp>
          <p:nvSpPr>
            <p:cNvPr id="134" name="Arc 133"/>
            <p:cNvSpPr/>
            <p:nvPr>
              <p:custDataLst>
                <p:tags r:id="rId27"/>
              </p:custDataLst>
            </p:nvPr>
          </p:nvSpPr>
          <p:spPr>
            <a:xfrm>
              <a:off x="762000" y="1270000"/>
              <a:ext cx="254000" cy="254000"/>
            </a:xfrm>
            <a:prstGeom prst="arc">
              <a:avLst>
                <a:gd name="adj1" fmla="val 16200000"/>
                <a:gd name="adj2" fmla="val 0"/>
              </a:avLst>
            </a:prstGeom>
            <a:solidFill>
              <a:schemeClr val="accent2"/>
            </a:solidFill>
            <a:ln w="0" cap="flat" cmpd="sng" algn="ctr">
              <a:no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a:p>
          </p:txBody>
        </p:sp>
      </p:grpSp>
      <p:grpSp>
        <p:nvGrpSpPr>
          <p:cNvPr id="135" name="HalfMoon" hidden="1"/>
          <p:cNvGrpSpPr>
            <a:grpSpLocks noChangeAspect="1"/>
          </p:cNvGrpSpPr>
          <p:nvPr userDrawn="1">
            <p:custDataLst>
              <p:tags r:id="rId17"/>
            </p:custDataLst>
          </p:nvPr>
        </p:nvGrpSpPr>
        <p:grpSpPr>
          <a:xfrm>
            <a:off x="11961708" y="1000046"/>
            <a:ext cx="254000" cy="254000"/>
            <a:chOff x="762000" y="1270000"/>
            <a:chExt cx="254000" cy="254000"/>
          </a:xfrm>
        </p:grpSpPr>
        <p:sp>
          <p:nvSpPr>
            <p:cNvPr id="136" name="Oval 135"/>
            <p:cNvSpPr/>
            <p:nvPr>
              <p:custDataLst>
                <p:tags r:id="rId24"/>
              </p:custDataLst>
            </p:nvPr>
          </p:nvSpPr>
          <p:spPr>
            <a:xfrm>
              <a:off x="762000" y="1270000"/>
              <a:ext cx="254000" cy="254000"/>
            </a:xfrm>
            <a:prstGeom prst="ellipse">
              <a:avLst/>
            </a:prstGeom>
            <a:solidFill>
              <a:schemeClr val="accent1"/>
            </a:solidFill>
            <a:ln w="0" cap="flat"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sz="1600">
                <a:solidFill>
                  <a:schemeClr val="bg1"/>
                </a:solidFill>
              </a:endParaRPr>
            </a:p>
          </p:txBody>
        </p:sp>
        <p:sp>
          <p:nvSpPr>
            <p:cNvPr id="137" name="Arc 136"/>
            <p:cNvSpPr/>
            <p:nvPr>
              <p:custDataLst>
                <p:tags r:id="rId25"/>
              </p:custDataLst>
            </p:nvPr>
          </p:nvSpPr>
          <p:spPr>
            <a:xfrm>
              <a:off x="762000" y="1270000"/>
              <a:ext cx="254000" cy="254000"/>
            </a:xfrm>
            <a:prstGeom prst="arc">
              <a:avLst>
                <a:gd name="adj1" fmla="val 16200000"/>
                <a:gd name="adj2" fmla="val 5400000"/>
              </a:avLst>
            </a:prstGeom>
            <a:solidFill>
              <a:schemeClr val="accent2"/>
            </a:solidFill>
            <a:ln w="0" cap="flat" cmpd="sng" algn="ctr">
              <a:no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a:p>
          </p:txBody>
        </p:sp>
      </p:grpSp>
      <p:grpSp>
        <p:nvGrpSpPr>
          <p:cNvPr id="138" name="3QuaterMoon" hidden="1"/>
          <p:cNvGrpSpPr>
            <a:grpSpLocks noChangeAspect="1"/>
          </p:cNvGrpSpPr>
          <p:nvPr userDrawn="1">
            <p:custDataLst>
              <p:tags r:id="rId18"/>
            </p:custDataLst>
          </p:nvPr>
        </p:nvGrpSpPr>
        <p:grpSpPr>
          <a:xfrm>
            <a:off x="12282049" y="1000046"/>
            <a:ext cx="254000" cy="254000"/>
            <a:chOff x="762000" y="1270000"/>
            <a:chExt cx="254000" cy="254000"/>
          </a:xfrm>
        </p:grpSpPr>
        <p:sp>
          <p:nvSpPr>
            <p:cNvPr id="139" name="Oval 138"/>
            <p:cNvSpPr/>
            <p:nvPr>
              <p:custDataLst>
                <p:tags r:id="rId22"/>
              </p:custDataLst>
            </p:nvPr>
          </p:nvSpPr>
          <p:spPr>
            <a:xfrm>
              <a:off x="762000" y="1270000"/>
              <a:ext cx="254000" cy="254000"/>
            </a:xfrm>
            <a:prstGeom prst="ellipse">
              <a:avLst/>
            </a:prstGeom>
            <a:solidFill>
              <a:schemeClr val="accent1"/>
            </a:solidFill>
            <a:ln w="0" cap="flat"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sz="1600">
                <a:solidFill>
                  <a:schemeClr val="bg1"/>
                </a:solidFill>
              </a:endParaRPr>
            </a:p>
          </p:txBody>
        </p:sp>
        <p:sp>
          <p:nvSpPr>
            <p:cNvPr id="140" name="Arc 139"/>
            <p:cNvSpPr/>
            <p:nvPr>
              <p:custDataLst>
                <p:tags r:id="rId23"/>
              </p:custDataLst>
            </p:nvPr>
          </p:nvSpPr>
          <p:spPr>
            <a:xfrm>
              <a:off x="762000" y="1270000"/>
              <a:ext cx="254000" cy="254000"/>
            </a:xfrm>
            <a:prstGeom prst="arc">
              <a:avLst>
                <a:gd name="adj1" fmla="val 16200000"/>
                <a:gd name="adj2" fmla="val 10800000"/>
              </a:avLst>
            </a:prstGeom>
            <a:solidFill>
              <a:schemeClr val="accent2"/>
            </a:solidFill>
            <a:ln w="0" cap="flat" cmpd="sng" algn="ctr">
              <a:no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a:p>
          </p:txBody>
        </p:sp>
      </p:grpSp>
      <p:grpSp>
        <p:nvGrpSpPr>
          <p:cNvPr id="141" name="FullMoon" hidden="1"/>
          <p:cNvGrpSpPr>
            <a:grpSpLocks noChangeAspect="1"/>
          </p:cNvGrpSpPr>
          <p:nvPr userDrawn="1">
            <p:custDataLst>
              <p:tags r:id="rId19"/>
            </p:custDataLst>
          </p:nvPr>
        </p:nvGrpSpPr>
        <p:grpSpPr>
          <a:xfrm>
            <a:off x="12602391" y="1000046"/>
            <a:ext cx="254000" cy="254000"/>
            <a:chOff x="762000" y="1270000"/>
            <a:chExt cx="254000" cy="254000"/>
          </a:xfrm>
          <a:solidFill>
            <a:schemeClr val="accent2"/>
          </a:solidFill>
        </p:grpSpPr>
        <p:sp>
          <p:nvSpPr>
            <p:cNvPr id="142" name="Oval 141"/>
            <p:cNvSpPr/>
            <p:nvPr>
              <p:custDataLst>
                <p:tags r:id="rId20"/>
              </p:custDataLst>
            </p:nvPr>
          </p:nvSpPr>
          <p:spPr>
            <a:xfrm>
              <a:off x="762000" y="1270000"/>
              <a:ext cx="254000" cy="254000"/>
            </a:xfrm>
            <a:prstGeom prst="ellipse">
              <a:avLst/>
            </a:prstGeom>
            <a:grpFill/>
            <a:ln w="0" cap="flat"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sz="1600">
                <a:solidFill>
                  <a:schemeClr val="bg1"/>
                </a:solidFill>
              </a:endParaRPr>
            </a:p>
          </p:txBody>
        </p:sp>
        <p:sp>
          <p:nvSpPr>
            <p:cNvPr id="143" name="Arc 142"/>
            <p:cNvSpPr/>
            <p:nvPr>
              <p:custDataLst>
                <p:tags r:id="rId21"/>
              </p:custDataLst>
            </p:nvPr>
          </p:nvSpPr>
          <p:spPr>
            <a:xfrm>
              <a:off x="762000" y="1270000"/>
              <a:ext cx="254000" cy="254000"/>
            </a:xfrm>
            <a:prstGeom prst="arc">
              <a:avLst>
                <a:gd name="adj1" fmla="val 16200000"/>
                <a:gd name="adj2" fmla="val 16200000"/>
              </a:avLst>
            </a:prstGeom>
            <a:grpFill/>
            <a:ln w="0" cap="flat" cmpd="sng" algn="ctr">
              <a:no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a:p>
          </p:txBody>
        </p:sp>
      </p:grpSp>
      <p:cxnSp>
        <p:nvCxnSpPr>
          <p:cNvPr id="145" name="Straight Connector 144"/>
          <p:cNvCxnSpPr/>
          <p:nvPr userDrawn="1"/>
        </p:nvCxnSpPr>
        <p:spPr bwMode="ltGray">
          <a:xfrm>
            <a:off x="564946" y="821418"/>
            <a:ext cx="13500511" cy="0"/>
          </a:xfrm>
          <a:prstGeom prst="line">
            <a:avLst/>
          </a:prstGeom>
          <a:noFill/>
          <a:ln w="12700" cap="flat" cmpd="sng" algn="ctr">
            <a:solidFill>
              <a:srgbClr val="F36419"/>
            </a:solidFill>
            <a:prstDash val="solid"/>
            <a:round/>
            <a:headEnd type="none" w="med" len="med"/>
            <a:tailEnd type="none"/>
          </a:ln>
          <a:effectLst/>
        </p:spPr>
      </p:cxnSp>
      <p:sp>
        <p:nvSpPr>
          <p:cNvPr id="73" name="Slide Number Placeholder 1"/>
          <p:cNvSpPr txBox="1"/>
          <p:nvPr userDrawn="1"/>
        </p:nvSpPr>
        <p:spPr>
          <a:xfrm>
            <a:off x="14198400" y="7832513"/>
            <a:ext cx="266400" cy="151200"/>
          </a:xfrm>
          <a:prstGeom prst="rect">
            <a:avLst/>
          </a:prstGeom>
        </p:spPr>
        <p:txBody>
          <a:bodyPr vert="horz" lIns="0" tIns="0" rIns="0" bIns="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597E933-748C-423A-8FD7-FA7B3ACA4E96}" type="slidenum">
              <a:rPr lang="en-GB" sz="1200" baseline="0" smtClean="0">
                <a:solidFill>
                  <a:schemeClr val="tx1"/>
                </a:solidFill>
              </a:rPr>
              <a:t>‹#›</a:t>
            </a:fld>
            <a:endParaRPr lang="en-GB" sz="1200" baseline="0">
              <a:solidFill>
                <a:schemeClr val="tx1"/>
              </a:solidFill>
            </a:endParaRPr>
          </a:p>
        </p:txBody>
      </p:sp>
      <p:sp>
        <p:nvSpPr>
          <p:cNvPr id="6" name="GS Doctop Placeholder" hidden="1"/>
          <p:cNvSpPr txBox="1"/>
          <p:nvPr userDrawn="1"/>
        </p:nvSpPr>
        <p:spPr>
          <a:xfrm>
            <a:off x="546101" y="0"/>
            <a:ext cx="5651500" cy="215444"/>
          </a:xfrm>
          <a:prstGeom prst="rect">
            <a:avLst/>
          </a:prstGeom>
          <a:noFill/>
        </p:spPr>
        <p:txBody>
          <a:bodyPr vert="horz" rtlCol="0">
            <a:spAutoFit/>
          </a:bodyPr>
          <a:lstStyle/>
          <a:p>
            <a:pPr algn="l"/>
            <a:r>
              <a:rPr lang="en-US" sz="800" b="0">
                <a:latin typeface="Arial" panose="020B0604020202020204"/>
              </a:rPr>
              <a:t>ibdroot\projects\IBD-HK\maxims2020\654567_1\16. Marketing\RS\Project Skyline_RS_V20200923_part 1.pptx</a:t>
            </a:r>
          </a:p>
        </p:txBody>
      </p:sp>
    </p:spTree>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 id="2147483726" r:id="rId12"/>
  </p:sldLayoutIdLst>
  <p:hf hdr="0" ftr="0" dt="0"/>
  <p:txStyles>
    <p:titleStyle>
      <a:lvl1pPr algn="l" defTabSz="1074420" rtl="0" eaLnBrk="1" fontAlgn="base" hangingPunct="1">
        <a:spcBef>
          <a:spcPct val="0"/>
        </a:spcBef>
        <a:spcAft>
          <a:spcPct val="0"/>
        </a:spcAft>
        <a:tabLst>
          <a:tab pos="323215" algn="l"/>
        </a:tabLst>
        <a:defRPr lang="x-none" sz="2400" b="1" cap="all" baseline="0" noProof="0" dirty="0">
          <a:solidFill>
            <a:schemeClr val="tx2"/>
          </a:solidFill>
          <a:latin typeface="+mj-lt"/>
          <a:ea typeface="+mj-ea"/>
          <a:cs typeface="+mj-cs"/>
        </a:defRPr>
      </a:lvl1pPr>
      <a:lvl2pPr algn="l" defTabSz="1074420" rtl="0" eaLnBrk="1" fontAlgn="base" hangingPunct="1">
        <a:spcBef>
          <a:spcPct val="0"/>
        </a:spcBef>
        <a:spcAft>
          <a:spcPct val="0"/>
        </a:spcAft>
        <a:defRPr lang="x-none" sz="2280" b="1">
          <a:solidFill>
            <a:schemeClr val="tx2"/>
          </a:solidFill>
          <a:latin typeface="Arial" panose="020B0604020202020204" pitchFamily="34" charset="0"/>
        </a:defRPr>
      </a:lvl2pPr>
      <a:lvl3pPr algn="l" defTabSz="1074420" rtl="0" eaLnBrk="1" fontAlgn="base" hangingPunct="1">
        <a:spcBef>
          <a:spcPct val="0"/>
        </a:spcBef>
        <a:spcAft>
          <a:spcPct val="0"/>
        </a:spcAft>
        <a:defRPr lang="x-none" sz="2280" b="1">
          <a:solidFill>
            <a:schemeClr val="tx2"/>
          </a:solidFill>
          <a:latin typeface="Arial" panose="020B0604020202020204" pitchFamily="34" charset="0"/>
        </a:defRPr>
      </a:lvl3pPr>
      <a:lvl4pPr algn="l" defTabSz="1074420" rtl="0" eaLnBrk="1" fontAlgn="base" hangingPunct="1">
        <a:spcBef>
          <a:spcPct val="0"/>
        </a:spcBef>
        <a:spcAft>
          <a:spcPct val="0"/>
        </a:spcAft>
        <a:defRPr lang="x-none" sz="2280" b="1">
          <a:solidFill>
            <a:schemeClr val="tx2"/>
          </a:solidFill>
          <a:latin typeface="Arial" panose="020B0604020202020204" pitchFamily="34" charset="0"/>
        </a:defRPr>
      </a:lvl4pPr>
      <a:lvl5pPr algn="l" defTabSz="1074420" rtl="0" eaLnBrk="1" fontAlgn="base" hangingPunct="1">
        <a:spcBef>
          <a:spcPct val="0"/>
        </a:spcBef>
        <a:spcAft>
          <a:spcPct val="0"/>
        </a:spcAft>
        <a:defRPr lang="x-none" sz="2280" b="1">
          <a:solidFill>
            <a:schemeClr val="tx2"/>
          </a:solidFill>
          <a:latin typeface="Arial" panose="020B0604020202020204" pitchFamily="34" charset="0"/>
        </a:defRPr>
      </a:lvl5pPr>
      <a:lvl6pPr marL="548640" algn="l" defTabSz="1074420" rtl="0" eaLnBrk="1" fontAlgn="base" hangingPunct="1">
        <a:spcBef>
          <a:spcPct val="0"/>
        </a:spcBef>
        <a:spcAft>
          <a:spcPct val="0"/>
        </a:spcAft>
        <a:defRPr lang="x-none" sz="2280" b="1">
          <a:solidFill>
            <a:schemeClr val="tx2"/>
          </a:solidFill>
          <a:latin typeface="Arial" panose="020B0604020202020204" pitchFamily="34" charset="0"/>
        </a:defRPr>
      </a:lvl6pPr>
      <a:lvl7pPr marL="1097280" algn="l" defTabSz="1074420" rtl="0" eaLnBrk="1" fontAlgn="base" hangingPunct="1">
        <a:spcBef>
          <a:spcPct val="0"/>
        </a:spcBef>
        <a:spcAft>
          <a:spcPct val="0"/>
        </a:spcAft>
        <a:defRPr lang="x-none" sz="2280" b="1">
          <a:solidFill>
            <a:schemeClr val="tx2"/>
          </a:solidFill>
          <a:latin typeface="Arial" panose="020B0604020202020204" pitchFamily="34" charset="0"/>
        </a:defRPr>
      </a:lvl7pPr>
      <a:lvl8pPr marL="1645920" algn="l" defTabSz="1074420" rtl="0" eaLnBrk="1" fontAlgn="base" hangingPunct="1">
        <a:spcBef>
          <a:spcPct val="0"/>
        </a:spcBef>
        <a:spcAft>
          <a:spcPct val="0"/>
        </a:spcAft>
        <a:defRPr lang="x-none" sz="2280" b="1">
          <a:solidFill>
            <a:schemeClr val="tx2"/>
          </a:solidFill>
          <a:latin typeface="Arial" panose="020B0604020202020204" pitchFamily="34" charset="0"/>
        </a:defRPr>
      </a:lvl8pPr>
      <a:lvl9pPr marL="2194560" algn="l" defTabSz="1074420" rtl="0" eaLnBrk="1" fontAlgn="base" hangingPunct="1">
        <a:spcBef>
          <a:spcPct val="0"/>
        </a:spcBef>
        <a:spcAft>
          <a:spcPct val="0"/>
        </a:spcAft>
        <a:defRPr lang="x-none" sz="2280" b="1">
          <a:solidFill>
            <a:schemeClr val="tx2"/>
          </a:solidFill>
          <a:latin typeface="Arial" panose="020B0604020202020204" pitchFamily="34" charset="0"/>
        </a:defRPr>
      </a:lvl9pPr>
    </p:titleStyle>
    <p:bodyStyle>
      <a:lvl1pPr marL="0" indent="0" algn="l" defTabSz="1074420" rtl="0" eaLnBrk="1" fontAlgn="base" hangingPunct="1">
        <a:lnSpc>
          <a:spcPct val="120000"/>
        </a:lnSpc>
        <a:spcBef>
          <a:spcPct val="0"/>
        </a:spcBef>
        <a:spcAft>
          <a:spcPct val="0"/>
        </a:spcAft>
        <a:buClr>
          <a:schemeClr val="tx2"/>
        </a:buClr>
        <a:buSzPct val="100000"/>
        <a:defRPr lang="en-US" altLang="zh-CN" sz="1600" b="1" kern="0" baseline="0" dirty="0" smtClean="0">
          <a:solidFill>
            <a:schemeClr val="tx1"/>
          </a:solidFill>
          <a:latin typeface="Franklin Gothic Book" panose="020B0503020102020204" pitchFamily="34" charset="0"/>
          <a:ea typeface="楷体_GB2312" pitchFamily="49" charset="-122"/>
          <a:cs typeface="Arial" panose="020B0604020202020204" pitchFamily="34" charset="0"/>
        </a:defRPr>
      </a:lvl1pPr>
      <a:lvl2pPr marL="232410" indent="-230505" algn="l" defTabSz="1074420" rtl="0" eaLnBrk="1" fontAlgn="base" hangingPunct="1">
        <a:lnSpc>
          <a:spcPct val="120000"/>
        </a:lnSpc>
        <a:spcBef>
          <a:spcPct val="0"/>
        </a:spcBef>
        <a:spcAft>
          <a:spcPct val="0"/>
        </a:spcAft>
        <a:buClr>
          <a:schemeClr val="accent1"/>
        </a:buClr>
        <a:buSzPct val="125000"/>
        <a:buFont typeface="Arial" panose="020B0604020202020204" pitchFamily="34" charset="0"/>
        <a:buChar char="▪"/>
        <a:defRPr lang="en-US" altLang="zh-CN" sz="1600" b="0" kern="0" baseline="0" dirty="0" smtClean="0">
          <a:solidFill>
            <a:schemeClr val="tx1"/>
          </a:solidFill>
          <a:latin typeface="Franklin Gothic Book" panose="020B0503020102020204" pitchFamily="34" charset="0"/>
          <a:ea typeface="楷体_GB2312" pitchFamily="49" charset="-122"/>
          <a:cs typeface="Arial" panose="020B0604020202020204" pitchFamily="34" charset="0"/>
        </a:defRPr>
      </a:lvl2pPr>
      <a:lvl3pPr marL="548640" indent="-314325" algn="l" defTabSz="1074420" rtl="0" eaLnBrk="1" fontAlgn="base" hangingPunct="1">
        <a:lnSpc>
          <a:spcPct val="120000"/>
        </a:lnSpc>
        <a:spcBef>
          <a:spcPct val="0"/>
        </a:spcBef>
        <a:spcAft>
          <a:spcPct val="0"/>
        </a:spcAft>
        <a:buClr>
          <a:schemeClr val="accent1"/>
        </a:buClr>
        <a:buSzPct val="120000"/>
        <a:buFont typeface="Arial" panose="020B0604020202020204" pitchFamily="34" charset="0"/>
        <a:buChar char="–"/>
        <a:defRPr lang="en-US" altLang="zh-CN" sz="1600" b="0" kern="0" baseline="0" dirty="0" smtClean="0">
          <a:solidFill>
            <a:schemeClr val="tx1"/>
          </a:solidFill>
          <a:latin typeface="Franklin Gothic Book" panose="020B0503020102020204" pitchFamily="34" charset="0"/>
          <a:ea typeface="楷体_GB2312" pitchFamily="49" charset="-122"/>
          <a:cs typeface="Arial" panose="020B0604020202020204" pitchFamily="34" charset="0"/>
        </a:defRPr>
      </a:lvl3pPr>
      <a:lvl4pPr marL="737235" indent="-186690" algn="l" defTabSz="1074420" rtl="0" eaLnBrk="1" fontAlgn="base" hangingPunct="1">
        <a:lnSpc>
          <a:spcPct val="120000"/>
        </a:lnSpc>
        <a:spcBef>
          <a:spcPct val="0"/>
        </a:spcBef>
        <a:spcAft>
          <a:spcPct val="0"/>
        </a:spcAft>
        <a:buClr>
          <a:schemeClr val="accent1"/>
        </a:buClr>
        <a:buSzPct val="120000"/>
        <a:buFont typeface="Arial" panose="020B0604020202020204" pitchFamily="34" charset="0"/>
        <a:buChar char="▫"/>
        <a:defRPr lang="en-US" altLang="zh-CN" sz="1600" b="0" kern="0" baseline="0" dirty="0" smtClean="0">
          <a:solidFill>
            <a:schemeClr val="tx1"/>
          </a:solidFill>
          <a:latin typeface="Franklin Gothic Book" panose="020B0503020102020204" pitchFamily="34" charset="0"/>
          <a:ea typeface="楷体_GB2312" pitchFamily="49" charset="-122"/>
          <a:cs typeface="Arial" panose="020B0604020202020204" pitchFamily="34" charset="0"/>
        </a:defRPr>
      </a:lvl4pPr>
      <a:lvl5pPr marL="899795" indent="-156210" algn="l" defTabSz="1074420" rtl="0" eaLnBrk="1" fontAlgn="base" hangingPunct="1">
        <a:lnSpc>
          <a:spcPct val="120000"/>
        </a:lnSpc>
        <a:spcBef>
          <a:spcPct val="0"/>
        </a:spcBef>
        <a:spcAft>
          <a:spcPct val="0"/>
        </a:spcAft>
        <a:buClr>
          <a:schemeClr val="accent1"/>
        </a:buClr>
        <a:buSzPct val="89000"/>
        <a:buFont typeface="Arial" panose="020B0604020202020204" pitchFamily="34" charset="0"/>
        <a:buChar char="-"/>
        <a:defRPr lang="en-US" altLang="zh-CN" sz="1600" b="0" kern="0" baseline="0" dirty="0">
          <a:solidFill>
            <a:schemeClr val="tx1"/>
          </a:solidFill>
          <a:latin typeface="Franklin Gothic Book" panose="020B0503020102020204" pitchFamily="34" charset="0"/>
          <a:ea typeface="楷体_GB2312" pitchFamily="49" charset="-122"/>
          <a:cs typeface="Arial" panose="020B0604020202020204" pitchFamily="34" charset="0"/>
        </a:defRPr>
      </a:lvl5pPr>
      <a:lvl6pPr marL="899795" indent="-156210" algn="l" defTabSz="1074420" rtl="0" eaLnBrk="1" fontAlgn="base" hangingPunct="1">
        <a:spcBef>
          <a:spcPct val="0"/>
        </a:spcBef>
        <a:spcAft>
          <a:spcPct val="0"/>
        </a:spcAft>
        <a:buClr>
          <a:schemeClr val="tx2"/>
        </a:buClr>
        <a:buSzPct val="89000"/>
        <a:buFont typeface="Arial" panose="020B0604020202020204" pitchFamily="34" charset="0"/>
        <a:buChar char="-"/>
        <a:defRPr lang="x-none" sz="1920" baseline="0">
          <a:solidFill>
            <a:schemeClr val="tx1"/>
          </a:solidFill>
          <a:latin typeface="+mn-lt"/>
        </a:defRPr>
      </a:lvl6pPr>
      <a:lvl7pPr marL="899795" indent="-156210" algn="l" defTabSz="1074420" rtl="0" eaLnBrk="1" fontAlgn="base" hangingPunct="1">
        <a:spcBef>
          <a:spcPct val="0"/>
        </a:spcBef>
        <a:spcAft>
          <a:spcPct val="0"/>
        </a:spcAft>
        <a:buClr>
          <a:schemeClr val="tx2"/>
        </a:buClr>
        <a:buSzPct val="89000"/>
        <a:buFont typeface="Arial" panose="020B0604020202020204" pitchFamily="34" charset="0"/>
        <a:buChar char="-"/>
        <a:defRPr lang="x-none" sz="1920" baseline="0">
          <a:solidFill>
            <a:schemeClr val="tx1"/>
          </a:solidFill>
          <a:latin typeface="+mn-lt"/>
        </a:defRPr>
      </a:lvl7pPr>
      <a:lvl8pPr marL="899795" indent="-156210" algn="l" defTabSz="1074420" rtl="0" eaLnBrk="1" fontAlgn="base" hangingPunct="1">
        <a:spcBef>
          <a:spcPct val="0"/>
        </a:spcBef>
        <a:spcAft>
          <a:spcPct val="0"/>
        </a:spcAft>
        <a:buClr>
          <a:schemeClr val="tx2"/>
        </a:buClr>
        <a:buSzPct val="89000"/>
        <a:buFont typeface="Arial" panose="020B0604020202020204" pitchFamily="34" charset="0"/>
        <a:buChar char="-"/>
        <a:defRPr lang="x-none" sz="1920" baseline="0">
          <a:solidFill>
            <a:schemeClr val="tx1"/>
          </a:solidFill>
          <a:latin typeface="+mn-lt"/>
        </a:defRPr>
      </a:lvl8pPr>
      <a:lvl9pPr marL="899795" indent="-156210" algn="l" defTabSz="1074420" rtl="0" eaLnBrk="1" fontAlgn="base" hangingPunct="1">
        <a:spcBef>
          <a:spcPct val="0"/>
        </a:spcBef>
        <a:spcAft>
          <a:spcPct val="0"/>
        </a:spcAft>
        <a:buClr>
          <a:schemeClr val="tx2"/>
        </a:buClr>
        <a:buSzPct val="89000"/>
        <a:buFont typeface="Arial" panose="020B0604020202020204" pitchFamily="34" charset="0"/>
        <a:buChar char="-"/>
        <a:defRPr lang="x-none" sz="1920" baseline="0">
          <a:solidFill>
            <a:schemeClr val="tx1"/>
          </a:solidFill>
          <a:latin typeface="+mn-lt"/>
        </a:defRPr>
      </a:lvl9pPr>
    </p:bodyStyle>
    <p:otherStyle>
      <a:defPPr>
        <a:defRPr lang="x-none"/>
      </a:defPPr>
      <a:lvl1pPr marL="0" algn="l" defTabSz="1097280" rtl="0" eaLnBrk="1" latinLnBrk="0" hangingPunct="1">
        <a:defRPr lang="x-none" sz="2160" kern="1200">
          <a:solidFill>
            <a:schemeClr val="tx1"/>
          </a:solidFill>
          <a:latin typeface="+mn-lt"/>
          <a:ea typeface="+mn-ea"/>
          <a:cs typeface="+mn-cs"/>
        </a:defRPr>
      </a:lvl1pPr>
      <a:lvl2pPr marL="548640" algn="l" defTabSz="1097280" rtl="0" eaLnBrk="1" latinLnBrk="0" hangingPunct="1">
        <a:defRPr lang="x-none" sz="2160" kern="1200">
          <a:solidFill>
            <a:schemeClr val="tx1"/>
          </a:solidFill>
          <a:latin typeface="+mn-lt"/>
          <a:ea typeface="+mn-ea"/>
          <a:cs typeface="+mn-cs"/>
        </a:defRPr>
      </a:lvl2pPr>
      <a:lvl3pPr marL="1097280" algn="l" defTabSz="1097280" rtl="0" eaLnBrk="1" latinLnBrk="0" hangingPunct="1">
        <a:defRPr lang="x-none" sz="2160" kern="1200">
          <a:solidFill>
            <a:schemeClr val="tx1"/>
          </a:solidFill>
          <a:latin typeface="+mn-lt"/>
          <a:ea typeface="+mn-ea"/>
          <a:cs typeface="+mn-cs"/>
        </a:defRPr>
      </a:lvl3pPr>
      <a:lvl4pPr marL="1645920" algn="l" defTabSz="1097280" rtl="0" eaLnBrk="1" latinLnBrk="0" hangingPunct="1">
        <a:defRPr lang="x-none" sz="2160" kern="1200">
          <a:solidFill>
            <a:schemeClr val="tx1"/>
          </a:solidFill>
          <a:latin typeface="+mn-lt"/>
          <a:ea typeface="+mn-ea"/>
          <a:cs typeface="+mn-cs"/>
        </a:defRPr>
      </a:lvl4pPr>
      <a:lvl5pPr marL="2194560" algn="l" defTabSz="1097280" rtl="0" eaLnBrk="1" latinLnBrk="0" hangingPunct="1">
        <a:defRPr lang="x-none" sz="2160" kern="1200">
          <a:solidFill>
            <a:schemeClr val="tx1"/>
          </a:solidFill>
          <a:latin typeface="+mn-lt"/>
          <a:ea typeface="+mn-ea"/>
          <a:cs typeface="+mn-cs"/>
        </a:defRPr>
      </a:lvl5pPr>
      <a:lvl6pPr marL="2743200" algn="l" defTabSz="1097280" rtl="0" eaLnBrk="1" latinLnBrk="0" hangingPunct="1">
        <a:defRPr lang="x-none" sz="2160" kern="1200">
          <a:solidFill>
            <a:schemeClr val="tx1"/>
          </a:solidFill>
          <a:latin typeface="+mn-lt"/>
          <a:ea typeface="+mn-ea"/>
          <a:cs typeface="+mn-cs"/>
        </a:defRPr>
      </a:lvl6pPr>
      <a:lvl7pPr marL="3291840" algn="l" defTabSz="1097280" rtl="0" eaLnBrk="1" latinLnBrk="0" hangingPunct="1">
        <a:defRPr lang="x-none" sz="2160" kern="1200">
          <a:solidFill>
            <a:schemeClr val="tx1"/>
          </a:solidFill>
          <a:latin typeface="+mn-lt"/>
          <a:ea typeface="+mn-ea"/>
          <a:cs typeface="+mn-cs"/>
        </a:defRPr>
      </a:lvl7pPr>
      <a:lvl8pPr marL="3840480" algn="l" defTabSz="1097280" rtl="0" eaLnBrk="1" latinLnBrk="0" hangingPunct="1">
        <a:defRPr lang="x-none" sz="2160" kern="1200">
          <a:solidFill>
            <a:schemeClr val="tx1"/>
          </a:solidFill>
          <a:latin typeface="+mn-lt"/>
          <a:ea typeface="+mn-ea"/>
          <a:cs typeface="+mn-cs"/>
        </a:defRPr>
      </a:lvl8pPr>
      <a:lvl9pPr marL="4389120" algn="l" defTabSz="1097280" rtl="0" eaLnBrk="1" latinLnBrk="0" hangingPunct="1">
        <a:defRPr lang="x-none" sz="216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9"/>
            </p:custDataLst>
          </p:nvPr>
        </p:nvGraphicFramePr>
        <p:xfrm>
          <a:off x="0" y="0"/>
          <a:ext cx="259174" cy="194369"/>
        </p:xfrm>
        <a:graphic>
          <a:graphicData uri="http://schemas.openxmlformats.org/presentationml/2006/ole">
            <mc:AlternateContent xmlns:mc="http://schemas.openxmlformats.org/markup-compatibility/2006">
              <mc:Choice xmlns:v="urn:schemas-microsoft-com:vml" Requires="v">
                <p:oleObj name="think-cell 幻灯片" r:id="rId40" imgW="12700" imgH="12700" progId="TCLayout.ActiveDocument.1">
                  <p:embed/>
                </p:oleObj>
              </mc:Choice>
              <mc:Fallback>
                <p:oleObj name="think-cell 幻灯片" r:id="rId40" imgW="12700" imgH="12700" progId="TCLayout.ActiveDocument.1">
                  <p:embed/>
                  <p:pic>
                    <p:nvPicPr>
                      <p:cNvPr id="0" name="Object 1" hidden="1"/>
                      <p:cNvPicPr/>
                      <p:nvPr/>
                    </p:nvPicPr>
                    <p:blipFill>
                      <a:blip r:embed="rId41"/>
                      <a:stretch>
                        <a:fillRect/>
                      </a:stretch>
                    </p:blipFill>
                    <p:spPr>
                      <a:xfrm>
                        <a:off x="0" y="0"/>
                        <a:ext cx="259174" cy="194369"/>
                      </a:xfrm>
                      <a:prstGeom prst="rect">
                        <a:avLst/>
                      </a:prstGeom>
                    </p:spPr>
                  </p:pic>
                </p:oleObj>
              </mc:Fallback>
            </mc:AlternateContent>
          </a:graphicData>
        </a:graphic>
      </p:graphicFrame>
      <p:pic>
        <p:nvPicPr>
          <p:cNvPr id="4" name="Picture 3"/>
          <p:cNvPicPr>
            <a:picLocks noChangeAspect="1"/>
          </p:cNvPicPr>
          <p:nvPr userDrawn="1"/>
        </p:nvPicPr>
        <p:blipFill rotWithShape="1">
          <a:blip r:embed="rId42"/>
          <a:srcRect b="24180"/>
          <a:stretch>
            <a:fillRect/>
          </a:stretch>
        </p:blipFill>
        <p:spPr bwMode="auto">
          <a:xfrm>
            <a:off x="0" y="6455382"/>
            <a:ext cx="12603480" cy="1773682"/>
          </a:xfrm>
          <a:prstGeom prst="rect">
            <a:avLst/>
          </a:prstGeom>
        </p:spPr>
      </p:pic>
      <p:pic>
        <p:nvPicPr>
          <p:cNvPr id="149" name="Picture 148"/>
          <p:cNvPicPr>
            <a:picLocks noChangeAspect="1"/>
          </p:cNvPicPr>
          <p:nvPr userDrawn="1"/>
        </p:nvPicPr>
        <p:blipFill>
          <a:blip r:embed="rId43" cstate="print">
            <a:extLst>
              <a:ext uri="{28A0092B-C50C-407E-A947-70E740481C1C}">
                <a14:useLocalDpi xmlns:a14="http://schemas.microsoft.com/office/drawing/2010/main" val="0"/>
              </a:ext>
            </a:extLst>
          </a:blip>
          <a:stretch>
            <a:fillRect/>
          </a:stretch>
        </p:blipFill>
        <p:spPr bwMode="ltGray">
          <a:xfrm>
            <a:off x="11827270" y="7208819"/>
            <a:ext cx="2256677" cy="746653"/>
          </a:xfrm>
          <a:prstGeom prst="rect">
            <a:avLst/>
          </a:prstGeom>
        </p:spPr>
      </p:pic>
      <p:sp>
        <p:nvSpPr>
          <p:cNvPr id="19" name="Title Placeholder 2"/>
          <p:cNvSpPr>
            <a:spLocks noGrp="1" noChangeArrowheads="1"/>
          </p:cNvSpPr>
          <p:nvPr>
            <p:ph type="title"/>
          </p:nvPr>
        </p:nvSpPr>
        <p:spPr bwMode="gray">
          <a:xfrm>
            <a:off x="564945" y="433028"/>
            <a:ext cx="991875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noAutofit/>
          </a:bodyPr>
          <a:lstStyle/>
          <a:p>
            <a:pPr lvl="0"/>
            <a:endParaRPr lang="en-US" noProof="0" dirty="0"/>
          </a:p>
        </p:txBody>
      </p:sp>
      <p:sp>
        <p:nvSpPr>
          <p:cNvPr id="5" name="Text Placeholder 2"/>
          <p:cNvSpPr>
            <a:spLocks noGrp="1"/>
          </p:cNvSpPr>
          <p:nvPr userDrawn="1">
            <p:ph type="body" idx="1"/>
          </p:nvPr>
        </p:nvSpPr>
        <p:spPr bwMode="gray">
          <a:xfrm>
            <a:off x="564945" y="1268033"/>
            <a:ext cx="13500510" cy="1450654"/>
          </a:xfrm>
          <a:prstGeom prst="rect">
            <a:avLst/>
          </a:prstGeom>
        </p:spPr>
        <p:txBody>
          <a:bodyPr vert="horz" wrap="square" lIns="0" tIns="0" rIns="0" bIns="0" rtlCol="0">
            <a:spAutoFit/>
          </a:bodyPr>
          <a:lstStyle/>
          <a:p>
            <a:pPr lvl="0" latinLnBrk="0"/>
            <a:r>
              <a:rPr lang="en-US" altLang="zh-CN" dirty="0"/>
              <a:t>Click to edit Master text styles</a:t>
            </a:r>
          </a:p>
          <a:p>
            <a:pPr lvl="1" latinLnBrk="0"/>
            <a:r>
              <a:rPr lang="en-US" altLang="zh-CN" dirty="0"/>
              <a:t>Second level</a:t>
            </a:r>
          </a:p>
          <a:p>
            <a:pPr lvl="2" latinLnBrk="0"/>
            <a:r>
              <a:rPr lang="en-US" altLang="zh-CN" dirty="0"/>
              <a:t>Third level</a:t>
            </a:r>
          </a:p>
          <a:p>
            <a:pPr lvl="3" latinLnBrk="0"/>
            <a:r>
              <a:rPr lang="en-US" altLang="zh-CN" dirty="0"/>
              <a:t>Fourth level</a:t>
            </a:r>
          </a:p>
          <a:p>
            <a:pPr lvl="4" latinLnBrk="0"/>
            <a:r>
              <a:rPr lang="en-US" altLang="zh-CN" dirty="0"/>
              <a:t>Fifth level</a:t>
            </a:r>
            <a:endParaRPr lang="en-US" dirty="0"/>
          </a:p>
        </p:txBody>
      </p:sp>
      <p:grpSp>
        <p:nvGrpSpPr>
          <p:cNvPr id="15" name="ACET" hidden="1"/>
          <p:cNvGrpSpPr/>
          <p:nvPr userDrawn="1"/>
        </p:nvGrpSpPr>
        <p:grpSpPr bwMode="gray">
          <a:xfrm>
            <a:off x="546859" y="2437408"/>
            <a:ext cx="6305814" cy="573389"/>
            <a:chOff x="915" y="735"/>
            <a:chExt cx="2686" cy="295"/>
          </a:xfrm>
        </p:grpSpPr>
        <p:cxnSp>
          <p:nvCxnSpPr>
            <p:cNvPr id="16" name="AutoShape 249"/>
            <p:cNvCxnSpPr>
              <a:cxnSpLocks noChangeShapeType="1"/>
              <a:stCxn id="18" idx="4"/>
              <a:endCxn id="18" idx="6"/>
            </p:cNvCxnSpPr>
            <p:nvPr/>
          </p:nvCxnSpPr>
          <p:spPr bwMode="gray">
            <a:xfrm>
              <a:off x="915" y="1030"/>
              <a:ext cx="2686" cy="0"/>
            </a:xfrm>
            <a:prstGeom prst="straightConnector1">
              <a:avLst/>
            </a:prstGeom>
            <a:noFill/>
            <a:ln w="9525">
              <a:solidFill>
                <a:schemeClr val="accent6"/>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 name="AutoShape 250"/>
            <p:cNvSpPr>
              <a:spLocks noChangeArrowheads="1"/>
            </p:cNvSpPr>
            <p:nvPr/>
          </p:nvSpPr>
          <p:spPr bwMode="gray">
            <a:xfrm>
              <a:off x="915" y="735"/>
              <a:ext cx="2686" cy="295"/>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18288" anchor="b">
              <a:spAutoFit/>
            </a:bodyPr>
            <a:lstStyle/>
            <a:p>
              <a:r>
                <a:rPr lang="x-none" sz="1800" b="1" baseline="0" dirty="0">
                  <a:solidFill>
                    <a:srgbClr val="000000"/>
                  </a:solidFill>
                  <a:latin typeface="+mn-lt"/>
                  <a:ea typeface="+mn-ea"/>
                </a:rPr>
                <a:t>Title</a:t>
              </a:r>
            </a:p>
            <a:p>
              <a:r>
                <a:rPr lang="x-none" sz="1800" baseline="0" dirty="0">
                  <a:solidFill>
                    <a:srgbClr val="808080"/>
                  </a:solidFill>
                  <a:latin typeface="+mn-lt"/>
                  <a:ea typeface="+mn-ea"/>
                </a:rPr>
                <a:t>Unit of measure</a:t>
              </a:r>
            </a:p>
          </p:txBody>
        </p:sp>
      </p:grpSp>
      <p:sp>
        <p:nvSpPr>
          <p:cNvPr id="66" name="4. Footnote" hidden="1"/>
          <p:cNvSpPr txBox="1">
            <a:spLocks noChangeArrowheads="1"/>
          </p:cNvSpPr>
          <p:nvPr userDrawn="1"/>
        </p:nvSpPr>
        <p:spPr bwMode="gray">
          <a:xfrm>
            <a:off x="564946" y="7313947"/>
            <a:ext cx="10706348"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nchorCtr="0">
            <a:spAutoFit/>
          </a:bodyPr>
          <a:lstStyle>
            <a:defPPr>
              <a:defRPr lang="en-US"/>
            </a:defPPr>
            <a:lvl1pPr marL="85725" indent="-85725" defTabSz="895350">
              <a:defRPr sz="800" baseline="0">
                <a:solidFill>
                  <a:srgbClr val="808080"/>
                </a:solidFill>
                <a:latin typeface="+mn-lt"/>
              </a:defRPr>
            </a:lvl1pPr>
            <a:lvl2pPr marL="1031875" defTabSz="895350">
              <a:defRPr sz="2400"/>
            </a:lvl2pPr>
            <a:lvl3pPr marL="1217930" defTabSz="895350">
              <a:defRPr sz="2400"/>
            </a:lvl3pPr>
            <a:lvl4pPr marL="1405255" defTabSz="895350">
              <a:defRPr sz="2400"/>
            </a:lvl4pPr>
            <a:lvl5pPr marL="1792605" defTabSz="895350">
              <a:defRPr sz="2400"/>
            </a:lvl5pPr>
            <a:lvl6pPr marL="2249805" defTabSz="895350" fontAlgn="base">
              <a:spcBef>
                <a:spcPct val="0"/>
              </a:spcBef>
              <a:spcAft>
                <a:spcPct val="0"/>
              </a:spcAft>
              <a:defRPr sz="2400"/>
            </a:lvl6pPr>
            <a:lvl7pPr marL="2707005" defTabSz="895350" fontAlgn="base">
              <a:spcBef>
                <a:spcPct val="0"/>
              </a:spcBef>
              <a:spcAft>
                <a:spcPct val="0"/>
              </a:spcAft>
              <a:defRPr sz="2400"/>
            </a:lvl7pPr>
            <a:lvl8pPr marL="3164205" defTabSz="895350" fontAlgn="base">
              <a:spcBef>
                <a:spcPct val="0"/>
              </a:spcBef>
              <a:spcAft>
                <a:spcPct val="0"/>
              </a:spcAft>
              <a:defRPr sz="2400"/>
            </a:lvl8pPr>
            <a:lvl9pPr marL="3621405" defTabSz="895350" fontAlgn="base">
              <a:spcBef>
                <a:spcPct val="0"/>
              </a:spcBef>
              <a:spcAft>
                <a:spcPct val="0"/>
              </a:spcAft>
              <a:defRPr sz="2400"/>
            </a:lvl9pPr>
          </a:lstStyle>
          <a:p>
            <a:r>
              <a:rPr lang="en-US" sz="1200" i="1" baseline="0" dirty="0">
                <a:solidFill>
                  <a:schemeClr val="tx1"/>
                </a:solidFill>
              </a:rPr>
              <a:t>1	Footnote</a:t>
            </a:r>
          </a:p>
        </p:txBody>
      </p:sp>
      <p:sp>
        <p:nvSpPr>
          <p:cNvPr id="67" name="5. Source" hidden="1"/>
          <p:cNvSpPr>
            <a:spLocks noChangeArrowheads="1"/>
          </p:cNvSpPr>
          <p:nvPr userDrawn="1"/>
        </p:nvSpPr>
        <p:spPr bwMode="gray">
          <a:xfrm>
            <a:off x="564946" y="7527290"/>
            <a:ext cx="10706348"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spAutoFit/>
          </a:bodyPr>
          <a:lstStyle/>
          <a:p>
            <a:pPr marL="563880" indent="-563880" defTabSz="1074420"/>
            <a:r>
              <a:rPr lang="en-US" sz="1200" i="1" baseline="0" dirty="0">
                <a:solidFill>
                  <a:schemeClr val="tx1"/>
                </a:solidFill>
                <a:latin typeface="+mn-lt"/>
                <a:ea typeface="+mn-ea"/>
              </a:rPr>
              <a:t>SOURCE: Source</a:t>
            </a:r>
          </a:p>
        </p:txBody>
      </p:sp>
      <p:sp>
        <p:nvSpPr>
          <p:cNvPr id="68" name="1. On-page tracker" hidden="1"/>
          <p:cNvSpPr>
            <a:spLocks noChangeArrowheads="1"/>
          </p:cNvSpPr>
          <p:nvPr userDrawn="1"/>
        </p:nvSpPr>
        <p:spPr bwMode="gray">
          <a:xfrm>
            <a:off x="564945" y="9392"/>
            <a:ext cx="585097" cy="1477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en-US" sz="960" cap="all" dirty="0">
                <a:solidFill>
                  <a:schemeClr val="accent6"/>
                </a:solidFill>
                <a:latin typeface="+mn-lt"/>
              </a:rPr>
              <a:t>TRACKER</a:t>
            </a:r>
          </a:p>
        </p:txBody>
      </p:sp>
      <p:sp>
        <p:nvSpPr>
          <p:cNvPr id="69" name="3. Unit of measure" hidden="1"/>
          <p:cNvSpPr txBox="1">
            <a:spLocks noChangeArrowheads="1"/>
          </p:cNvSpPr>
          <p:nvPr userDrawn="1"/>
        </p:nvSpPr>
        <p:spPr bwMode="gray">
          <a:xfrm>
            <a:off x="564945" y="860863"/>
            <a:ext cx="1350051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oAutofit/>
          </a:bodyPr>
          <a:lstStyle>
            <a:defPPr>
              <a:defRPr lang="en-US"/>
            </a:defPPr>
            <a:lvl1pPr defTabSz="895350">
              <a:defRPr sz="1600" baseline="0">
                <a:solidFill>
                  <a:schemeClr val="accent6"/>
                </a:solidFill>
                <a:latin typeface="+mn-lt"/>
              </a:defRPr>
            </a:lvl1pPr>
            <a:lvl2pPr marL="447675" defTabSz="895350">
              <a:defRPr sz="2400"/>
            </a:lvl2pPr>
            <a:lvl3pPr marL="895350" defTabSz="895350">
              <a:defRPr sz="2400"/>
            </a:lvl3pPr>
            <a:lvl4pPr marL="1344930" defTabSz="895350">
              <a:defRPr sz="2400"/>
            </a:lvl4pPr>
            <a:lvl5pPr marL="1792605" defTabSz="895350">
              <a:defRPr sz="2400"/>
            </a:lvl5pPr>
            <a:lvl6pPr marL="2249805" defTabSz="895350" fontAlgn="base">
              <a:spcBef>
                <a:spcPct val="0"/>
              </a:spcBef>
              <a:spcAft>
                <a:spcPct val="0"/>
              </a:spcAft>
              <a:defRPr sz="2400"/>
            </a:lvl6pPr>
            <a:lvl7pPr marL="2707005" defTabSz="895350" fontAlgn="base">
              <a:spcBef>
                <a:spcPct val="0"/>
              </a:spcBef>
              <a:spcAft>
                <a:spcPct val="0"/>
              </a:spcAft>
              <a:defRPr sz="2400"/>
            </a:lvl7pPr>
            <a:lvl8pPr marL="3164205" defTabSz="895350" fontAlgn="base">
              <a:spcBef>
                <a:spcPct val="0"/>
              </a:spcBef>
              <a:spcAft>
                <a:spcPct val="0"/>
              </a:spcAft>
              <a:defRPr sz="2400"/>
            </a:lvl8pPr>
            <a:lvl9pPr marL="3621405" defTabSz="895350" fontAlgn="base">
              <a:spcBef>
                <a:spcPct val="0"/>
              </a:spcBef>
              <a:spcAft>
                <a:spcPct val="0"/>
              </a:spcAft>
              <a:defRPr sz="2400"/>
            </a:lvl9pPr>
          </a:lstStyle>
          <a:p>
            <a:r>
              <a:rPr lang="en-US" sz="1800" baseline="0" dirty="0"/>
              <a:t>Subtitle</a:t>
            </a:r>
          </a:p>
        </p:txBody>
      </p:sp>
      <p:grpSp>
        <p:nvGrpSpPr>
          <p:cNvPr id="87" name="Sticker" hidden="1"/>
          <p:cNvGrpSpPr/>
          <p:nvPr userDrawn="1"/>
        </p:nvGrpSpPr>
        <p:grpSpPr bwMode="gray">
          <a:xfrm>
            <a:off x="13705935" y="911694"/>
            <a:ext cx="359521" cy="153874"/>
            <a:chOff x="8388432" y="285750"/>
            <a:chExt cx="352343" cy="150811"/>
          </a:xfrm>
        </p:grpSpPr>
        <p:sp>
          <p:nvSpPr>
            <p:cNvPr id="88" name="StickerRectangle"/>
            <p:cNvSpPr>
              <a:spLocks noChangeArrowheads="1"/>
            </p:cNvSpPr>
            <p:nvPr/>
          </p:nvSpPr>
          <p:spPr bwMode="gray">
            <a:xfrm>
              <a:off x="8388432" y="285750"/>
              <a:ext cx="352343" cy="147809"/>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7432" tIns="0" rIns="0" bIns="27432">
              <a:spAutoFit/>
            </a:bodyPr>
            <a:lstStyle/>
            <a:p>
              <a:pPr algn="r" defTabSz="895350">
                <a:buClr>
                  <a:srgbClr val="002960"/>
                </a:buClr>
              </a:pPr>
              <a:r>
                <a:rPr lang="x-none" sz="800" baseline="0" dirty="0">
                  <a:solidFill>
                    <a:schemeClr val="accent6"/>
                  </a:solidFill>
                  <a:latin typeface="+mn-lt"/>
                  <a:ea typeface="+mn-ea"/>
                </a:rPr>
                <a:t>STICKER</a:t>
              </a:r>
            </a:p>
          </p:txBody>
        </p:sp>
        <p:cxnSp>
          <p:nvCxnSpPr>
            <p:cNvPr id="89" name="AutoShape 31"/>
            <p:cNvCxnSpPr>
              <a:cxnSpLocks noChangeShapeType="1"/>
              <a:stCxn id="88" idx="2"/>
              <a:endCxn id="88" idx="4"/>
            </p:cNvCxnSpPr>
            <p:nvPr/>
          </p:nvCxnSpPr>
          <p:spPr bwMode="gray">
            <a:xfrm>
              <a:off x="8388432" y="285750"/>
              <a:ext cx="0" cy="150811"/>
            </a:xfrm>
            <a:prstGeom prst="straightConnector1">
              <a:avLst/>
            </a:prstGeom>
            <a:noFill/>
            <a:ln w="9525">
              <a:solidFill>
                <a:schemeClr val="accent6"/>
              </a:solidFill>
              <a:round/>
            </a:ln>
            <a:extLst>
              <a:ext uri="{909E8E84-426E-40DD-AFC4-6F175D3DCCD1}">
                <a14:hiddenFill xmlns:a14="http://schemas.microsoft.com/office/drawing/2010/main">
                  <a:noFill/>
                </a14:hiddenFill>
              </a:ext>
            </a:extLst>
          </p:spPr>
        </p:cxnSp>
        <p:cxnSp>
          <p:nvCxnSpPr>
            <p:cNvPr id="90" name="AutoShape 32"/>
            <p:cNvCxnSpPr>
              <a:cxnSpLocks noChangeShapeType="1"/>
              <a:stCxn id="88" idx="4"/>
              <a:endCxn id="88" idx="6"/>
            </p:cNvCxnSpPr>
            <p:nvPr/>
          </p:nvCxnSpPr>
          <p:spPr bwMode="gray">
            <a:xfrm>
              <a:off x="8388432" y="433559"/>
              <a:ext cx="352343" cy="0"/>
            </a:xfrm>
            <a:prstGeom prst="straightConnector1">
              <a:avLst/>
            </a:prstGeom>
            <a:noFill/>
            <a:ln w="25400">
              <a:solidFill>
                <a:schemeClr val="accent6"/>
              </a:solidFill>
              <a:round/>
            </a:ln>
            <a:extLst>
              <a:ext uri="{909E8E84-426E-40DD-AFC4-6F175D3DCCD1}">
                <a14:hiddenFill xmlns:a14="http://schemas.microsoft.com/office/drawing/2010/main">
                  <a:noFill/>
                </a14:hiddenFill>
              </a:ext>
            </a:extLst>
          </p:spPr>
        </p:cxnSp>
      </p:grpSp>
      <p:grpSp>
        <p:nvGrpSpPr>
          <p:cNvPr id="91" name="LegendBoxes" hidden="1"/>
          <p:cNvGrpSpPr/>
          <p:nvPr userDrawn="1"/>
        </p:nvGrpSpPr>
        <p:grpSpPr bwMode="gray">
          <a:xfrm>
            <a:off x="13360198" y="911694"/>
            <a:ext cx="705258" cy="1013976"/>
            <a:chOff x="7835905" y="279400"/>
            <a:chExt cx="691178" cy="993791"/>
          </a:xfrm>
        </p:grpSpPr>
        <p:sp>
          <p:nvSpPr>
            <p:cNvPr id="92" name="RectangleLegend1"/>
            <p:cNvSpPr>
              <a:spLocks noChangeArrowheads="1"/>
            </p:cNvSpPr>
            <p:nvPr/>
          </p:nvSpPr>
          <p:spPr bwMode="gray">
            <a:xfrm>
              <a:off x="7835905" y="290513"/>
              <a:ext cx="165100" cy="160338"/>
            </a:xfrm>
            <a:prstGeom prst="rect">
              <a:avLst/>
            </a:prstGeom>
            <a:solidFill>
              <a:schemeClr val="accent1"/>
            </a:solid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sp>
          <p:nvSpPr>
            <p:cNvPr id="93" name="RectangleLegend2"/>
            <p:cNvSpPr>
              <a:spLocks noChangeArrowheads="1"/>
            </p:cNvSpPr>
            <p:nvPr/>
          </p:nvSpPr>
          <p:spPr bwMode="gray">
            <a:xfrm>
              <a:off x="7835905" y="560388"/>
              <a:ext cx="165100" cy="160338"/>
            </a:xfrm>
            <a:prstGeom prst="rect">
              <a:avLst/>
            </a:prstGeom>
            <a:solidFill>
              <a:schemeClr val="accent2"/>
            </a:solid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sp>
          <p:nvSpPr>
            <p:cNvPr id="94" name="RectangleLegend3"/>
            <p:cNvSpPr>
              <a:spLocks noChangeArrowheads="1"/>
            </p:cNvSpPr>
            <p:nvPr/>
          </p:nvSpPr>
          <p:spPr bwMode="gray">
            <a:xfrm>
              <a:off x="7835905" y="831851"/>
              <a:ext cx="165100" cy="160338"/>
            </a:xfrm>
            <a:prstGeom prst="rect">
              <a:avLst/>
            </a:prstGeom>
            <a:solidFill>
              <a:schemeClr val="accent3"/>
            </a:solid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sp>
          <p:nvSpPr>
            <p:cNvPr id="95" name="RectangleLegend4"/>
            <p:cNvSpPr>
              <a:spLocks noChangeArrowheads="1"/>
            </p:cNvSpPr>
            <p:nvPr/>
          </p:nvSpPr>
          <p:spPr bwMode="gray">
            <a:xfrm>
              <a:off x="7835905" y="1103313"/>
              <a:ext cx="165100" cy="160338"/>
            </a:xfrm>
            <a:prstGeom prst="rect">
              <a:avLst/>
            </a:prstGeom>
            <a:solidFill>
              <a:schemeClr val="accent4"/>
            </a:solid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sp>
          <p:nvSpPr>
            <p:cNvPr id="96" name="Legend1"/>
            <p:cNvSpPr>
              <a:spLocks noChangeArrowheads="1"/>
            </p:cNvSpPr>
            <p:nvPr/>
          </p:nvSpPr>
          <p:spPr bwMode="gray">
            <a:xfrm>
              <a:off x="8089905" y="279400"/>
              <a:ext cx="437178" cy="18099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sp>
          <p:nvSpPr>
            <p:cNvPr id="97" name="Legend2"/>
            <p:cNvSpPr>
              <a:spLocks noChangeArrowheads="1"/>
            </p:cNvSpPr>
            <p:nvPr/>
          </p:nvSpPr>
          <p:spPr bwMode="gray">
            <a:xfrm>
              <a:off x="8089905" y="549275"/>
              <a:ext cx="437178" cy="18099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sp>
          <p:nvSpPr>
            <p:cNvPr id="98" name="Legend3"/>
            <p:cNvSpPr>
              <a:spLocks noChangeArrowheads="1"/>
            </p:cNvSpPr>
            <p:nvPr/>
          </p:nvSpPr>
          <p:spPr bwMode="gray">
            <a:xfrm>
              <a:off x="8089905" y="820738"/>
              <a:ext cx="437178" cy="18099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sp>
          <p:nvSpPr>
            <p:cNvPr id="99" name="Legend4"/>
            <p:cNvSpPr>
              <a:spLocks noChangeArrowheads="1"/>
            </p:cNvSpPr>
            <p:nvPr/>
          </p:nvSpPr>
          <p:spPr bwMode="gray">
            <a:xfrm>
              <a:off x="8089905" y="1092201"/>
              <a:ext cx="437178" cy="18099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grpSp>
      <p:grpSp>
        <p:nvGrpSpPr>
          <p:cNvPr id="100" name="LegendLines" hidden="1"/>
          <p:cNvGrpSpPr/>
          <p:nvPr userDrawn="1"/>
        </p:nvGrpSpPr>
        <p:grpSpPr bwMode="gray">
          <a:xfrm>
            <a:off x="13045948" y="911694"/>
            <a:ext cx="1019508" cy="741860"/>
            <a:chOff x="7540629" y="279400"/>
            <a:chExt cx="999153" cy="727091"/>
          </a:xfrm>
        </p:grpSpPr>
        <p:sp>
          <p:nvSpPr>
            <p:cNvPr id="101" name="LineLegend1"/>
            <p:cNvSpPr>
              <a:spLocks noChangeShapeType="1"/>
            </p:cNvSpPr>
            <p:nvPr/>
          </p:nvSpPr>
          <p:spPr bwMode="gray">
            <a:xfrm>
              <a:off x="7540629" y="369888"/>
              <a:ext cx="457200" cy="0"/>
            </a:xfrm>
            <a:prstGeom prst="line">
              <a:avLst/>
            </a:prstGeom>
            <a:noFill/>
            <a:ln w="28575">
              <a:solidFill>
                <a:schemeClr val="accent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x-none" sz="1200" baseline="0" dirty="0">
                <a:latin typeface="+mn-lt"/>
                <a:ea typeface="+mn-ea"/>
              </a:endParaRPr>
            </a:p>
          </p:txBody>
        </p:sp>
        <p:sp>
          <p:nvSpPr>
            <p:cNvPr id="102" name="LineLegend2"/>
            <p:cNvSpPr>
              <a:spLocks noChangeShapeType="1"/>
            </p:cNvSpPr>
            <p:nvPr/>
          </p:nvSpPr>
          <p:spPr bwMode="gray">
            <a:xfrm>
              <a:off x="7540629" y="638175"/>
              <a:ext cx="457200" cy="0"/>
            </a:xfrm>
            <a:prstGeom prst="line">
              <a:avLst/>
            </a:prstGeom>
            <a:noFill/>
            <a:ln w="28575">
              <a:solidFill>
                <a:schemeClr val="accent3"/>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x-none" sz="1200" baseline="0" dirty="0">
                <a:latin typeface="+mn-lt"/>
                <a:ea typeface="+mn-ea"/>
              </a:endParaRPr>
            </a:p>
          </p:txBody>
        </p:sp>
        <p:sp>
          <p:nvSpPr>
            <p:cNvPr id="103" name="LineLegend3"/>
            <p:cNvSpPr>
              <a:spLocks noChangeShapeType="1"/>
            </p:cNvSpPr>
            <p:nvPr/>
          </p:nvSpPr>
          <p:spPr bwMode="gray">
            <a:xfrm>
              <a:off x="7540629" y="915988"/>
              <a:ext cx="457200" cy="0"/>
            </a:xfrm>
            <a:prstGeom prst="line">
              <a:avLst/>
            </a:prstGeom>
            <a:noFill/>
            <a:ln w="28575">
              <a:solidFill>
                <a:schemeClr val="accent3"/>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x-none" sz="1200" baseline="0" dirty="0">
                <a:latin typeface="+mn-lt"/>
                <a:ea typeface="+mn-ea"/>
              </a:endParaRPr>
            </a:p>
          </p:txBody>
        </p:sp>
        <p:sp>
          <p:nvSpPr>
            <p:cNvPr id="104" name="Legend1"/>
            <p:cNvSpPr>
              <a:spLocks noChangeArrowheads="1"/>
            </p:cNvSpPr>
            <p:nvPr/>
          </p:nvSpPr>
          <p:spPr bwMode="gray">
            <a:xfrm>
              <a:off x="8102604" y="279400"/>
              <a:ext cx="437178" cy="1809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sp>
          <p:nvSpPr>
            <p:cNvPr id="105" name="Legend2"/>
            <p:cNvSpPr>
              <a:spLocks noChangeArrowheads="1"/>
            </p:cNvSpPr>
            <p:nvPr/>
          </p:nvSpPr>
          <p:spPr bwMode="gray">
            <a:xfrm>
              <a:off x="8102604" y="546100"/>
              <a:ext cx="437178" cy="1809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sp>
          <p:nvSpPr>
            <p:cNvPr id="106" name="Legend3"/>
            <p:cNvSpPr>
              <a:spLocks noChangeArrowheads="1"/>
            </p:cNvSpPr>
            <p:nvPr/>
          </p:nvSpPr>
          <p:spPr bwMode="gray">
            <a:xfrm>
              <a:off x="8102604" y="825501"/>
              <a:ext cx="437178" cy="1809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grpSp>
      <p:grpSp>
        <p:nvGrpSpPr>
          <p:cNvPr id="108" name="LegendMoons" hidden="1"/>
          <p:cNvGrpSpPr/>
          <p:nvPr userDrawn="1"/>
        </p:nvGrpSpPr>
        <p:grpSpPr bwMode="gray">
          <a:xfrm>
            <a:off x="13292164" y="911694"/>
            <a:ext cx="773292" cy="1333054"/>
            <a:chOff x="7769225" y="250825"/>
            <a:chExt cx="757853" cy="1306516"/>
          </a:xfrm>
        </p:grpSpPr>
        <p:grpSp>
          <p:nvGrpSpPr>
            <p:cNvPr id="109" name="MoonLegend1"/>
            <p:cNvGrpSpPr>
              <a:grpSpLocks noChangeAspect="1"/>
            </p:cNvGrpSpPr>
            <p:nvPr>
              <p:custDataLst>
                <p:tags r:id="rId25"/>
              </p:custDataLst>
            </p:nvPr>
          </p:nvGrpSpPr>
          <p:grpSpPr bwMode="gray">
            <a:xfrm>
              <a:off x="7769225" y="250825"/>
              <a:ext cx="209550" cy="209551"/>
              <a:chOff x="4533" y="183"/>
              <a:chExt cx="144" cy="144"/>
            </a:xfrm>
          </p:grpSpPr>
          <p:sp>
            <p:nvSpPr>
              <p:cNvPr id="127" name="Oval 38"/>
              <p:cNvSpPr>
                <a:spLocks noChangeAspect="1" noChangeArrowheads="1"/>
              </p:cNvSpPr>
              <p:nvPr>
                <p:custDataLst>
                  <p:tags r:id="rId38"/>
                </p:custDataLst>
              </p:nvPr>
            </p:nvSpPr>
            <p:spPr bwMode="gray">
              <a:xfrm>
                <a:off x="4533" y="183"/>
                <a:ext cx="144" cy="144"/>
              </a:xfrm>
              <a:prstGeom prst="ellipse">
                <a:avLst/>
              </a:prstGeom>
              <a:solidFill>
                <a:schemeClr val="accent1"/>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sp>
            <p:nvSpPr>
              <p:cNvPr id="128" name="Arc 39"/>
              <p:cNvSpPr>
                <a:spLocks noChangeAspect="1"/>
              </p:cNvSpPr>
              <p:nvPr>
                <p:custDataLst>
                  <p:tags r:id="rId39"/>
                </p:custDataLst>
              </p:nvPr>
            </p:nvSpPr>
            <p:spPr bwMode="gray">
              <a:xfrm>
                <a:off x="4533" y="183"/>
                <a:ext cx="144" cy="144"/>
              </a:xfrm>
              <a:prstGeom prst="arc">
                <a:avLst>
                  <a:gd name="adj1" fmla="val 16200000"/>
                  <a:gd name="adj2" fmla="val 5400000"/>
                </a:avLst>
              </a:prstGeom>
              <a:solidFill>
                <a:schemeClr val="tx2"/>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grpSp>
        <p:grpSp>
          <p:nvGrpSpPr>
            <p:cNvPr id="110" name="MoonLegend2"/>
            <p:cNvGrpSpPr>
              <a:grpSpLocks noChangeAspect="1"/>
            </p:cNvGrpSpPr>
            <p:nvPr>
              <p:custDataLst>
                <p:tags r:id="rId26"/>
              </p:custDataLst>
            </p:nvPr>
          </p:nvGrpSpPr>
          <p:grpSpPr bwMode="gray">
            <a:xfrm>
              <a:off x="7769225" y="525066"/>
              <a:ext cx="209550" cy="209551"/>
              <a:chOff x="1694" y="2044"/>
              <a:chExt cx="160" cy="160"/>
            </a:xfrm>
          </p:grpSpPr>
          <p:sp>
            <p:nvSpPr>
              <p:cNvPr id="125" name="Oval 41"/>
              <p:cNvSpPr>
                <a:spLocks noChangeAspect="1" noChangeArrowheads="1"/>
              </p:cNvSpPr>
              <p:nvPr>
                <p:custDataLst>
                  <p:tags r:id="rId36"/>
                </p:custDataLst>
              </p:nvPr>
            </p:nvSpPr>
            <p:spPr bwMode="gray">
              <a:xfrm>
                <a:off x="1694" y="2044"/>
                <a:ext cx="160" cy="160"/>
              </a:xfrm>
              <a:prstGeom prst="ellipse">
                <a:avLst/>
              </a:prstGeom>
              <a:solidFill>
                <a:schemeClr val="accent1"/>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sp>
            <p:nvSpPr>
              <p:cNvPr id="126" name="Arc 42"/>
              <p:cNvSpPr>
                <a:spLocks noChangeAspect="1"/>
              </p:cNvSpPr>
              <p:nvPr>
                <p:custDataLst>
                  <p:tags r:id="rId37"/>
                </p:custDataLst>
              </p:nvPr>
            </p:nvSpPr>
            <p:spPr bwMode="gray">
              <a:xfrm>
                <a:off x="1694" y="2044"/>
                <a:ext cx="160" cy="160"/>
              </a:xfrm>
              <a:prstGeom prst="arc">
                <a:avLst/>
              </a:prstGeom>
              <a:solidFill>
                <a:schemeClr val="tx2"/>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grpSp>
        <p:grpSp>
          <p:nvGrpSpPr>
            <p:cNvPr id="111" name="MoonLegend4"/>
            <p:cNvGrpSpPr>
              <a:grpSpLocks noChangeAspect="1"/>
            </p:cNvGrpSpPr>
            <p:nvPr>
              <p:custDataLst>
                <p:tags r:id="rId27"/>
              </p:custDataLst>
            </p:nvPr>
          </p:nvGrpSpPr>
          <p:grpSpPr bwMode="gray">
            <a:xfrm>
              <a:off x="7769225" y="1073548"/>
              <a:ext cx="209550" cy="209551"/>
              <a:chOff x="4495" y="1198"/>
              <a:chExt cx="160" cy="160"/>
            </a:xfrm>
          </p:grpSpPr>
          <p:sp>
            <p:nvSpPr>
              <p:cNvPr id="123" name="Oval 47"/>
              <p:cNvSpPr>
                <a:spLocks noChangeAspect="1" noChangeArrowheads="1"/>
              </p:cNvSpPr>
              <p:nvPr>
                <p:custDataLst>
                  <p:tags r:id="rId34"/>
                </p:custDataLst>
              </p:nvPr>
            </p:nvSpPr>
            <p:spPr bwMode="gray">
              <a:xfrm>
                <a:off x="4495" y="1198"/>
                <a:ext cx="160" cy="160"/>
              </a:xfrm>
              <a:prstGeom prst="ellipse">
                <a:avLst/>
              </a:prstGeom>
              <a:solidFill>
                <a:schemeClr val="accent1"/>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sp>
            <p:nvSpPr>
              <p:cNvPr id="124" name="Arc 48"/>
              <p:cNvSpPr>
                <a:spLocks noChangeAspect="1"/>
              </p:cNvSpPr>
              <p:nvPr>
                <p:custDataLst>
                  <p:tags r:id="rId35"/>
                </p:custDataLst>
              </p:nvPr>
            </p:nvSpPr>
            <p:spPr bwMode="gray">
              <a:xfrm>
                <a:off x="4495" y="1198"/>
                <a:ext cx="160" cy="160"/>
              </a:xfrm>
              <a:prstGeom prst="arc">
                <a:avLst>
                  <a:gd name="adj1" fmla="val 16200000"/>
                  <a:gd name="adj2" fmla="val 10800000"/>
                </a:avLst>
              </a:prstGeom>
              <a:solidFill>
                <a:schemeClr val="tx2"/>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grpSp>
        <p:grpSp>
          <p:nvGrpSpPr>
            <p:cNvPr id="112" name="MoonLegend5"/>
            <p:cNvGrpSpPr>
              <a:grpSpLocks noChangeAspect="1"/>
            </p:cNvGrpSpPr>
            <p:nvPr>
              <p:custDataLst>
                <p:tags r:id="rId28"/>
              </p:custDataLst>
            </p:nvPr>
          </p:nvGrpSpPr>
          <p:grpSpPr bwMode="gray">
            <a:xfrm>
              <a:off x="7769225" y="1347790"/>
              <a:ext cx="209550" cy="209551"/>
              <a:chOff x="4495" y="1440"/>
              <a:chExt cx="160" cy="160"/>
            </a:xfrm>
          </p:grpSpPr>
          <p:sp>
            <p:nvSpPr>
              <p:cNvPr id="121" name="Oval 50"/>
              <p:cNvSpPr>
                <a:spLocks noChangeAspect="1" noChangeArrowheads="1"/>
              </p:cNvSpPr>
              <p:nvPr>
                <p:custDataLst>
                  <p:tags r:id="rId32"/>
                </p:custDataLst>
              </p:nvPr>
            </p:nvSpPr>
            <p:spPr bwMode="gray">
              <a:xfrm>
                <a:off x="4495" y="1440"/>
                <a:ext cx="160" cy="160"/>
              </a:xfrm>
              <a:prstGeom prst="ellipse">
                <a:avLst/>
              </a:prstGeom>
              <a:solidFill>
                <a:schemeClr val="accent1"/>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sp>
            <p:nvSpPr>
              <p:cNvPr id="122" name="Oval 51"/>
              <p:cNvSpPr>
                <a:spLocks noChangeAspect="1" noChangeArrowheads="1"/>
              </p:cNvSpPr>
              <p:nvPr>
                <p:custDataLst>
                  <p:tags r:id="rId33"/>
                </p:custDataLst>
              </p:nvPr>
            </p:nvSpPr>
            <p:spPr bwMode="gray">
              <a:xfrm>
                <a:off x="4495" y="1440"/>
                <a:ext cx="160" cy="160"/>
              </a:xfrm>
              <a:prstGeom prst="arc">
                <a:avLst>
                  <a:gd name="adj1" fmla="val 16200000"/>
                  <a:gd name="adj2" fmla="val 16200000"/>
                </a:avLst>
              </a:prstGeom>
              <a:solidFill>
                <a:schemeClr val="tx2"/>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grpSp>
        <p:grpSp>
          <p:nvGrpSpPr>
            <p:cNvPr id="113" name="MoonLegend3"/>
            <p:cNvGrpSpPr>
              <a:grpSpLocks noChangeAspect="1"/>
            </p:cNvGrpSpPr>
            <p:nvPr>
              <p:custDataLst>
                <p:tags r:id="rId29"/>
              </p:custDataLst>
            </p:nvPr>
          </p:nvGrpSpPr>
          <p:grpSpPr bwMode="gray">
            <a:xfrm>
              <a:off x="7769225" y="799307"/>
              <a:ext cx="209550" cy="209551"/>
              <a:chOff x="4495" y="1198"/>
              <a:chExt cx="160" cy="160"/>
            </a:xfrm>
          </p:grpSpPr>
          <p:sp>
            <p:nvSpPr>
              <p:cNvPr id="119" name="Oval 47"/>
              <p:cNvSpPr>
                <a:spLocks noChangeAspect="1" noChangeArrowheads="1"/>
              </p:cNvSpPr>
              <p:nvPr>
                <p:custDataLst>
                  <p:tags r:id="rId30"/>
                </p:custDataLst>
              </p:nvPr>
            </p:nvSpPr>
            <p:spPr bwMode="gray">
              <a:xfrm>
                <a:off x="4495" y="1198"/>
                <a:ext cx="160" cy="160"/>
              </a:xfrm>
              <a:prstGeom prst="ellipse">
                <a:avLst/>
              </a:prstGeom>
              <a:solidFill>
                <a:schemeClr val="accent1"/>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sp>
            <p:nvSpPr>
              <p:cNvPr id="120" name="Arc 48"/>
              <p:cNvSpPr>
                <a:spLocks noChangeAspect="1"/>
              </p:cNvSpPr>
              <p:nvPr>
                <p:custDataLst>
                  <p:tags r:id="rId31"/>
                </p:custDataLst>
              </p:nvPr>
            </p:nvSpPr>
            <p:spPr bwMode="gray">
              <a:xfrm>
                <a:off x="4495" y="1198"/>
                <a:ext cx="160" cy="160"/>
              </a:xfrm>
              <a:prstGeom prst="arc">
                <a:avLst>
                  <a:gd name="adj1" fmla="val 16200000"/>
                  <a:gd name="adj2" fmla="val 5400000"/>
                </a:avLst>
              </a:prstGeom>
              <a:solidFill>
                <a:schemeClr val="tx2"/>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grpSp>
        <p:sp>
          <p:nvSpPr>
            <p:cNvPr id="114" name="Legend1"/>
            <p:cNvSpPr>
              <a:spLocks noChangeArrowheads="1"/>
            </p:cNvSpPr>
            <p:nvPr/>
          </p:nvSpPr>
          <p:spPr bwMode="gray">
            <a:xfrm>
              <a:off x="8089900" y="263525"/>
              <a:ext cx="437178" cy="18099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sp>
          <p:nvSpPr>
            <p:cNvPr id="115" name="Legend2"/>
            <p:cNvSpPr>
              <a:spLocks noChangeArrowheads="1"/>
            </p:cNvSpPr>
            <p:nvPr/>
          </p:nvSpPr>
          <p:spPr bwMode="gray">
            <a:xfrm>
              <a:off x="8089900" y="538163"/>
              <a:ext cx="437178" cy="18099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sp>
          <p:nvSpPr>
            <p:cNvPr id="116" name="Legend3"/>
            <p:cNvSpPr>
              <a:spLocks noChangeArrowheads="1"/>
            </p:cNvSpPr>
            <p:nvPr/>
          </p:nvSpPr>
          <p:spPr bwMode="gray">
            <a:xfrm>
              <a:off x="8089900" y="812802"/>
              <a:ext cx="437178" cy="18099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sp>
          <p:nvSpPr>
            <p:cNvPr id="117" name="Legend4"/>
            <p:cNvSpPr>
              <a:spLocks noChangeArrowheads="1"/>
            </p:cNvSpPr>
            <p:nvPr/>
          </p:nvSpPr>
          <p:spPr bwMode="gray">
            <a:xfrm>
              <a:off x="8089900" y="1084265"/>
              <a:ext cx="437178" cy="18099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sp>
          <p:nvSpPr>
            <p:cNvPr id="118" name="Legend5"/>
            <p:cNvSpPr>
              <a:spLocks noChangeArrowheads="1"/>
            </p:cNvSpPr>
            <p:nvPr/>
          </p:nvSpPr>
          <p:spPr bwMode="gray">
            <a:xfrm>
              <a:off x="8089900" y="1360490"/>
              <a:ext cx="437178" cy="18099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grpSp>
      <p:grpSp>
        <p:nvGrpSpPr>
          <p:cNvPr id="129" name="EmptyMoon" hidden="1"/>
          <p:cNvGrpSpPr>
            <a:grpSpLocks noChangeAspect="1"/>
          </p:cNvGrpSpPr>
          <p:nvPr userDrawn="1">
            <p:custDataLst>
              <p:tags r:id="rId10"/>
            </p:custDataLst>
          </p:nvPr>
        </p:nvGrpSpPr>
        <p:grpSpPr>
          <a:xfrm>
            <a:off x="11321025" y="1000045"/>
            <a:ext cx="254000" cy="254000"/>
            <a:chOff x="762000" y="1270000"/>
            <a:chExt cx="254000" cy="254000"/>
          </a:xfrm>
          <a:solidFill>
            <a:schemeClr val="accent2"/>
          </a:solidFill>
        </p:grpSpPr>
        <p:sp>
          <p:nvSpPr>
            <p:cNvPr id="130" name="Oval 129"/>
            <p:cNvSpPr/>
            <p:nvPr>
              <p:custDataLst>
                <p:tags r:id="rId23"/>
              </p:custDataLst>
            </p:nvPr>
          </p:nvSpPr>
          <p:spPr>
            <a:xfrm>
              <a:off x="762000" y="1270000"/>
              <a:ext cx="254000" cy="254000"/>
            </a:xfrm>
            <a:prstGeom prst="ellipse">
              <a:avLst/>
            </a:prstGeom>
            <a:solidFill>
              <a:schemeClr val="accent1"/>
            </a:solidFill>
            <a:ln w="0" cap="flat"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sz="1600" dirty="0">
                <a:solidFill>
                  <a:schemeClr val="bg1"/>
                </a:solidFill>
              </a:endParaRPr>
            </a:p>
          </p:txBody>
        </p:sp>
        <p:sp>
          <p:nvSpPr>
            <p:cNvPr id="131" name="Arc 130"/>
            <p:cNvSpPr/>
            <p:nvPr>
              <p:custDataLst>
                <p:tags r:id="rId24"/>
              </p:custDataLst>
            </p:nvPr>
          </p:nvSpPr>
          <p:spPr>
            <a:xfrm>
              <a:off x="762000" y="1270000"/>
              <a:ext cx="254000" cy="254000"/>
            </a:xfrm>
            <a:prstGeom prst="arc">
              <a:avLst>
                <a:gd name="adj1" fmla="val 16200000"/>
                <a:gd name="adj2" fmla="val 5400000"/>
              </a:avLst>
            </a:prstGeom>
            <a:solidFill>
              <a:schemeClr val="accent2"/>
            </a:solidFill>
            <a:ln w="0" cap="flat" cmpd="sng" algn="ctr">
              <a:no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grpSp>
        <p:nvGrpSpPr>
          <p:cNvPr id="132" name="QuaterMoon" hidden="1"/>
          <p:cNvGrpSpPr>
            <a:grpSpLocks noChangeAspect="1"/>
          </p:cNvGrpSpPr>
          <p:nvPr userDrawn="1">
            <p:custDataLst>
              <p:tags r:id="rId11"/>
            </p:custDataLst>
          </p:nvPr>
        </p:nvGrpSpPr>
        <p:grpSpPr>
          <a:xfrm>
            <a:off x="11641366" y="1000045"/>
            <a:ext cx="254000" cy="254000"/>
            <a:chOff x="762000" y="1270000"/>
            <a:chExt cx="254000" cy="254000"/>
          </a:xfrm>
        </p:grpSpPr>
        <p:sp>
          <p:nvSpPr>
            <p:cNvPr id="133" name="Oval 132"/>
            <p:cNvSpPr/>
            <p:nvPr>
              <p:custDataLst>
                <p:tags r:id="rId21"/>
              </p:custDataLst>
            </p:nvPr>
          </p:nvSpPr>
          <p:spPr>
            <a:xfrm>
              <a:off x="762000" y="1270000"/>
              <a:ext cx="254000" cy="254000"/>
            </a:xfrm>
            <a:prstGeom prst="ellipse">
              <a:avLst/>
            </a:prstGeom>
            <a:solidFill>
              <a:schemeClr val="accent1"/>
            </a:solidFill>
            <a:ln w="0" cap="flat"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sz="1600" dirty="0">
                <a:solidFill>
                  <a:schemeClr val="bg1"/>
                </a:solidFill>
              </a:endParaRPr>
            </a:p>
          </p:txBody>
        </p:sp>
        <p:sp>
          <p:nvSpPr>
            <p:cNvPr id="134" name="Arc 133"/>
            <p:cNvSpPr/>
            <p:nvPr>
              <p:custDataLst>
                <p:tags r:id="rId22"/>
              </p:custDataLst>
            </p:nvPr>
          </p:nvSpPr>
          <p:spPr>
            <a:xfrm>
              <a:off x="762000" y="1270000"/>
              <a:ext cx="254000" cy="254000"/>
            </a:xfrm>
            <a:prstGeom prst="arc">
              <a:avLst>
                <a:gd name="adj1" fmla="val 16200000"/>
                <a:gd name="adj2" fmla="val 0"/>
              </a:avLst>
            </a:prstGeom>
            <a:solidFill>
              <a:schemeClr val="accent2"/>
            </a:solidFill>
            <a:ln w="0" cap="flat" cmpd="sng" algn="ctr">
              <a:no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grpSp>
        <p:nvGrpSpPr>
          <p:cNvPr id="135" name="HalfMoon" hidden="1"/>
          <p:cNvGrpSpPr>
            <a:grpSpLocks noChangeAspect="1"/>
          </p:cNvGrpSpPr>
          <p:nvPr userDrawn="1">
            <p:custDataLst>
              <p:tags r:id="rId12"/>
            </p:custDataLst>
          </p:nvPr>
        </p:nvGrpSpPr>
        <p:grpSpPr>
          <a:xfrm>
            <a:off x="11961707" y="1000045"/>
            <a:ext cx="254000" cy="254000"/>
            <a:chOff x="762000" y="1270000"/>
            <a:chExt cx="254000" cy="254000"/>
          </a:xfrm>
        </p:grpSpPr>
        <p:sp>
          <p:nvSpPr>
            <p:cNvPr id="136" name="Oval 135"/>
            <p:cNvSpPr/>
            <p:nvPr>
              <p:custDataLst>
                <p:tags r:id="rId19"/>
              </p:custDataLst>
            </p:nvPr>
          </p:nvSpPr>
          <p:spPr>
            <a:xfrm>
              <a:off x="762000" y="1270000"/>
              <a:ext cx="254000" cy="254000"/>
            </a:xfrm>
            <a:prstGeom prst="ellipse">
              <a:avLst/>
            </a:prstGeom>
            <a:solidFill>
              <a:schemeClr val="accent1"/>
            </a:solidFill>
            <a:ln w="0" cap="flat"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sz="1600" dirty="0">
                <a:solidFill>
                  <a:schemeClr val="bg1"/>
                </a:solidFill>
              </a:endParaRPr>
            </a:p>
          </p:txBody>
        </p:sp>
        <p:sp>
          <p:nvSpPr>
            <p:cNvPr id="137" name="Arc 136"/>
            <p:cNvSpPr/>
            <p:nvPr>
              <p:custDataLst>
                <p:tags r:id="rId20"/>
              </p:custDataLst>
            </p:nvPr>
          </p:nvSpPr>
          <p:spPr>
            <a:xfrm>
              <a:off x="762000" y="1270000"/>
              <a:ext cx="254000" cy="254000"/>
            </a:xfrm>
            <a:prstGeom prst="arc">
              <a:avLst>
                <a:gd name="adj1" fmla="val 16200000"/>
                <a:gd name="adj2" fmla="val 5400000"/>
              </a:avLst>
            </a:prstGeom>
            <a:solidFill>
              <a:schemeClr val="accent2"/>
            </a:solidFill>
            <a:ln w="0" cap="flat" cmpd="sng" algn="ctr">
              <a:no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grpSp>
        <p:nvGrpSpPr>
          <p:cNvPr id="138" name="3QuaterMoon" hidden="1"/>
          <p:cNvGrpSpPr>
            <a:grpSpLocks noChangeAspect="1"/>
          </p:cNvGrpSpPr>
          <p:nvPr userDrawn="1">
            <p:custDataLst>
              <p:tags r:id="rId13"/>
            </p:custDataLst>
          </p:nvPr>
        </p:nvGrpSpPr>
        <p:grpSpPr>
          <a:xfrm>
            <a:off x="12282048" y="1000045"/>
            <a:ext cx="254000" cy="254000"/>
            <a:chOff x="762000" y="1270000"/>
            <a:chExt cx="254000" cy="254000"/>
          </a:xfrm>
        </p:grpSpPr>
        <p:sp>
          <p:nvSpPr>
            <p:cNvPr id="139" name="Oval 138"/>
            <p:cNvSpPr/>
            <p:nvPr>
              <p:custDataLst>
                <p:tags r:id="rId17"/>
              </p:custDataLst>
            </p:nvPr>
          </p:nvSpPr>
          <p:spPr>
            <a:xfrm>
              <a:off x="762000" y="1270000"/>
              <a:ext cx="254000" cy="254000"/>
            </a:xfrm>
            <a:prstGeom prst="ellipse">
              <a:avLst/>
            </a:prstGeom>
            <a:solidFill>
              <a:schemeClr val="accent1"/>
            </a:solidFill>
            <a:ln w="0" cap="flat"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sz="1600" dirty="0">
                <a:solidFill>
                  <a:schemeClr val="bg1"/>
                </a:solidFill>
              </a:endParaRPr>
            </a:p>
          </p:txBody>
        </p:sp>
        <p:sp>
          <p:nvSpPr>
            <p:cNvPr id="140" name="Arc 139"/>
            <p:cNvSpPr/>
            <p:nvPr>
              <p:custDataLst>
                <p:tags r:id="rId18"/>
              </p:custDataLst>
            </p:nvPr>
          </p:nvSpPr>
          <p:spPr>
            <a:xfrm>
              <a:off x="762000" y="1270000"/>
              <a:ext cx="254000" cy="254000"/>
            </a:xfrm>
            <a:prstGeom prst="arc">
              <a:avLst>
                <a:gd name="adj1" fmla="val 16200000"/>
                <a:gd name="adj2" fmla="val 10800000"/>
              </a:avLst>
            </a:prstGeom>
            <a:solidFill>
              <a:schemeClr val="accent2"/>
            </a:solidFill>
            <a:ln w="0" cap="flat" cmpd="sng" algn="ctr">
              <a:no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grpSp>
        <p:nvGrpSpPr>
          <p:cNvPr id="141" name="FullMoon" hidden="1"/>
          <p:cNvGrpSpPr>
            <a:grpSpLocks noChangeAspect="1"/>
          </p:cNvGrpSpPr>
          <p:nvPr userDrawn="1">
            <p:custDataLst>
              <p:tags r:id="rId14"/>
            </p:custDataLst>
          </p:nvPr>
        </p:nvGrpSpPr>
        <p:grpSpPr>
          <a:xfrm>
            <a:off x="12602390" y="1000045"/>
            <a:ext cx="254000" cy="254000"/>
            <a:chOff x="762000" y="1270000"/>
            <a:chExt cx="254000" cy="254000"/>
          </a:xfrm>
          <a:solidFill>
            <a:schemeClr val="accent2"/>
          </a:solidFill>
        </p:grpSpPr>
        <p:sp>
          <p:nvSpPr>
            <p:cNvPr id="142" name="Oval 141"/>
            <p:cNvSpPr/>
            <p:nvPr>
              <p:custDataLst>
                <p:tags r:id="rId15"/>
              </p:custDataLst>
            </p:nvPr>
          </p:nvSpPr>
          <p:spPr>
            <a:xfrm>
              <a:off x="762000" y="1270000"/>
              <a:ext cx="254000" cy="254000"/>
            </a:xfrm>
            <a:prstGeom prst="ellipse">
              <a:avLst/>
            </a:prstGeom>
            <a:grpFill/>
            <a:ln w="0" cap="flat"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sz="1600" dirty="0">
                <a:solidFill>
                  <a:schemeClr val="bg1"/>
                </a:solidFill>
              </a:endParaRPr>
            </a:p>
          </p:txBody>
        </p:sp>
        <p:sp>
          <p:nvSpPr>
            <p:cNvPr id="143" name="Arc 142"/>
            <p:cNvSpPr/>
            <p:nvPr>
              <p:custDataLst>
                <p:tags r:id="rId16"/>
              </p:custDataLst>
            </p:nvPr>
          </p:nvSpPr>
          <p:spPr>
            <a:xfrm>
              <a:off x="762000" y="1270000"/>
              <a:ext cx="254000" cy="254000"/>
            </a:xfrm>
            <a:prstGeom prst="arc">
              <a:avLst>
                <a:gd name="adj1" fmla="val 16200000"/>
                <a:gd name="adj2" fmla="val 16200000"/>
              </a:avLst>
            </a:prstGeom>
            <a:grpFill/>
            <a:ln w="0" cap="flat" cmpd="sng" algn="ctr">
              <a:no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cxnSp>
        <p:nvCxnSpPr>
          <p:cNvPr id="145" name="Straight Connector 144"/>
          <p:cNvCxnSpPr/>
          <p:nvPr userDrawn="1"/>
        </p:nvCxnSpPr>
        <p:spPr bwMode="ltGray">
          <a:xfrm>
            <a:off x="564945" y="821418"/>
            <a:ext cx="13500511" cy="0"/>
          </a:xfrm>
          <a:prstGeom prst="line">
            <a:avLst/>
          </a:prstGeom>
          <a:noFill/>
          <a:ln w="12700" cap="flat" cmpd="sng" algn="ctr">
            <a:solidFill>
              <a:srgbClr val="F36419"/>
            </a:solidFill>
            <a:prstDash val="solid"/>
            <a:round/>
            <a:headEnd type="none" w="med" len="med"/>
            <a:tailEnd type="none"/>
          </a:ln>
          <a:effectLst/>
        </p:spPr>
      </p:cxnSp>
      <p:sp>
        <p:nvSpPr>
          <p:cNvPr id="73" name="Slide Number Placeholder 1"/>
          <p:cNvSpPr txBox="1"/>
          <p:nvPr userDrawn="1"/>
        </p:nvSpPr>
        <p:spPr>
          <a:xfrm>
            <a:off x="14198400" y="7832513"/>
            <a:ext cx="266400" cy="151200"/>
          </a:xfrm>
          <a:prstGeom prst="rect">
            <a:avLst/>
          </a:prstGeom>
        </p:spPr>
        <p:txBody>
          <a:bodyPr vert="horz" lIns="0" tIns="0" rIns="0" bIns="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597E933-748C-423A-8FD7-FA7B3ACA4E96}" type="slidenum">
              <a:rPr lang="en-GB" sz="1200" baseline="0" smtClean="0">
                <a:solidFill>
                  <a:schemeClr val="tx1"/>
                </a:solidFill>
              </a:rPr>
              <a:t>‹#›</a:t>
            </a:fld>
            <a:endParaRPr lang="en-GB" sz="1200" baseline="0" dirty="0">
              <a:solidFill>
                <a:schemeClr val="tx1"/>
              </a:solidFill>
            </a:endParaRPr>
          </a:p>
        </p:txBody>
      </p:sp>
      <p:sp>
        <p:nvSpPr>
          <p:cNvPr id="6" name="GS Doctop Placeholder" hidden="1"/>
          <p:cNvSpPr txBox="1"/>
          <p:nvPr userDrawn="1"/>
        </p:nvSpPr>
        <p:spPr>
          <a:xfrm>
            <a:off x="546100" y="0"/>
            <a:ext cx="5651500" cy="215444"/>
          </a:xfrm>
          <a:prstGeom prst="rect">
            <a:avLst/>
          </a:prstGeom>
          <a:noFill/>
        </p:spPr>
        <p:txBody>
          <a:bodyPr vert="horz" rtlCol="0">
            <a:spAutoFit/>
          </a:bodyPr>
          <a:lstStyle/>
          <a:p>
            <a:pPr algn="l"/>
            <a:r>
              <a:rPr lang="en-US" sz="800" b="0">
                <a:latin typeface="Arial" panose="020B0604020202020204"/>
              </a:rPr>
              <a:t>ibdroot\projects\IBD-HK\maxims2020\654567_1\16. Marketing\RS\Project Skyline_RS_V20200923_part 1.pptx</a:t>
            </a:r>
            <a:endParaRPr lang="en-US" sz="800" b="0" dirty="0">
              <a:latin typeface="Arial" panose="020B0604020202020204"/>
            </a:endParaRPr>
          </a:p>
        </p:txBody>
      </p:sp>
    </p:spTree>
  </p:cSld>
  <p:clrMap bg1="lt1" tx1="dk1" bg2="lt2" tx2="dk2" accent1="accent1" accent2="accent2" accent3="accent3" accent4="accent4" accent5="accent5" accent6="accent6" hlink="hlink" folHlink="folHlink"/>
  <p:sldLayoutIdLst>
    <p:sldLayoutId id="2147483728" r:id="rId1"/>
    <p:sldLayoutId id="2147483729" r:id="rId2"/>
    <p:sldLayoutId id="2147483730" r:id="rId3"/>
    <p:sldLayoutId id="2147483731" r:id="rId4"/>
    <p:sldLayoutId id="2147483732" r:id="rId5"/>
    <p:sldLayoutId id="2147483733" r:id="rId6"/>
    <p:sldLayoutId id="2147483734" r:id="rId7"/>
  </p:sldLayoutIdLst>
  <p:hf hdr="0" ftr="0" dt="0"/>
  <p:txStyles>
    <p:titleStyle>
      <a:lvl1pPr algn="l" defTabSz="1074420" rtl="0" eaLnBrk="1" fontAlgn="base" hangingPunct="1">
        <a:spcBef>
          <a:spcPct val="0"/>
        </a:spcBef>
        <a:spcAft>
          <a:spcPct val="0"/>
        </a:spcAft>
        <a:tabLst>
          <a:tab pos="323850" algn="l"/>
        </a:tabLst>
        <a:defRPr lang="x-none" sz="2400" b="1" cap="all" baseline="0" noProof="0" dirty="0">
          <a:solidFill>
            <a:schemeClr val="tx2"/>
          </a:solidFill>
          <a:latin typeface="+mj-lt"/>
          <a:ea typeface="+mj-ea"/>
          <a:cs typeface="+mj-cs"/>
        </a:defRPr>
      </a:lvl1pPr>
      <a:lvl2pPr algn="l" defTabSz="1074420" rtl="0" eaLnBrk="1" fontAlgn="base" hangingPunct="1">
        <a:spcBef>
          <a:spcPct val="0"/>
        </a:spcBef>
        <a:spcAft>
          <a:spcPct val="0"/>
        </a:spcAft>
        <a:defRPr lang="x-none" sz="2280" b="1">
          <a:solidFill>
            <a:schemeClr val="tx2"/>
          </a:solidFill>
          <a:latin typeface="Arial" panose="020B0604020202020204" pitchFamily="34" charset="0"/>
        </a:defRPr>
      </a:lvl2pPr>
      <a:lvl3pPr algn="l" defTabSz="1074420" rtl="0" eaLnBrk="1" fontAlgn="base" hangingPunct="1">
        <a:spcBef>
          <a:spcPct val="0"/>
        </a:spcBef>
        <a:spcAft>
          <a:spcPct val="0"/>
        </a:spcAft>
        <a:defRPr lang="x-none" sz="2280" b="1">
          <a:solidFill>
            <a:schemeClr val="tx2"/>
          </a:solidFill>
          <a:latin typeface="Arial" panose="020B0604020202020204" pitchFamily="34" charset="0"/>
        </a:defRPr>
      </a:lvl3pPr>
      <a:lvl4pPr algn="l" defTabSz="1074420" rtl="0" eaLnBrk="1" fontAlgn="base" hangingPunct="1">
        <a:spcBef>
          <a:spcPct val="0"/>
        </a:spcBef>
        <a:spcAft>
          <a:spcPct val="0"/>
        </a:spcAft>
        <a:defRPr lang="x-none" sz="2280" b="1">
          <a:solidFill>
            <a:schemeClr val="tx2"/>
          </a:solidFill>
          <a:latin typeface="Arial" panose="020B0604020202020204" pitchFamily="34" charset="0"/>
        </a:defRPr>
      </a:lvl4pPr>
      <a:lvl5pPr algn="l" defTabSz="1074420" rtl="0" eaLnBrk="1" fontAlgn="base" hangingPunct="1">
        <a:spcBef>
          <a:spcPct val="0"/>
        </a:spcBef>
        <a:spcAft>
          <a:spcPct val="0"/>
        </a:spcAft>
        <a:defRPr lang="x-none" sz="2280" b="1">
          <a:solidFill>
            <a:schemeClr val="tx2"/>
          </a:solidFill>
          <a:latin typeface="Arial" panose="020B0604020202020204" pitchFamily="34" charset="0"/>
        </a:defRPr>
      </a:lvl5pPr>
      <a:lvl6pPr marL="548640" algn="l" defTabSz="1074420" rtl="0" eaLnBrk="1" fontAlgn="base" hangingPunct="1">
        <a:spcBef>
          <a:spcPct val="0"/>
        </a:spcBef>
        <a:spcAft>
          <a:spcPct val="0"/>
        </a:spcAft>
        <a:defRPr lang="x-none" sz="2280" b="1">
          <a:solidFill>
            <a:schemeClr val="tx2"/>
          </a:solidFill>
          <a:latin typeface="Arial" panose="020B0604020202020204" pitchFamily="34" charset="0"/>
        </a:defRPr>
      </a:lvl6pPr>
      <a:lvl7pPr marL="1097280" algn="l" defTabSz="1074420" rtl="0" eaLnBrk="1" fontAlgn="base" hangingPunct="1">
        <a:spcBef>
          <a:spcPct val="0"/>
        </a:spcBef>
        <a:spcAft>
          <a:spcPct val="0"/>
        </a:spcAft>
        <a:defRPr lang="x-none" sz="2280" b="1">
          <a:solidFill>
            <a:schemeClr val="tx2"/>
          </a:solidFill>
          <a:latin typeface="Arial" panose="020B0604020202020204" pitchFamily="34" charset="0"/>
        </a:defRPr>
      </a:lvl7pPr>
      <a:lvl8pPr marL="1645920" algn="l" defTabSz="1074420" rtl="0" eaLnBrk="1" fontAlgn="base" hangingPunct="1">
        <a:spcBef>
          <a:spcPct val="0"/>
        </a:spcBef>
        <a:spcAft>
          <a:spcPct val="0"/>
        </a:spcAft>
        <a:defRPr lang="x-none" sz="2280" b="1">
          <a:solidFill>
            <a:schemeClr val="tx2"/>
          </a:solidFill>
          <a:latin typeface="Arial" panose="020B0604020202020204" pitchFamily="34" charset="0"/>
        </a:defRPr>
      </a:lvl8pPr>
      <a:lvl9pPr marL="2194560" algn="l" defTabSz="1074420" rtl="0" eaLnBrk="1" fontAlgn="base" hangingPunct="1">
        <a:spcBef>
          <a:spcPct val="0"/>
        </a:spcBef>
        <a:spcAft>
          <a:spcPct val="0"/>
        </a:spcAft>
        <a:defRPr lang="x-none" sz="2280" b="1">
          <a:solidFill>
            <a:schemeClr val="tx2"/>
          </a:solidFill>
          <a:latin typeface="Arial" panose="020B0604020202020204" pitchFamily="34" charset="0"/>
        </a:defRPr>
      </a:lvl9pPr>
    </p:titleStyle>
    <p:bodyStyle>
      <a:lvl1pPr marL="0" indent="0" algn="l" defTabSz="1074420" rtl="0" eaLnBrk="1" fontAlgn="base" hangingPunct="1">
        <a:lnSpc>
          <a:spcPct val="120000"/>
        </a:lnSpc>
        <a:spcBef>
          <a:spcPct val="0"/>
        </a:spcBef>
        <a:spcAft>
          <a:spcPct val="0"/>
        </a:spcAft>
        <a:buClr>
          <a:schemeClr val="tx2"/>
        </a:buClr>
        <a:buSzPct val="100000"/>
        <a:defRPr lang="en-US" altLang="zh-CN" sz="1600" b="1" kern="0" baseline="0" dirty="0" smtClean="0">
          <a:solidFill>
            <a:schemeClr val="tx1"/>
          </a:solidFill>
          <a:latin typeface="Franklin Gothic Book" panose="020B0503020102020204" pitchFamily="34" charset="0"/>
          <a:ea typeface="楷体_GB2312" pitchFamily="49" charset="-122"/>
          <a:cs typeface="Arial" panose="020B0604020202020204" pitchFamily="34" charset="0"/>
        </a:defRPr>
      </a:lvl1pPr>
      <a:lvl2pPr marL="232410" indent="-230505" algn="l" defTabSz="1074420" rtl="0" eaLnBrk="1" fontAlgn="base" hangingPunct="1">
        <a:lnSpc>
          <a:spcPct val="120000"/>
        </a:lnSpc>
        <a:spcBef>
          <a:spcPct val="0"/>
        </a:spcBef>
        <a:spcAft>
          <a:spcPct val="0"/>
        </a:spcAft>
        <a:buClr>
          <a:schemeClr val="accent1"/>
        </a:buClr>
        <a:buSzPct val="125000"/>
        <a:buFont typeface="Arial" panose="020B0604020202020204" pitchFamily="34" charset="0"/>
        <a:buChar char="▪"/>
        <a:defRPr lang="en-US" altLang="zh-CN" sz="1600" b="0" kern="0" baseline="0" dirty="0" smtClean="0">
          <a:solidFill>
            <a:schemeClr val="tx1"/>
          </a:solidFill>
          <a:latin typeface="Franklin Gothic Book" panose="020B0503020102020204" pitchFamily="34" charset="0"/>
          <a:ea typeface="楷体_GB2312" pitchFamily="49" charset="-122"/>
          <a:cs typeface="Arial" panose="020B0604020202020204" pitchFamily="34" charset="0"/>
        </a:defRPr>
      </a:lvl2pPr>
      <a:lvl3pPr marL="548640" indent="-314325" algn="l" defTabSz="1074420" rtl="0" eaLnBrk="1" fontAlgn="base" hangingPunct="1">
        <a:lnSpc>
          <a:spcPct val="120000"/>
        </a:lnSpc>
        <a:spcBef>
          <a:spcPct val="0"/>
        </a:spcBef>
        <a:spcAft>
          <a:spcPct val="0"/>
        </a:spcAft>
        <a:buClr>
          <a:schemeClr val="accent1"/>
        </a:buClr>
        <a:buSzPct val="120000"/>
        <a:buFont typeface="Arial" panose="020B0604020202020204" pitchFamily="34" charset="0"/>
        <a:buChar char="–"/>
        <a:defRPr lang="en-US" altLang="zh-CN" sz="1600" b="0" kern="0" baseline="0" dirty="0" smtClean="0">
          <a:solidFill>
            <a:schemeClr val="tx1"/>
          </a:solidFill>
          <a:latin typeface="Franklin Gothic Book" panose="020B0503020102020204" pitchFamily="34" charset="0"/>
          <a:ea typeface="楷体_GB2312" pitchFamily="49" charset="-122"/>
          <a:cs typeface="Arial" panose="020B0604020202020204" pitchFamily="34" charset="0"/>
        </a:defRPr>
      </a:lvl3pPr>
      <a:lvl4pPr marL="737235" indent="-186690" algn="l" defTabSz="1074420" rtl="0" eaLnBrk="1" fontAlgn="base" hangingPunct="1">
        <a:lnSpc>
          <a:spcPct val="120000"/>
        </a:lnSpc>
        <a:spcBef>
          <a:spcPct val="0"/>
        </a:spcBef>
        <a:spcAft>
          <a:spcPct val="0"/>
        </a:spcAft>
        <a:buClr>
          <a:schemeClr val="accent1"/>
        </a:buClr>
        <a:buSzPct val="120000"/>
        <a:buFont typeface="Arial" panose="020B0604020202020204" pitchFamily="34" charset="0"/>
        <a:buChar char="▫"/>
        <a:defRPr lang="en-US" altLang="zh-CN" sz="1600" b="0" kern="0" baseline="0" dirty="0" smtClean="0">
          <a:solidFill>
            <a:schemeClr val="tx1"/>
          </a:solidFill>
          <a:latin typeface="Franklin Gothic Book" panose="020B0503020102020204" pitchFamily="34" charset="0"/>
          <a:ea typeface="楷体_GB2312" pitchFamily="49" charset="-122"/>
          <a:cs typeface="Arial" panose="020B0604020202020204" pitchFamily="34" charset="0"/>
        </a:defRPr>
      </a:lvl4pPr>
      <a:lvl5pPr marL="899795" indent="-156210" algn="l" defTabSz="1074420" rtl="0" eaLnBrk="1" fontAlgn="base" hangingPunct="1">
        <a:lnSpc>
          <a:spcPct val="120000"/>
        </a:lnSpc>
        <a:spcBef>
          <a:spcPct val="0"/>
        </a:spcBef>
        <a:spcAft>
          <a:spcPct val="0"/>
        </a:spcAft>
        <a:buClr>
          <a:schemeClr val="accent1"/>
        </a:buClr>
        <a:buSzPct val="89000"/>
        <a:buFont typeface="Arial" panose="020B0604020202020204" pitchFamily="34" charset="0"/>
        <a:buChar char="-"/>
        <a:defRPr lang="en-US" altLang="zh-CN" sz="1600" b="0" kern="0" baseline="0" dirty="0">
          <a:solidFill>
            <a:schemeClr val="tx1"/>
          </a:solidFill>
          <a:latin typeface="Franklin Gothic Book" panose="020B0503020102020204" pitchFamily="34" charset="0"/>
          <a:ea typeface="楷体_GB2312" pitchFamily="49" charset="-122"/>
          <a:cs typeface="Arial" panose="020B0604020202020204" pitchFamily="34" charset="0"/>
        </a:defRPr>
      </a:lvl5pPr>
      <a:lvl6pPr marL="899795" indent="-156210" algn="l" defTabSz="1074420" rtl="0" eaLnBrk="1" fontAlgn="base" hangingPunct="1">
        <a:spcBef>
          <a:spcPct val="0"/>
        </a:spcBef>
        <a:spcAft>
          <a:spcPct val="0"/>
        </a:spcAft>
        <a:buClr>
          <a:schemeClr val="tx2"/>
        </a:buClr>
        <a:buSzPct val="89000"/>
        <a:buFont typeface="Arial" panose="020B0604020202020204" pitchFamily="34" charset="0"/>
        <a:buChar char="-"/>
        <a:defRPr lang="x-none" sz="1920" baseline="0">
          <a:solidFill>
            <a:schemeClr val="tx1"/>
          </a:solidFill>
          <a:latin typeface="+mn-lt"/>
        </a:defRPr>
      </a:lvl6pPr>
      <a:lvl7pPr marL="899795" indent="-156210" algn="l" defTabSz="1074420" rtl="0" eaLnBrk="1" fontAlgn="base" hangingPunct="1">
        <a:spcBef>
          <a:spcPct val="0"/>
        </a:spcBef>
        <a:spcAft>
          <a:spcPct val="0"/>
        </a:spcAft>
        <a:buClr>
          <a:schemeClr val="tx2"/>
        </a:buClr>
        <a:buSzPct val="89000"/>
        <a:buFont typeface="Arial" panose="020B0604020202020204" pitchFamily="34" charset="0"/>
        <a:buChar char="-"/>
        <a:defRPr lang="x-none" sz="1920" baseline="0">
          <a:solidFill>
            <a:schemeClr val="tx1"/>
          </a:solidFill>
          <a:latin typeface="+mn-lt"/>
        </a:defRPr>
      </a:lvl7pPr>
      <a:lvl8pPr marL="899795" indent="-156210" algn="l" defTabSz="1074420" rtl="0" eaLnBrk="1" fontAlgn="base" hangingPunct="1">
        <a:spcBef>
          <a:spcPct val="0"/>
        </a:spcBef>
        <a:spcAft>
          <a:spcPct val="0"/>
        </a:spcAft>
        <a:buClr>
          <a:schemeClr val="tx2"/>
        </a:buClr>
        <a:buSzPct val="89000"/>
        <a:buFont typeface="Arial" panose="020B0604020202020204" pitchFamily="34" charset="0"/>
        <a:buChar char="-"/>
        <a:defRPr lang="x-none" sz="1920" baseline="0">
          <a:solidFill>
            <a:schemeClr val="tx1"/>
          </a:solidFill>
          <a:latin typeface="+mn-lt"/>
        </a:defRPr>
      </a:lvl8pPr>
      <a:lvl9pPr marL="899795" indent="-156210" algn="l" defTabSz="1074420" rtl="0" eaLnBrk="1" fontAlgn="base" hangingPunct="1">
        <a:spcBef>
          <a:spcPct val="0"/>
        </a:spcBef>
        <a:spcAft>
          <a:spcPct val="0"/>
        </a:spcAft>
        <a:buClr>
          <a:schemeClr val="tx2"/>
        </a:buClr>
        <a:buSzPct val="89000"/>
        <a:buFont typeface="Arial" panose="020B0604020202020204" pitchFamily="34" charset="0"/>
        <a:buChar char="-"/>
        <a:defRPr lang="x-none" sz="1920" baseline="0">
          <a:solidFill>
            <a:schemeClr val="tx1"/>
          </a:solidFill>
          <a:latin typeface="+mn-lt"/>
        </a:defRPr>
      </a:lvl9pPr>
    </p:bodyStyle>
    <p:otherStyle>
      <a:defPPr>
        <a:defRPr lang="x-none"/>
      </a:defPPr>
      <a:lvl1pPr marL="0" algn="l" defTabSz="1097280" rtl="0" eaLnBrk="1" latinLnBrk="0" hangingPunct="1">
        <a:defRPr lang="x-none" sz="2160" kern="1200">
          <a:solidFill>
            <a:schemeClr val="tx1"/>
          </a:solidFill>
          <a:latin typeface="+mn-lt"/>
          <a:ea typeface="+mn-ea"/>
          <a:cs typeface="+mn-cs"/>
        </a:defRPr>
      </a:lvl1pPr>
      <a:lvl2pPr marL="548640" algn="l" defTabSz="1097280" rtl="0" eaLnBrk="1" latinLnBrk="0" hangingPunct="1">
        <a:defRPr lang="x-none" sz="2160" kern="1200">
          <a:solidFill>
            <a:schemeClr val="tx1"/>
          </a:solidFill>
          <a:latin typeface="+mn-lt"/>
          <a:ea typeface="+mn-ea"/>
          <a:cs typeface="+mn-cs"/>
        </a:defRPr>
      </a:lvl2pPr>
      <a:lvl3pPr marL="1097280" algn="l" defTabSz="1097280" rtl="0" eaLnBrk="1" latinLnBrk="0" hangingPunct="1">
        <a:defRPr lang="x-none" sz="2160" kern="1200">
          <a:solidFill>
            <a:schemeClr val="tx1"/>
          </a:solidFill>
          <a:latin typeface="+mn-lt"/>
          <a:ea typeface="+mn-ea"/>
          <a:cs typeface="+mn-cs"/>
        </a:defRPr>
      </a:lvl3pPr>
      <a:lvl4pPr marL="1645920" algn="l" defTabSz="1097280" rtl="0" eaLnBrk="1" latinLnBrk="0" hangingPunct="1">
        <a:defRPr lang="x-none" sz="2160" kern="1200">
          <a:solidFill>
            <a:schemeClr val="tx1"/>
          </a:solidFill>
          <a:latin typeface="+mn-lt"/>
          <a:ea typeface="+mn-ea"/>
          <a:cs typeface="+mn-cs"/>
        </a:defRPr>
      </a:lvl4pPr>
      <a:lvl5pPr marL="2194560" algn="l" defTabSz="1097280" rtl="0" eaLnBrk="1" latinLnBrk="0" hangingPunct="1">
        <a:defRPr lang="x-none" sz="2160" kern="1200">
          <a:solidFill>
            <a:schemeClr val="tx1"/>
          </a:solidFill>
          <a:latin typeface="+mn-lt"/>
          <a:ea typeface="+mn-ea"/>
          <a:cs typeface="+mn-cs"/>
        </a:defRPr>
      </a:lvl5pPr>
      <a:lvl6pPr marL="2743200" algn="l" defTabSz="1097280" rtl="0" eaLnBrk="1" latinLnBrk="0" hangingPunct="1">
        <a:defRPr lang="x-none" sz="2160" kern="1200">
          <a:solidFill>
            <a:schemeClr val="tx1"/>
          </a:solidFill>
          <a:latin typeface="+mn-lt"/>
          <a:ea typeface="+mn-ea"/>
          <a:cs typeface="+mn-cs"/>
        </a:defRPr>
      </a:lvl6pPr>
      <a:lvl7pPr marL="3291840" algn="l" defTabSz="1097280" rtl="0" eaLnBrk="1" latinLnBrk="0" hangingPunct="1">
        <a:defRPr lang="x-none" sz="2160" kern="1200">
          <a:solidFill>
            <a:schemeClr val="tx1"/>
          </a:solidFill>
          <a:latin typeface="+mn-lt"/>
          <a:ea typeface="+mn-ea"/>
          <a:cs typeface="+mn-cs"/>
        </a:defRPr>
      </a:lvl7pPr>
      <a:lvl8pPr marL="3840480" algn="l" defTabSz="1097280" rtl="0" eaLnBrk="1" latinLnBrk="0" hangingPunct="1">
        <a:defRPr lang="x-none" sz="2160" kern="1200">
          <a:solidFill>
            <a:schemeClr val="tx1"/>
          </a:solidFill>
          <a:latin typeface="+mn-lt"/>
          <a:ea typeface="+mn-ea"/>
          <a:cs typeface="+mn-cs"/>
        </a:defRPr>
      </a:lvl8pPr>
      <a:lvl9pPr marL="4389120" algn="l" defTabSz="1097280" rtl="0" eaLnBrk="1" latinLnBrk="0" hangingPunct="1">
        <a:defRPr lang="x-none" sz="216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14"/>
            </p:custDataLst>
          </p:nvPr>
        </p:nvGraphicFramePr>
        <p:xfrm>
          <a:off x="0" y="1"/>
          <a:ext cx="259174" cy="194369"/>
        </p:xfrm>
        <a:graphic>
          <a:graphicData uri="http://schemas.openxmlformats.org/presentationml/2006/ole">
            <mc:AlternateContent xmlns:mc="http://schemas.openxmlformats.org/markup-compatibility/2006">
              <mc:Choice xmlns:v="urn:schemas-microsoft-com:vml" Requires="v">
                <p:oleObj name="think-cell 幻灯片" r:id="rId45" imgW="12700" imgH="12700" progId="TCLayout.ActiveDocument.1">
                  <p:embed/>
                </p:oleObj>
              </mc:Choice>
              <mc:Fallback>
                <p:oleObj name="think-cell 幻灯片" r:id="rId45" imgW="12700" imgH="12700" progId="TCLayout.ActiveDocument.1">
                  <p:embed/>
                  <p:pic>
                    <p:nvPicPr>
                      <p:cNvPr id="0" name="Object 1" hidden="1"/>
                      <p:cNvPicPr/>
                      <p:nvPr/>
                    </p:nvPicPr>
                    <p:blipFill>
                      <a:blip r:embed="rId46"/>
                      <a:stretch>
                        <a:fillRect/>
                      </a:stretch>
                    </p:blipFill>
                    <p:spPr>
                      <a:xfrm>
                        <a:off x="0" y="1"/>
                        <a:ext cx="259174" cy="194369"/>
                      </a:xfrm>
                      <a:prstGeom prst="rect">
                        <a:avLst/>
                      </a:prstGeom>
                    </p:spPr>
                  </p:pic>
                </p:oleObj>
              </mc:Fallback>
            </mc:AlternateContent>
          </a:graphicData>
        </a:graphic>
      </p:graphicFrame>
      <p:pic>
        <p:nvPicPr>
          <p:cNvPr id="4" name="Picture 3"/>
          <p:cNvPicPr>
            <a:picLocks noChangeAspect="1"/>
          </p:cNvPicPr>
          <p:nvPr userDrawn="1"/>
        </p:nvPicPr>
        <p:blipFill rotWithShape="1">
          <a:blip r:embed="rId47"/>
          <a:srcRect b="24180"/>
          <a:stretch>
            <a:fillRect/>
          </a:stretch>
        </p:blipFill>
        <p:spPr bwMode="auto">
          <a:xfrm>
            <a:off x="0" y="6455382"/>
            <a:ext cx="12603480" cy="1773682"/>
          </a:xfrm>
          <a:prstGeom prst="rect">
            <a:avLst/>
          </a:prstGeom>
        </p:spPr>
      </p:pic>
      <p:pic>
        <p:nvPicPr>
          <p:cNvPr id="149" name="Picture 148"/>
          <p:cNvPicPr>
            <a:picLocks noChangeAspect="1"/>
          </p:cNvPicPr>
          <p:nvPr userDrawn="1"/>
        </p:nvPicPr>
        <p:blipFill>
          <a:blip r:embed="rId48" cstate="print">
            <a:extLst>
              <a:ext uri="{28A0092B-C50C-407E-A947-70E740481C1C}">
                <a14:useLocalDpi xmlns:a14="http://schemas.microsoft.com/office/drawing/2010/main" val="0"/>
              </a:ext>
            </a:extLst>
          </a:blip>
          <a:stretch>
            <a:fillRect/>
          </a:stretch>
        </p:blipFill>
        <p:spPr bwMode="ltGray">
          <a:xfrm>
            <a:off x="11827271" y="7208821"/>
            <a:ext cx="2256677" cy="746653"/>
          </a:xfrm>
          <a:prstGeom prst="rect">
            <a:avLst/>
          </a:prstGeom>
        </p:spPr>
      </p:pic>
      <p:sp>
        <p:nvSpPr>
          <p:cNvPr id="19" name="Title Placeholder 2"/>
          <p:cNvSpPr>
            <a:spLocks noGrp="1" noChangeArrowheads="1"/>
          </p:cNvSpPr>
          <p:nvPr>
            <p:ph type="title"/>
          </p:nvPr>
        </p:nvSpPr>
        <p:spPr bwMode="gray">
          <a:xfrm>
            <a:off x="564946" y="433028"/>
            <a:ext cx="1350051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noAutofit/>
          </a:bodyPr>
          <a:lstStyle/>
          <a:p>
            <a:pPr lvl="0"/>
            <a:endParaRPr lang="en-US" noProof="0"/>
          </a:p>
        </p:txBody>
      </p:sp>
      <p:sp>
        <p:nvSpPr>
          <p:cNvPr id="5" name="Text Placeholder 2"/>
          <p:cNvSpPr>
            <a:spLocks noGrp="1"/>
          </p:cNvSpPr>
          <p:nvPr userDrawn="1">
            <p:ph type="body" idx="1"/>
          </p:nvPr>
        </p:nvSpPr>
        <p:spPr bwMode="gray">
          <a:xfrm>
            <a:off x="564946" y="1268033"/>
            <a:ext cx="13500510" cy="1450654"/>
          </a:xfrm>
          <a:prstGeom prst="rect">
            <a:avLst/>
          </a:prstGeom>
        </p:spPr>
        <p:txBody>
          <a:bodyPr vert="horz" wrap="square" lIns="0" tIns="0" rIns="0" bIns="0" rtlCol="0">
            <a:spAutoFit/>
          </a:bodyPr>
          <a:lstStyle/>
          <a:p>
            <a:pPr lvl="0" latinLnBrk="0"/>
            <a:r>
              <a:rPr lang="en-US" altLang="zh-CN"/>
              <a:t>Click to edit Master text styles</a:t>
            </a:r>
          </a:p>
          <a:p>
            <a:pPr lvl="1" latinLnBrk="0"/>
            <a:r>
              <a:rPr lang="en-US" altLang="zh-CN"/>
              <a:t>Second level</a:t>
            </a:r>
          </a:p>
          <a:p>
            <a:pPr lvl="2" latinLnBrk="0"/>
            <a:r>
              <a:rPr lang="en-US" altLang="zh-CN"/>
              <a:t>Third level</a:t>
            </a:r>
          </a:p>
          <a:p>
            <a:pPr lvl="3" latinLnBrk="0"/>
            <a:r>
              <a:rPr lang="en-US" altLang="zh-CN"/>
              <a:t>Fourth level</a:t>
            </a:r>
          </a:p>
          <a:p>
            <a:pPr lvl="4" latinLnBrk="0"/>
            <a:r>
              <a:rPr lang="en-US" altLang="zh-CN"/>
              <a:t>Fifth level</a:t>
            </a:r>
            <a:endParaRPr lang="en-US"/>
          </a:p>
        </p:txBody>
      </p:sp>
      <p:grpSp>
        <p:nvGrpSpPr>
          <p:cNvPr id="15" name="ACET" hidden="1"/>
          <p:cNvGrpSpPr/>
          <p:nvPr userDrawn="1"/>
        </p:nvGrpSpPr>
        <p:grpSpPr bwMode="gray">
          <a:xfrm>
            <a:off x="546860" y="2437413"/>
            <a:ext cx="6305814" cy="573391"/>
            <a:chOff x="915" y="735"/>
            <a:chExt cx="2686" cy="295"/>
          </a:xfrm>
        </p:grpSpPr>
        <p:cxnSp>
          <p:nvCxnSpPr>
            <p:cNvPr id="16" name="AutoShape 249"/>
            <p:cNvCxnSpPr>
              <a:cxnSpLocks noChangeShapeType="1"/>
              <a:stCxn id="18" idx="4"/>
              <a:endCxn id="18" idx="6"/>
            </p:cNvCxnSpPr>
            <p:nvPr/>
          </p:nvCxnSpPr>
          <p:spPr bwMode="gray">
            <a:xfrm>
              <a:off x="915" y="1030"/>
              <a:ext cx="2686" cy="0"/>
            </a:xfrm>
            <a:prstGeom prst="straightConnector1">
              <a:avLst/>
            </a:prstGeom>
            <a:noFill/>
            <a:ln w="9525">
              <a:solidFill>
                <a:schemeClr val="accent6"/>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 name="AutoShape 250"/>
            <p:cNvSpPr>
              <a:spLocks noChangeArrowheads="1"/>
            </p:cNvSpPr>
            <p:nvPr/>
          </p:nvSpPr>
          <p:spPr bwMode="gray">
            <a:xfrm>
              <a:off x="915" y="735"/>
              <a:ext cx="2686" cy="295"/>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18288" anchor="b">
              <a:spAutoFit/>
            </a:bodyPr>
            <a:lstStyle/>
            <a:p>
              <a:r>
                <a:rPr lang="x-none" sz="1800" b="1" baseline="0">
                  <a:solidFill>
                    <a:srgbClr val="000000"/>
                  </a:solidFill>
                  <a:latin typeface="+mn-lt"/>
                  <a:ea typeface="+mn-ea"/>
                </a:rPr>
                <a:t>Title</a:t>
              </a:r>
            </a:p>
            <a:p>
              <a:r>
                <a:rPr lang="x-none" sz="1800" baseline="0">
                  <a:solidFill>
                    <a:srgbClr val="808080"/>
                  </a:solidFill>
                  <a:latin typeface="+mn-lt"/>
                  <a:ea typeface="+mn-ea"/>
                </a:rPr>
                <a:t>Unit of measure</a:t>
              </a:r>
            </a:p>
          </p:txBody>
        </p:sp>
      </p:grpSp>
      <p:sp>
        <p:nvSpPr>
          <p:cNvPr id="66" name="4. Footnote" hidden="1"/>
          <p:cNvSpPr txBox="1">
            <a:spLocks noChangeArrowheads="1"/>
          </p:cNvSpPr>
          <p:nvPr userDrawn="1"/>
        </p:nvSpPr>
        <p:spPr bwMode="gray">
          <a:xfrm>
            <a:off x="564946" y="7313947"/>
            <a:ext cx="10706348"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nchorCtr="0">
            <a:spAutoFit/>
          </a:bodyPr>
          <a:lstStyle>
            <a:defPPr>
              <a:defRPr lang="en-US"/>
            </a:defPPr>
            <a:lvl1pPr marL="85725" indent="-85725" defTabSz="895350">
              <a:defRPr sz="800" baseline="0">
                <a:solidFill>
                  <a:srgbClr val="808080"/>
                </a:solidFill>
                <a:latin typeface="+mn-lt"/>
              </a:defRPr>
            </a:lvl1pPr>
            <a:lvl2pPr marL="1031875" defTabSz="895350">
              <a:defRPr sz="2400"/>
            </a:lvl2pPr>
            <a:lvl3pPr marL="1217930" defTabSz="895350">
              <a:defRPr sz="2400"/>
            </a:lvl3pPr>
            <a:lvl4pPr marL="1405255" defTabSz="895350">
              <a:defRPr sz="2400"/>
            </a:lvl4pPr>
            <a:lvl5pPr marL="1792605" defTabSz="895350">
              <a:defRPr sz="2400"/>
            </a:lvl5pPr>
            <a:lvl6pPr marL="2249805" defTabSz="895350" fontAlgn="base">
              <a:spcBef>
                <a:spcPct val="0"/>
              </a:spcBef>
              <a:spcAft>
                <a:spcPct val="0"/>
              </a:spcAft>
              <a:defRPr sz="2400"/>
            </a:lvl6pPr>
            <a:lvl7pPr marL="2707005" defTabSz="895350" fontAlgn="base">
              <a:spcBef>
                <a:spcPct val="0"/>
              </a:spcBef>
              <a:spcAft>
                <a:spcPct val="0"/>
              </a:spcAft>
              <a:defRPr sz="2400"/>
            </a:lvl7pPr>
            <a:lvl8pPr marL="3164205" defTabSz="895350" fontAlgn="base">
              <a:spcBef>
                <a:spcPct val="0"/>
              </a:spcBef>
              <a:spcAft>
                <a:spcPct val="0"/>
              </a:spcAft>
              <a:defRPr sz="2400"/>
            </a:lvl8pPr>
            <a:lvl9pPr marL="3621405" defTabSz="895350" fontAlgn="base">
              <a:spcBef>
                <a:spcPct val="0"/>
              </a:spcBef>
              <a:spcAft>
                <a:spcPct val="0"/>
              </a:spcAft>
              <a:defRPr sz="2400"/>
            </a:lvl9pPr>
          </a:lstStyle>
          <a:p>
            <a:r>
              <a:rPr lang="en-US" sz="1200" i="1" baseline="0">
                <a:solidFill>
                  <a:schemeClr val="tx1"/>
                </a:solidFill>
              </a:rPr>
              <a:t>1	Footnote</a:t>
            </a:r>
          </a:p>
        </p:txBody>
      </p:sp>
      <p:sp>
        <p:nvSpPr>
          <p:cNvPr id="67" name="5. Source" hidden="1"/>
          <p:cNvSpPr>
            <a:spLocks noChangeArrowheads="1"/>
          </p:cNvSpPr>
          <p:nvPr userDrawn="1"/>
        </p:nvSpPr>
        <p:spPr bwMode="gray">
          <a:xfrm>
            <a:off x="564946" y="7527290"/>
            <a:ext cx="10706348"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spAutoFit/>
          </a:bodyPr>
          <a:lstStyle/>
          <a:p>
            <a:pPr marL="563245" indent="-563245" defTabSz="1074420"/>
            <a:r>
              <a:rPr lang="en-US" sz="1200" i="1" baseline="0">
                <a:solidFill>
                  <a:schemeClr val="tx1"/>
                </a:solidFill>
                <a:latin typeface="+mn-lt"/>
                <a:ea typeface="+mn-ea"/>
              </a:rPr>
              <a:t>SOURCE: Source</a:t>
            </a:r>
          </a:p>
        </p:txBody>
      </p:sp>
      <p:sp>
        <p:nvSpPr>
          <p:cNvPr id="68" name="1. On-page tracker" hidden="1"/>
          <p:cNvSpPr>
            <a:spLocks noChangeArrowheads="1"/>
          </p:cNvSpPr>
          <p:nvPr userDrawn="1"/>
        </p:nvSpPr>
        <p:spPr bwMode="gray">
          <a:xfrm>
            <a:off x="564946" y="9393"/>
            <a:ext cx="448841" cy="1477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en-US" sz="960" cap="all">
                <a:solidFill>
                  <a:schemeClr val="accent6"/>
                </a:solidFill>
                <a:latin typeface="+mn-lt"/>
              </a:rPr>
              <a:t>TRACKER</a:t>
            </a:r>
          </a:p>
        </p:txBody>
      </p:sp>
      <p:sp>
        <p:nvSpPr>
          <p:cNvPr id="69" name="3. Unit of measure" hidden="1"/>
          <p:cNvSpPr txBox="1">
            <a:spLocks noChangeArrowheads="1"/>
          </p:cNvSpPr>
          <p:nvPr userDrawn="1"/>
        </p:nvSpPr>
        <p:spPr bwMode="gray">
          <a:xfrm>
            <a:off x="564946" y="860864"/>
            <a:ext cx="13500511" cy="277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oAutofit/>
          </a:bodyPr>
          <a:lstStyle>
            <a:defPPr>
              <a:defRPr lang="en-US"/>
            </a:defPPr>
            <a:lvl1pPr defTabSz="895350">
              <a:defRPr sz="1600" baseline="0">
                <a:solidFill>
                  <a:schemeClr val="accent6"/>
                </a:solidFill>
                <a:latin typeface="+mn-lt"/>
              </a:defRPr>
            </a:lvl1pPr>
            <a:lvl2pPr marL="447675" defTabSz="895350">
              <a:defRPr sz="2400"/>
            </a:lvl2pPr>
            <a:lvl3pPr marL="895350" defTabSz="895350">
              <a:defRPr sz="2400"/>
            </a:lvl3pPr>
            <a:lvl4pPr marL="1344930" defTabSz="895350">
              <a:defRPr sz="2400"/>
            </a:lvl4pPr>
            <a:lvl5pPr marL="1792605" defTabSz="895350">
              <a:defRPr sz="2400"/>
            </a:lvl5pPr>
            <a:lvl6pPr marL="2249805" defTabSz="895350" fontAlgn="base">
              <a:spcBef>
                <a:spcPct val="0"/>
              </a:spcBef>
              <a:spcAft>
                <a:spcPct val="0"/>
              </a:spcAft>
              <a:defRPr sz="2400"/>
            </a:lvl6pPr>
            <a:lvl7pPr marL="2707005" defTabSz="895350" fontAlgn="base">
              <a:spcBef>
                <a:spcPct val="0"/>
              </a:spcBef>
              <a:spcAft>
                <a:spcPct val="0"/>
              </a:spcAft>
              <a:defRPr sz="2400"/>
            </a:lvl7pPr>
            <a:lvl8pPr marL="3164205" defTabSz="895350" fontAlgn="base">
              <a:spcBef>
                <a:spcPct val="0"/>
              </a:spcBef>
              <a:spcAft>
                <a:spcPct val="0"/>
              </a:spcAft>
              <a:defRPr sz="2400"/>
            </a:lvl8pPr>
            <a:lvl9pPr marL="3621405" defTabSz="895350" fontAlgn="base">
              <a:spcBef>
                <a:spcPct val="0"/>
              </a:spcBef>
              <a:spcAft>
                <a:spcPct val="0"/>
              </a:spcAft>
              <a:defRPr sz="2400"/>
            </a:lvl9pPr>
          </a:lstStyle>
          <a:p>
            <a:r>
              <a:rPr lang="en-US" sz="1800" baseline="0"/>
              <a:t>Subtitle</a:t>
            </a:r>
          </a:p>
        </p:txBody>
      </p:sp>
      <p:grpSp>
        <p:nvGrpSpPr>
          <p:cNvPr id="87" name="Sticker" hidden="1"/>
          <p:cNvGrpSpPr/>
          <p:nvPr userDrawn="1"/>
        </p:nvGrpSpPr>
        <p:grpSpPr bwMode="gray">
          <a:xfrm>
            <a:off x="13705931" y="911694"/>
            <a:ext cx="359521" cy="150810"/>
            <a:chOff x="8388431" y="285750"/>
            <a:chExt cx="352344" cy="147808"/>
          </a:xfrm>
        </p:grpSpPr>
        <p:sp>
          <p:nvSpPr>
            <p:cNvPr id="88" name="StickerRectangle"/>
            <p:cNvSpPr>
              <a:spLocks noChangeArrowheads="1"/>
            </p:cNvSpPr>
            <p:nvPr/>
          </p:nvSpPr>
          <p:spPr bwMode="gray">
            <a:xfrm>
              <a:off x="8388431" y="285750"/>
              <a:ext cx="352344" cy="147808"/>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7432" tIns="0" rIns="0" bIns="27432">
              <a:spAutoFit/>
            </a:bodyPr>
            <a:lstStyle/>
            <a:p>
              <a:pPr algn="r" defTabSz="895350">
                <a:buClr>
                  <a:srgbClr val="002960"/>
                </a:buClr>
              </a:pPr>
              <a:r>
                <a:rPr lang="x-none" sz="800" baseline="0">
                  <a:solidFill>
                    <a:schemeClr val="accent6"/>
                  </a:solidFill>
                  <a:latin typeface="+mn-lt"/>
                  <a:ea typeface="+mn-ea"/>
                </a:rPr>
                <a:t>STICKER</a:t>
              </a:r>
            </a:p>
          </p:txBody>
        </p:sp>
        <p:cxnSp>
          <p:nvCxnSpPr>
            <p:cNvPr id="89" name="AutoShape 31"/>
            <p:cNvCxnSpPr>
              <a:cxnSpLocks noChangeShapeType="1"/>
              <a:stCxn id="88" idx="2"/>
              <a:endCxn id="88" idx="4"/>
            </p:cNvCxnSpPr>
            <p:nvPr/>
          </p:nvCxnSpPr>
          <p:spPr bwMode="gray">
            <a:xfrm>
              <a:off x="8388431" y="285750"/>
              <a:ext cx="0" cy="147808"/>
            </a:xfrm>
            <a:prstGeom prst="straightConnector1">
              <a:avLst/>
            </a:prstGeom>
            <a:noFill/>
            <a:ln w="9525">
              <a:solidFill>
                <a:schemeClr val="accent6"/>
              </a:solidFill>
              <a:round/>
            </a:ln>
            <a:extLst>
              <a:ext uri="{909E8E84-426E-40DD-AFC4-6F175D3DCCD1}">
                <a14:hiddenFill xmlns:a14="http://schemas.microsoft.com/office/drawing/2010/main">
                  <a:noFill/>
                </a14:hiddenFill>
              </a:ext>
            </a:extLst>
          </p:spPr>
        </p:cxnSp>
        <p:cxnSp>
          <p:nvCxnSpPr>
            <p:cNvPr id="90" name="AutoShape 32"/>
            <p:cNvCxnSpPr>
              <a:cxnSpLocks noChangeShapeType="1"/>
              <a:stCxn id="88" idx="4"/>
              <a:endCxn id="88" idx="6"/>
            </p:cNvCxnSpPr>
            <p:nvPr/>
          </p:nvCxnSpPr>
          <p:spPr bwMode="gray">
            <a:xfrm>
              <a:off x="8388431" y="433558"/>
              <a:ext cx="352344" cy="0"/>
            </a:xfrm>
            <a:prstGeom prst="straightConnector1">
              <a:avLst/>
            </a:prstGeom>
            <a:noFill/>
            <a:ln w="25400">
              <a:solidFill>
                <a:schemeClr val="accent6"/>
              </a:solidFill>
              <a:round/>
            </a:ln>
            <a:extLst>
              <a:ext uri="{909E8E84-426E-40DD-AFC4-6F175D3DCCD1}">
                <a14:hiddenFill xmlns:a14="http://schemas.microsoft.com/office/drawing/2010/main">
                  <a:noFill/>
                </a14:hiddenFill>
              </a:ext>
            </a:extLst>
          </p:spPr>
        </p:cxnSp>
      </p:grpSp>
      <p:grpSp>
        <p:nvGrpSpPr>
          <p:cNvPr id="91" name="LegendBoxes" hidden="1"/>
          <p:cNvGrpSpPr/>
          <p:nvPr userDrawn="1"/>
        </p:nvGrpSpPr>
        <p:grpSpPr bwMode="gray">
          <a:xfrm>
            <a:off x="13360208" y="911695"/>
            <a:ext cx="705261" cy="1013975"/>
            <a:chOff x="7835905" y="279400"/>
            <a:chExt cx="691180" cy="993791"/>
          </a:xfrm>
        </p:grpSpPr>
        <p:sp>
          <p:nvSpPr>
            <p:cNvPr id="92" name="RectangleLegend1"/>
            <p:cNvSpPr>
              <a:spLocks noChangeArrowheads="1"/>
            </p:cNvSpPr>
            <p:nvPr/>
          </p:nvSpPr>
          <p:spPr bwMode="gray">
            <a:xfrm>
              <a:off x="7835905" y="290513"/>
              <a:ext cx="165100" cy="160338"/>
            </a:xfrm>
            <a:prstGeom prst="rect">
              <a:avLst/>
            </a:prstGeom>
            <a:solidFill>
              <a:schemeClr val="accent1"/>
            </a:solid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a:latin typeface="+mn-lt"/>
                <a:ea typeface="+mn-ea"/>
              </a:endParaRPr>
            </a:p>
          </p:txBody>
        </p:sp>
        <p:sp>
          <p:nvSpPr>
            <p:cNvPr id="93" name="RectangleLegend2"/>
            <p:cNvSpPr>
              <a:spLocks noChangeArrowheads="1"/>
            </p:cNvSpPr>
            <p:nvPr/>
          </p:nvSpPr>
          <p:spPr bwMode="gray">
            <a:xfrm>
              <a:off x="7835905" y="560388"/>
              <a:ext cx="165100" cy="160338"/>
            </a:xfrm>
            <a:prstGeom prst="rect">
              <a:avLst/>
            </a:prstGeom>
            <a:solidFill>
              <a:schemeClr val="accent2"/>
            </a:solid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a:latin typeface="+mn-lt"/>
                <a:ea typeface="+mn-ea"/>
              </a:endParaRPr>
            </a:p>
          </p:txBody>
        </p:sp>
        <p:sp>
          <p:nvSpPr>
            <p:cNvPr id="94" name="RectangleLegend3"/>
            <p:cNvSpPr>
              <a:spLocks noChangeArrowheads="1"/>
            </p:cNvSpPr>
            <p:nvPr/>
          </p:nvSpPr>
          <p:spPr bwMode="gray">
            <a:xfrm>
              <a:off x="7835905" y="831851"/>
              <a:ext cx="165100" cy="160338"/>
            </a:xfrm>
            <a:prstGeom prst="rect">
              <a:avLst/>
            </a:prstGeom>
            <a:solidFill>
              <a:schemeClr val="accent3"/>
            </a:solid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a:latin typeface="+mn-lt"/>
                <a:ea typeface="+mn-ea"/>
              </a:endParaRPr>
            </a:p>
          </p:txBody>
        </p:sp>
        <p:sp>
          <p:nvSpPr>
            <p:cNvPr id="95" name="RectangleLegend4"/>
            <p:cNvSpPr>
              <a:spLocks noChangeArrowheads="1"/>
            </p:cNvSpPr>
            <p:nvPr/>
          </p:nvSpPr>
          <p:spPr bwMode="gray">
            <a:xfrm>
              <a:off x="7835905" y="1103313"/>
              <a:ext cx="165100" cy="160338"/>
            </a:xfrm>
            <a:prstGeom prst="rect">
              <a:avLst/>
            </a:prstGeom>
            <a:solidFill>
              <a:schemeClr val="accent4"/>
            </a:solid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a:latin typeface="+mn-lt"/>
                <a:ea typeface="+mn-ea"/>
              </a:endParaRPr>
            </a:p>
          </p:txBody>
        </p:sp>
        <p:sp>
          <p:nvSpPr>
            <p:cNvPr id="96" name="Legend1"/>
            <p:cNvSpPr>
              <a:spLocks noChangeArrowheads="1"/>
            </p:cNvSpPr>
            <p:nvPr/>
          </p:nvSpPr>
          <p:spPr bwMode="gray">
            <a:xfrm>
              <a:off x="8089905" y="279400"/>
              <a:ext cx="437178" cy="18099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a:latin typeface="+mn-lt"/>
                  <a:ea typeface="+mn-ea"/>
                </a:rPr>
                <a:t>Legend</a:t>
              </a:r>
            </a:p>
          </p:txBody>
        </p:sp>
        <p:sp>
          <p:nvSpPr>
            <p:cNvPr id="97" name="Legend2"/>
            <p:cNvSpPr>
              <a:spLocks noChangeArrowheads="1"/>
            </p:cNvSpPr>
            <p:nvPr/>
          </p:nvSpPr>
          <p:spPr bwMode="gray">
            <a:xfrm>
              <a:off x="8089907" y="549276"/>
              <a:ext cx="437178" cy="18099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a:latin typeface="+mn-lt"/>
                  <a:ea typeface="+mn-ea"/>
                </a:rPr>
                <a:t>Legend</a:t>
              </a:r>
            </a:p>
          </p:txBody>
        </p:sp>
        <p:sp>
          <p:nvSpPr>
            <p:cNvPr id="98" name="Legend3"/>
            <p:cNvSpPr>
              <a:spLocks noChangeArrowheads="1"/>
            </p:cNvSpPr>
            <p:nvPr/>
          </p:nvSpPr>
          <p:spPr bwMode="gray">
            <a:xfrm>
              <a:off x="8089905" y="820738"/>
              <a:ext cx="437178" cy="18099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a:latin typeface="+mn-lt"/>
                  <a:ea typeface="+mn-ea"/>
                </a:rPr>
                <a:t>Legend</a:t>
              </a:r>
            </a:p>
          </p:txBody>
        </p:sp>
        <p:sp>
          <p:nvSpPr>
            <p:cNvPr id="99" name="Legend4"/>
            <p:cNvSpPr>
              <a:spLocks noChangeArrowheads="1"/>
            </p:cNvSpPr>
            <p:nvPr/>
          </p:nvSpPr>
          <p:spPr bwMode="gray">
            <a:xfrm>
              <a:off x="8089905" y="1092201"/>
              <a:ext cx="437178" cy="18099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a:latin typeface="+mn-lt"/>
                  <a:ea typeface="+mn-ea"/>
                </a:rPr>
                <a:t>Legend</a:t>
              </a:r>
            </a:p>
          </p:txBody>
        </p:sp>
      </p:grpSp>
      <p:grpSp>
        <p:nvGrpSpPr>
          <p:cNvPr id="100" name="LegendLines" hidden="1"/>
          <p:cNvGrpSpPr/>
          <p:nvPr userDrawn="1"/>
        </p:nvGrpSpPr>
        <p:grpSpPr bwMode="gray">
          <a:xfrm>
            <a:off x="13045950" y="911695"/>
            <a:ext cx="1019508" cy="741860"/>
            <a:chOff x="7540629" y="279400"/>
            <a:chExt cx="999153" cy="727090"/>
          </a:xfrm>
        </p:grpSpPr>
        <p:sp>
          <p:nvSpPr>
            <p:cNvPr id="101" name="LineLegend1"/>
            <p:cNvSpPr>
              <a:spLocks noChangeShapeType="1"/>
            </p:cNvSpPr>
            <p:nvPr/>
          </p:nvSpPr>
          <p:spPr bwMode="gray">
            <a:xfrm>
              <a:off x="7540629" y="369888"/>
              <a:ext cx="457200" cy="0"/>
            </a:xfrm>
            <a:prstGeom prst="line">
              <a:avLst/>
            </a:prstGeom>
            <a:noFill/>
            <a:ln w="28575">
              <a:solidFill>
                <a:schemeClr val="accent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x-none" sz="1200" baseline="0">
                <a:latin typeface="+mn-lt"/>
                <a:ea typeface="+mn-ea"/>
              </a:endParaRPr>
            </a:p>
          </p:txBody>
        </p:sp>
        <p:sp>
          <p:nvSpPr>
            <p:cNvPr id="102" name="LineLegend2"/>
            <p:cNvSpPr>
              <a:spLocks noChangeShapeType="1"/>
            </p:cNvSpPr>
            <p:nvPr/>
          </p:nvSpPr>
          <p:spPr bwMode="gray">
            <a:xfrm>
              <a:off x="7540629" y="638175"/>
              <a:ext cx="457200" cy="0"/>
            </a:xfrm>
            <a:prstGeom prst="line">
              <a:avLst/>
            </a:prstGeom>
            <a:noFill/>
            <a:ln w="28575">
              <a:solidFill>
                <a:schemeClr val="accent3"/>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x-none" sz="1200" baseline="0">
                <a:latin typeface="+mn-lt"/>
                <a:ea typeface="+mn-ea"/>
              </a:endParaRPr>
            </a:p>
          </p:txBody>
        </p:sp>
        <p:sp>
          <p:nvSpPr>
            <p:cNvPr id="103" name="LineLegend3"/>
            <p:cNvSpPr>
              <a:spLocks noChangeShapeType="1"/>
            </p:cNvSpPr>
            <p:nvPr/>
          </p:nvSpPr>
          <p:spPr bwMode="gray">
            <a:xfrm>
              <a:off x="7540629" y="915988"/>
              <a:ext cx="457200" cy="0"/>
            </a:xfrm>
            <a:prstGeom prst="line">
              <a:avLst/>
            </a:prstGeom>
            <a:noFill/>
            <a:ln w="28575">
              <a:solidFill>
                <a:schemeClr val="accent3"/>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x-none" sz="1200" baseline="0">
                <a:latin typeface="+mn-lt"/>
                <a:ea typeface="+mn-ea"/>
              </a:endParaRPr>
            </a:p>
          </p:txBody>
        </p:sp>
        <p:sp>
          <p:nvSpPr>
            <p:cNvPr id="104" name="Legend1"/>
            <p:cNvSpPr>
              <a:spLocks noChangeArrowheads="1"/>
            </p:cNvSpPr>
            <p:nvPr/>
          </p:nvSpPr>
          <p:spPr bwMode="gray">
            <a:xfrm>
              <a:off x="8102604" y="279400"/>
              <a:ext cx="437178" cy="180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a:latin typeface="+mn-lt"/>
                  <a:ea typeface="+mn-ea"/>
                </a:rPr>
                <a:t>Legend</a:t>
              </a:r>
            </a:p>
          </p:txBody>
        </p:sp>
        <p:sp>
          <p:nvSpPr>
            <p:cNvPr id="105" name="Legend2"/>
            <p:cNvSpPr>
              <a:spLocks noChangeArrowheads="1"/>
            </p:cNvSpPr>
            <p:nvPr/>
          </p:nvSpPr>
          <p:spPr bwMode="gray">
            <a:xfrm>
              <a:off x="8102604" y="546101"/>
              <a:ext cx="437178" cy="180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a:latin typeface="+mn-lt"/>
                  <a:ea typeface="+mn-ea"/>
                </a:rPr>
                <a:t>Legend</a:t>
              </a:r>
            </a:p>
          </p:txBody>
        </p:sp>
        <p:sp>
          <p:nvSpPr>
            <p:cNvPr id="106" name="Legend3"/>
            <p:cNvSpPr>
              <a:spLocks noChangeArrowheads="1"/>
            </p:cNvSpPr>
            <p:nvPr/>
          </p:nvSpPr>
          <p:spPr bwMode="gray">
            <a:xfrm>
              <a:off x="8102604" y="825501"/>
              <a:ext cx="437178" cy="180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a:latin typeface="+mn-lt"/>
                  <a:ea typeface="+mn-ea"/>
                </a:rPr>
                <a:t>Legend</a:t>
              </a:r>
            </a:p>
          </p:txBody>
        </p:sp>
      </p:grpSp>
      <p:grpSp>
        <p:nvGrpSpPr>
          <p:cNvPr id="108" name="LegendMoons" hidden="1"/>
          <p:cNvGrpSpPr/>
          <p:nvPr userDrawn="1"/>
        </p:nvGrpSpPr>
        <p:grpSpPr bwMode="gray">
          <a:xfrm>
            <a:off x="13292166" y="911695"/>
            <a:ext cx="773292" cy="1333054"/>
            <a:chOff x="7769225" y="250825"/>
            <a:chExt cx="757853" cy="1306516"/>
          </a:xfrm>
        </p:grpSpPr>
        <p:grpSp>
          <p:nvGrpSpPr>
            <p:cNvPr id="109" name="MoonLegend1"/>
            <p:cNvGrpSpPr>
              <a:grpSpLocks noChangeAspect="1"/>
            </p:cNvGrpSpPr>
            <p:nvPr>
              <p:custDataLst>
                <p:tags r:id="rId30"/>
              </p:custDataLst>
            </p:nvPr>
          </p:nvGrpSpPr>
          <p:grpSpPr bwMode="gray">
            <a:xfrm>
              <a:off x="7769225" y="250825"/>
              <a:ext cx="209550" cy="209551"/>
              <a:chOff x="4533" y="183"/>
              <a:chExt cx="144" cy="144"/>
            </a:xfrm>
          </p:grpSpPr>
          <p:sp>
            <p:nvSpPr>
              <p:cNvPr id="127" name="Oval 38"/>
              <p:cNvSpPr>
                <a:spLocks noChangeAspect="1" noChangeArrowheads="1"/>
              </p:cNvSpPr>
              <p:nvPr>
                <p:custDataLst>
                  <p:tags r:id="rId43"/>
                </p:custDataLst>
              </p:nvPr>
            </p:nvSpPr>
            <p:spPr bwMode="gray">
              <a:xfrm>
                <a:off x="4533" y="183"/>
                <a:ext cx="144" cy="144"/>
              </a:xfrm>
              <a:prstGeom prst="ellipse">
                <a:avLst/>
              </a:prstGeom>
              <a:solidFill>
                <a:schemeClr val="accent1"/>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a:latin typeface="+mn-lt"/>
                  <a:ea typeface="+mn-ea"/>
                </a:endParaRPr>
              </a:p>
            </p:txBody>
          </p:sp>
          <p:sp>
            <p:nvSpPr>
              <p:cNvPr id="128" name="Arc 39"/>
              <p:cNvSpPr>
                <a:spLocks noChangeAspect="1"/>
              </p:cNvSpPr>
              <p:nvPr>
                <p:custDataLst>
                  <p:tags r:id="rId44"/>
                </p:custDataLst>
              </p:nvPr>
            </p:nvSpPr>
            <p:spPr bwMode="gray">
              <a:xfrm>
                <a:off x="4533" y="183"/>
                <a:ext cx="144" cy="144"/>
              </a:xfrm>
              <a:prstGeom prst="arc">
                <a:avLst>
                  <a:gd name="adj1" fmla="val 16200000"/>
                  <a:gd name="adj2" fmla="val 5400000"/>
                </a:avLst>
              </a:prstGeom>
              <a:solidFill>
                <a:schemeClr val="tx2"/>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a:latin typeface="+mn-lt"/>
                  <a:ea typeface="+mn-ea"/>
                </a:endParaRPr>
              </a:p>
            </p:txBody>
          </p:sp>
        </p:grpSp>
        <p:grpSp>
          <p:nvGrpSpPr>
            <p:cNvPr id="110" name="MoonLegend2"/>
            <p:cNvGrpSpPr>
              <a:grpSpLocks noChangeAspect="1"/>
            </p:cNvGrpSpPr>
            <p:nvPr>
              <p:custDataLst>
                <p:tags r:id="rId31"/>
              </p:custDataLst>
            </p:nvPr>
          </p:nvGrpSpPr>
          <p:grpSpPr bwMode="gray">
            <a:xfrm>
              <a:off x="7769225" y="525066"/>
              <a:ext cx="209550" cy="209551"/>
              <a:chOff x="1694" y="2044"/>
              <a:chExt cx="160" cy="160"/>
            </a:xfrm>
          </p:grpSpPr>
          <p:sp>
            <p:nvSpPr>
              <p:cNvPr id="125" name="Oval 41"/>
              <p:cNvSpPr>
                <a:spLocks noChangeAspect="1" noChangeArrowheads="1"/>
              </p:cNvSpPr>
              <p:nvPr>
                <p:custDataLst>
                  <p:tags r:id="rId41"/>
                </p:custDataLst>
              </p:nvPr>
            </p:nvSpPr>
            <p:spPr bwMode="gray">
              <a:xfrm>
                <a:off x="1694" y="2044"/>
                <a:ext cx="160" cy="160"/>
              </a:xfrm>
              <a:prstGeom prst="ellipse">
                <a:avLst/>
              </a:prstGeom>
              <a:solidFill>
                <a:schemeClr val="accent1"/>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a:latin typeface="+mn-lt"/>
                  <a:ea typeface="+mn-ea"/>
                </a:endParaRPr>
              </a:p>
            </p:txBody>
          </p:sp>
          <p:sp>
            <p:nvSpPr>
              <p:cNvPr id="126" name="Arc 42"/>
              <p:cNvSpPr>
                <a:spLocks noChangeAspect="1"/>
              </p:cNvSpPr>
              <p:nvPr>
                <p:custDataLst>
                  <p:tags r:id="rId42"/>
                </p:custDataLst>
              </p:nvPr>
            </p:nvSpPr>
            <p:spPr bwMode="gray">
              <a:xfrm>
                <a:off x="1694" y="2044"/>
                <a:ext cx="160" cy="160"/>
              </a:xfrm>
              <a:prstGeom prst="arc">
                <a:avLst/>
              </a:prstGeom>
              <a:solidFill>
                <a:schemeClr val="tx2"/>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a:latin typeface="+mn-lt"/>
                  <a:ea typeface="+mn-ea"/>
                </a:endParaRPr>
              </a:p>
            </p:txBody>
          </p:sp>
        </p:grpSp>
        <p:grpSp>
          <p:nvGrpSpPr>
            <p:cNvPr id="111" name="MoonLegend4"/>
            <p:cNvGrpSpPr>
              <a:grpSpLocks noChangeAspect="1"/>
            </p:cNvGrpSpPr>
            <p:nvPr>
              <p:custDataLst>
                <p:tags r:id="rId32"/>
              </p:custDataLst>
            </p:nvPr>
          </p:nvGrpSpPr>
          <p:grpSpPr bwMode="gray">
            <a:xfrm>
              <a:off x="7769225" y="1073548"/>
              <a:ext cx="209550" cy="209551"/>
              <a:chOff x="4495" y="1198"/>
              <a:chExt cx="160" cy="160"/>
            </a:xfrm>
          </p:grpSpPr>
          <p:sp>
            <p:nvSpPr>
              <p:cNvPr id="123" name="Oval 47"/>
              <p:cNvSpPr>
                <a:spLocks noChangeAspect="1" noChangeArrowheads="1"/>
              </p:cNvSpPr>
              <p:nvPr>
                <p:custDataLst>
                  <p:tags r:id="rId39"/>
                </p:custDataLst>
              </p:nvPr>
            </p:nvSpPr>
            <p:spPr bwMode="gray">
              <a:xfrm>
                <a:off x="4495" y="1198"/>
                <a:ext cx="160" cy="160"/>
              </a:xfrm>
              <a:prstGeom prst="ellipse">
                <a:avLst/>
              </a:prstGeom>
              <a:solidFill>
                <a:schemeClr val="accent1"/>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a:latin typeface="+mn-lt"/>
                  <a:ea typeface="+mn-ea"/>
                </a:endParaRPr>
              </a:p>
            </p:txBody>
          </p:sp>
          <p:sp>
            <p:nvSpPr>
              <p:cNvPr id="124" name="Arc 48"/>
              <p:cNvSpPr>
                <a:spLocks noChangeAspect="1"/>
              </p:cNvSpPr>
              <p:nvPr>
                <p:custDataLst>
                  <p:tags r:id="rId40"/>
                </p:custDataLst>
              </p:nvPr>
            </p:nvSpPr>
            <p:spPr bwMode="gray">
              <a:xfrm>
                <a:off x="4495" y="1198"/>
                <a:ext cx="160" cy="160"/>
              </a:xfrm>
              <a:prstGeom prst="arc">
                <a:avLst>
                  <a:gd name="adj1" fmla="val 16200000"/>
                  <a:gd name="adj2" fmla="val 10800000"/>
                </a:avLst>
              </a:prstGeom>
              <a:solidFill>
                <a:schemeClr val="tx2"/>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a:latin typeface="+mn-lt"/>
                  <a:ea typeface="+mn-ea"/>
                </a:endParaRPr>
              </a:p>
            </p:txBody>
          </p:sp>
        </p:grpSp>
        <p:grpSp>
          <p:nvGrpSpPr>
            <p:cNvPr id="112" name="MoonLegend5"/>
            <p:cNvGrpSpPr>
              <a:grpSpLocks noChangeAspect="1"/>
            </p:cNvGrpSpPr>
            <p:nvPr>
              <p:custDataLst>
                <p:tags r:id="rId33"/>
              </p:custDataLst>
            </p:nvPr>
          </p:nvGrpSpPr>
          <p:grpSpPr bwMode="gray">
            <a:xfrm>
              <a:off x="7769225" y="1347790"/>
              <a:ext cx="209550" cy="209551"/>
              <a:chOff x="4495" y="1440"/>
              <a:chExt cx="160" cy="160"/>
            </a:xfrm>
          </p:grpSpPr>
          <p:sp>
            <p:nvSpPr>
              <p:cNvPr id="121" name="Oval 50"/>
              <p:cNvSpPr>
                <a:spLocks noChangeAspect="1" noChangeArrowheads="1"/>
              </p:cNvSpPr>
              <p:nvPr>
                <p:custDataLst>
                  <p:tags r:id="rId37"/>
                </p:custDataLst>
              </p:nvPr>
            </p:nvSpPr>
            <p:spPr bwMode="gray">
              <a:xfrm>
                <a:off x="4495" y="1440"/>
                <a:ext cx="160" cy="160"/>
              </a:xfrm>
              <a:prstGeom prst="ellipse">
                <a:avLst/>
              </a:prstGeom>
              <a:solidFill>
                <a:schemeClr val="accent1"/>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a:latin typeface="+mn-lt"/>
                  <a:ea typeface="+mn-ea"/>
                </a:endParaRPr>
              </a:p>
            </p:txBody>
          </p:sp>
          <p:sp>
            <p:nvSpPr>
              <p:cNvPr id="122" name="Oval 51"/>
              <p:cNvSpPr>
                <a:spLocks noChangeAspect="1" noChangeArrowheads="1"/>
              </p:cNvSpPr>
              <p:nvPr>
                <p:custDataLst>
                  <p:tags r:id="rId38"/>
                </p:custDataLst>
              </p:nvPr>
            </p:nvSpPr>
            <p:spPr bwMode="gray">
              <a:xfrm>
                <a:off x="4495" y="1440"/>
                <a:ext cx="160" cy="160"/>
              </a:xfrm>
              <a:prstGeom prst="arc">
                <a:avLst>
                  <a:gd name="adj1" fmla="val 16200000"/>
                  <a:gd name="adj2" fmla="val 16200000"/>
                </a:avLst>
              </a:prstGeom>
              <a:solidFill>
                <a:schemeClr val="tx2"/>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a:latin typeface="+mn-lt"/>
                  <a:ea typeface="+mn-ea"/>
                </a:endParaRPr>
              </a:p>
            </p:txBody>
          </p:sp>
        </p:grpSp>
        <p:grpSp>
          <p:nvGrpSpPr>
            <p:cNvPr id="113" name="MoonLegend3"/>
            <p:cNvGrpSpPr>
              <a:grpSpLocks noChangeAspect="1"/>
            </p:cNvGrpSpPr>
            <p:nvPr>
              <p:custDataLst>
                <p:tags r:id="rId34"/>
              </p:custDataLst>
            </p:nvPr>
          </p:nvGrpSpPr>
          <p:grpSpPr bwMode="gray">
            <a:xfrm>
              <a:off x="7769225" y="799307"/>
              <a:ext cx="209550" cy="209551"/>
              <a:chOff x="4495" y="1198"/>
              <a:chExt cx="160" cy="160"/>
            </a:xfrm>
          </p:grpSpPr>
          <p:sp>
            <p:nvSpPr>
              <p:cNvPr id="119" name="Oval 47"/>
              <p:cNvSpPr>
                <a:spLocks noChangeAspect="1" noChangeArrowheads="1"/>
              </p:cNvSpPr>
              <p:nvPr>
                <p:custDataLst>
                  <p:tags r:id="rId35"/>
                </p:custDataLst>
              </p:nvPr>
            </p:nvSpPr>
            <p:spPr bwMode="gray">
              <a:xfrm>
                <a:off x="4495" y="1198"/>
                <a:ext cx="160" cy="160"/>
              </a:xfrm>
              <a:prstGeom prst="ellipse">
                <a:avLst/>
              </a:prstGeom>
              <a:solidFill>
                <a:schemeClr val="accent1"/>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a:latin typeface="+mn-lt"/>
                  <a:ea typeface="+mn-ea"/>
                </a:endParaRPr>
              </a:p>
            </p:txBody>
          </p:sp>
          <p:sp>
            <p:nvSpPr>
              <p:cNvPr id="120" name="Arc 48"/>
              <p:cNvSpPr>
                <a:spLocks noChangeAspect="1"/>
              </p:cNvSpPr>
              <p:nvPr>
                <p:custDataLst>
                  <p:tags r:id="rId36"/>
                </p:custDataLst>
              </p:nvPr>
            </p:nvSpPr>
            <p:spPr bwMode="gray">
              <a:xfrm>
                <a:off x="4495" y="1198"/>
                <a:ext cx="160" cy="160"/>
              </a:xfrm>
              <a:prstGeom prst="arc">
                <a:avLst>
                  <a:gd name="adj1" fmla="val 16200000"/>
                  <a:gd name="adj2" fmla="val 5400000"/>
                </a:avLst>
              </a:prstGeom>
              <a:solidFill>
                <a:schemeClr val="tx2"/>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a:latin typeface="+mn-lt"/>
                  <a:ea typeface="+mn-ea"/>
                </a:endParaRPr>
              </a:p>
            </p:txBody>
          </p:sp>
        </p:grpSp>
        <p:sp>
          <p:nvSpPr>
            <p:cNvPr id="114" name="Legend1"/>
            <p:cNvSpPr>
              <a:spLocks noChangeArrowheads="1"/>
            </p:cNvSpPr>
            <p:nvPr/>
          </p:nvSpPr>
          <p:spPr bwMode="gray">
            <a:xfrm>
              <a:off x="8089900" y="263525"/>
              <a:ext cx="437178" cy="18099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a:latin typeface="+mn-lt"/>
                  <a:ea typeface="+mn-ea"/>
                </a:rPr>
                <a:t>Legend</a:t>
              </a:r>
            </a:p>
          </p:txBody>
        </p:sp>
        <p:sp>
          <p:nvSpPr>
            <p:cNvPr id="115" name="Legend2"/>
            <p:cNvSpPr>
              <a:spLocks noChangeArrowheads="1"/>
            </p:cNvSpPr>
            <p:nvPr/>
          </p:nvSpPr>
          <p:spPr bwMode="gray">
            <a:xfrm>
              <a:off x="8089900" y="538163"/>
              <a:ext cx="437178" cy="18099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a:latin typeface="+mn-lt"/>
                  <a:ea typeface="+mn-ea"/>
                </a:rPr>
                <a:t>Legend</a:t>
              </a:r>
            </a:p>
          </p:txBody>
        </p:sp>
        <p:sp>
          <p:nvSpPr>
            <p:cNvPr id="116" name="Legend3"/>
            <p:cNvSpPr>
              <a:spLocks noChangeArrowheads="1"/>
            </p:cNvSpPr>
            <p:nvPr/>
          </p:nvSpPr>
          <p:spPr bwMode="gray">
            <a:xfrm>
              <a:off x="8089900" y="812801"/>
              <a:ext cx="437178" cy="18099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a:latin typeface="+mn-lt"/>
                  <a:ea typeface="+mn-ea"/>
                </a:rPr>
                <a:t>Legend</a:t>
              </a:r>
            </a:p>
          </p:txBody>
        </p:sp>
        <p:sp>
          <p:nvSpPr>
            <p:cNvPr id="117" name="Legend4"/>
            <p:cNvSpPr>
              <a:spLocks noChangeArrowheads="1"/>
            </p:cNvSpPr>
            <p:nvPr/>
          </p:nvSpPr>
          <p:spPr bwMode="gray">
            <a:xfrm>
              <a:off x="8089900" y="1084266"/>
              <a:ext cx="437178" cy="18099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a:latin typeface="+mn-lt"/>
                  <a:ea typeface="+mn-ea"/>
                </a:rPr>
                <a:t>Legend</a:t>
              </a:r>
            </a:p>
          </p:txBody>
        </p:sp>
        <p:sp>
          <p:nvSpPr>
            <p:cNvPr id="118" name="Legend5"/>
            <p:cNvSpPr>
              <a:spLocks noChangeArrowheads="1"/>
            </p:cNvSpPr>
            <p:nvPr/>
          </p:nvSpPr>
          <p:spPr bwMode="gray">
            <a:xfrm>
              <a:off x="8089900" y="1360491"/>
              <a:ext cx="437178" cy="18099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a:latin typeface="+mn-lt"/>
                  <a:ea typeface="+mn-ea"/>
                </a:rPr>
                <a:t>Legend</a:t>
              </a:r>
            </a:p>
          </p:txBody>
        </p:sp>
      </p:grpSp>
      <p:grpSp>
        <p:nvGrpSpPr>
          <p:cNvPr id="129" name="EmptyMoon" hidden="1"/>
          <p:cNvGrpSpPr>
            <a:grpSpLocks noChangeAspect="1"/>
          </p:cNvGrpSpPr>
          <p:nvPr userDrawn="1">
            <p:custDataLst>
              <p:tags r:id="rId15"/>
            </p:custDataLst>
          </p:nvPr>
        </p:nvGrpSpPr>
        <p:grpSpPr>
          <a:xfrm>
            <a:off x="11321025" y="1000046"/>
            <a:ext cx="254000" cy="254000"/>
            <a:chOff x="762000" y="1270000"/>
            <a:chExt cx="254000" cy="254000"/>
          </a:xfrm>
          <a:solidFill>
            <a:schemeClr val="accent2"/>
          </a:solidFill>
        </p:grpSpPr>
        <p:sp>
          <p:nvSpPr>
            <p:cNvPr id="130" name="Oval 129"/>
            <p:cNvSpPr/>
            <p:nvPr>
              <p:custDataLst>
                <p:tags r:id="rId28"/>
              </p:custDataLst>
            </p:nvPr>
          </p:nvSpPr>
          <p:spPr>
            <a:xfrm>
              <a:off x="762000" y="1270000"/>
              <a:ext cx="254000" cy="254000"/>
            </a:xfrm>
            <a:prstGeom prst="ellipse">
              <a:avLst/>
            </a:prstGeom>
            <a:solidFill>
              <a:schemeClr val="accent1"/>
            </a:solidFill>
            <a:ln w="0" cap="flat"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sz="1600">
                <a:solidFill>
                  <a:schemeClr val="bg1"/>
                </a:solidFill>
              </a:endParaRPr>
            </a:p>
          </p:txBody>
        </p:sp>
        <p:sp>
          <p:nvSpPr>
            <p:cNvPr id="131" name="Arc 130"/>
            <p:cNvSpPr/>
            <p:nvPr>
              <p:custDataLst>
                <p:tags r:id="rId29"/>
              </p:custDataLst>
            </p:nvPr>
          </p:nvSpPr>
          <p:spPr>
            <a:xfrm>
              <a:off x="762000" y="1270000"/>
              <a:ext cx="254000" cy="254000"/>
            </a:xfrm>
            <a:prstGeom prst="arc">
              <a:avLst>
                <a:gd name="adj1" fmla="val 16200000"/>
                <a:gd name="adj2" fmla="val 5400000"/>
              </a:avLst>
            </a:prstGeom>
            <a:solidFill>
              <a:schemeClr val="accent2"/>
            </a:solidFill>
            <a:ln w="0" cap="flat" cmpd="sng" algn="ctr">
              <a:no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a:p>
          </p:txBody>
        </p:sp>
      </p:grpSp>
      <p:grpSp>
        <p:nvGrpSpPr>
          <p:cNvPr id="132" name="QuaterMoon" hidden="1"/>
          <p:cNvGrpSpPr>
            <a:grpSpLocks noChangeAspect="1"/>
          </p:cNvGrpSpPr>
          <p:nvPr userDrawn="1">
            <p:custDataLst>
              <p:tags r:id="rId16"/>
            </p:custDataLst>
          </p:nvPr>
        </p:nvGrpSpPr>
        <p:grpSpPr>
          <a:xfrm>
            <a:off x="11641366" y="1000046"/>
            <a:ext cx="254000" cy="254000"/>
            <a:chOff x="762000" y="1270000"/>
            <a:chExt cx="254000" cy="254000"/>
          </a:xfrm>
        </p:grpSpPr>
        <p:sp>
          <p:nvSpPr>
            <p:cNvPr id="133" name="Oval 132"/>
            <p:cNvSpPr/>
            <p:nvPr>
              <p:custDataLst>
                <p:tags r:id="rId26"/>
              </p:custDataLst>
            </p:nvPr>
          </p:nvSpPr>
          <p:spPr>
            <a:xfrm>
              <a:off x="762000" y="1270000"/>
              <a:ext cx="254000" cy="254000"/>
            </a:xfrm>
            <a:prstGeom prst="ellipse">
              <a:avLst/>
            </a:prstGeom>
            <a:solidFill>
              <a:schemeClr val="accent1"/>
            </a:solidFill>
            <a:ln w="0" cap="flat"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sz="1600">
                <a:solidFill>
                  <a:schemeClr val="bg1"/>
                </a:solidFill>
              </a:endParaRPr>
            </a:p>
          </p:txBody>
        </p:sp>
        <p:sp>
          <p:nvSpPr>
            <p:cNvPr id="134" name="Arc 133"/>
            <p:cNvSpPr/>
            <p:nvPr>
              <p:custDataLst>
                <p:tags r:id="rId27"/>
              </p:custDataLst>
            </p:nvPr>
          </p:nvSpPr>
          <p:spPr>
            <a:xfrm>
              <a:off x="762000" y="1270000"/>
              <a:ext cx="254000" cy="254000"/>
            </a:xfrm>
            <a:prstGeom prst="arc">
              <a:avLst>
                <a:gd name="adj1" fmla="val 16200000"/>
                <a:gd name="adj2" fmla="val 0"/>
              </a:avLst>
            </a:prstGeom>
            <a:solidFill>
              <a:schemeClr val="accent2"/>
            </a:solidFill>
            <a:ln w="0" cap="flat" cmpd="sng" algn="ctr">
              <a:no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a:p>
          </p:txBody>
        </p:sp>
      </p:grpSp>
      <p:grpSp>
        <p:nvGrpSpPr>
          <p:cNvPr id="135" name="HalfMoon" hidden="1"/>
          <p:cNvGrpSpPr>
            <a:grpSpLocks noChangeAspect="1"/>
          </p:cNvGrpSpPr>
          <p:nvPr userDrawn="1">
            <p:custDataLst>
              <p:tags r:id="rId17"/>
            </p:custDataLst>
          </p:nvPr>
        </p:nvGrpSpPr>
        <p:grpSpPr>
          <a:xfrm>
            <a:off x="11961708" y="1000046"/>
            <a:ext cx="254000" cy="254000"/>
            <a:chOff x="762000" y="1270000"/>
            <a:chExt cx="254000" cy="254000"/>
          </a:xfrm>
        </p:grpSpPr>
        <p:sp>
          <p:nvSpPr>
            <p:cNvPr id="136" name="Oval 135"/>
            <p:cNvSpPr/>
            <p:nvPr>
              <p:custDataLst>
                <p:tags r:id="rId24"/>
              </p:custDataLst>
            </p:nvPr>
          </p:nvSpPr>
          <p:spPr>
            <a:xfrm>
              <a:off x="762000" y="1270000"/>
              <a:ext cx="254000" cy="254000"/>
            </a:xfrm>
            <a:prstGeom prst="ellipse">
              <a:avLst/>
            </a:prstGeom>
            <a:solidFill>
              <a:schemeClr val="accent1"/>
            </a:solidFill>
            <a:ln w="0" cap="flat"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sz="1600">
                <a:solidFill>
                  <a:schemeClr val="bg1"/>
                </a:solidFill>
              </a:endParaRPr>
            </a:p>
          </p:txBody>
        </p:sp>
        <p:sp>
          <p:nvSpPr>
            <p:cNvPr id="137" name="Arc 136"/>
            <p:cNvSpPr/>
            <p:nvPr>
              <p:custDataLst>
                <p:tags r:id="rId25"/>
              </p:custDataLst>
            </p:nvPr>
          </p:nvSpPr>
          <p:spPr>
            <a:xfrm>
              <a:off x="762000" y="1270000"/>
              <a:ext cx="254000" cy="254000"/>
            </a:xfrm>
            <a:prstGeom prst="arc">
              <a:avLst>
                <a:gd name="adj1" fmla="val 16200000"/>
                <a:gd name="adj2" fmla="val 5400000"/>
              </a:avLst>
            </a:prstGeom>
            <a:solidFill>
              <a:schemeClr val="accent2"/>
            </a:solidFill>
            <a:ln w="0" cap="flat" cmpd="sng" algn="ctr">
              <a:no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a:p>
          </p:txBody>
        </p:sp>
      </p:grpSp>
      <p:grpSp>
        <p:nvGrpSpPr>
          <p:cNvPr id="138" name="3QuaterMoon" hidden="1"/>
          <p:cNvGrpSpPr>
            <a:grpSpLocks noChangeAspect="1"/>
          </p:cNvGrpSpPr>
          <p:nvPr userDrawn="1">
            <p:custDataLst>
              <p:tags r:id="rId18"/>
            </p:custDataLst>
          </p:nvPr>
        </p:nvGrpSpPr>
        <p:grpSpPr>
          <a:xfrm>
            <a:off x="12282049" y="1000046"/>
            <a:ext cx="254000" cy="254000"/>
            <a:chOff x="762000" y="1270000"/>
            <a:chExt cx="254000" cy="254000"/>
          </a:xfrm>
        </p:grpSpPr>
        <p:sp>
          <p:nvSpPr>
            <p:cNvPr id="139" name="Oval 138"/>
            <p:cNvSpPr/>
            <p:nvPr>
              <p:custDataLst>
                <p:tags r:id="rId22"/>
              </p:custDataLst>
            </p:nvPr>
          </p:nvSpPr>
          <p:spPr>
            <a:xfrm>
              <a:off x="762000" y="1270000"/>
              <a:ext cx="254000" cy="254000"/>
            </a:xfrm>
            <a:prstGeom prst="ellipse">
              <a:avLst/>
            </a:prstGeom>
            <a:solidFill>
              <a:schemeClr val="accent1"/>
            </a:solidFill>
            <a:ln w="0" cap="flat"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sz="1600">
                <a:solidFill>
                  <a:schemeClr val="bg1"/>
                </a:solidFill>
              </a:endParaRPr>
            </a:p>
          </p:txBody>
        </p:sp>
        <p:sp>
          <p:nvSpPr>
            <p:cNvPr id="140" name="Arc 139"/>
            <p:cNvSpPr/>
            <p:nvPr>
              <p:custDataLst>
                <p:tags r:id="rId23"/>
              </p:custDataLst>
            </p:nvPr>
          </p:nvSpPr>
          <p:spPr>
            <a:xfrm>
              <a:off x="762000" y="1270000"/>
              <a:ext cx="254000" cy="254000"/>
            </a:xfrm>
            <a:prstGeom prst="arc">
              <a:avLst>
                <a:gd name="adj1" fmla="val 16200000"/>
                <a:gd name="adj2" fmla="val 10800000"/>
              </a:avLst>
            </a:prstGeom>
            <a:solidFill>
              <a:schemeClr val="accent2"/>
            </a:solidFill>
            <a:ln w="0" cap="flat" cmpd="sng" algn="ctr">
              <a:no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a:p>
          </p:txBody>
        </p:sp>
      </p:grpSp>
      <p:grpSp>
        <p:nvGrpSpPr>
          <p:cNvPr id="141" name="FullMoon" hidden="1"/>
          <p:cNvGrpSpPr>
            <a:grpSpLocks noChangeAspect="1"/>
          </p:cNvGrpSpPr>
          <p:nvPr userDrawn="1">
            <p:custDataLst>
              <p:tags r:id="rId19"/>
            </p:custDataLst>
          </p:nvPr>
        </p:nvGrpSpPr>
        <p:grpSpPr>
          <a:xfrm>
            <a:off x="12602391" y="1000046"/>
            <a:ext cx="254000" cy="254000"/>
            <a:chOff x="762000" y="1270000"/>
            <a:chExt cx="254000" cy="254000"/>
          </a:xfrm>
          <a:solidFill>
            <a:schemeClr val="accent2"/>
          </a:solidFill>
        </p:grpSpPr>
        <p:sp>
          <p:nvSpPr>
            <p:cNvPr id="142" name="Oval 141"/>
            <p:cNvSpPr/>
            <p:nvPr>
              <p:custDataLst>
                <p:tags r:id="rId20"/>
              </p:custDataLst>
            </p:nvPr>
          </p:nvSpPr>
          <p:spPr>
            <a:xfrm>
              <a:off x="762000" y="1270000"/>
              <a:ext cx="254000" cy="254000"/>
            </a:xfrm>
            <a:prstGeom prst="ellipse">
              <a:avLst/>
            </a:prstGeom>
            <a:grpFill/>
            <a:ln w="0" cap="flat"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sz="1600">
                <a:solidFill>
                  <a:schemeClr val="bg1"/>
                </a:solidFill>
              </a:endParaRPr>
            </a:p>
          </p:txBody>
        </p:sp>
        <p:sp>
          <p:nvSpPr>
            <p:cNvPr id="143" name="Arc 142"/>
            <p:cNvSpPr/>
            <p:nvPr>
              <p:custDataLst>
                <p:tags r:id="rId21"/>
              </p:custDataLst>
            </p:nvPr>
          </p:nvSpPr>
          <p:spPr>
            <a:xfrm>
              <a:off x="762000" y="1270000"/>
              <a:ext cx="254000" cy="254000"/>
            </a:xfrm>
            <a:prstGeom prst="arc">
              <a:avLst>
                <a:gd name="adj1" fmla="val 16200000"/>
                <a:gd name="adj2" fmla="val 16200000"/>
              </a:avLst>
            </a:prstGeom>
            <a:grpFill/>
            <a:ln w="0" cap="flat" cmpd="sng" algn="ctr">
              <a:no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a:p>
          </p:txBody>
        </p:sp>
      </p:grpSp>
      <p:cxnSp>
        <p:nvCxnSpPr>
          <p:cNvPr id="145" name="Straight Connector 144"/>
          <p:cNvCxnSpPr/>
          <p:nvPr userDrawn="1"/>
        </p:nvCxnSpPr>
        <p:spPr bwMode="ltGray">
          <a:xfrm>
            <a:off x="564946" y="821418"/>
            <a:ext cx="13500511" cy="0"/>
          </a:xfrm>
          <a:prstGeom prst="line">
            <a:avLst/>
          </a:prstGeom>
          <a:noFill/>
          <a:ln w="12700" cap="flat" cmpd="sng" algn="ctr">
            <a:solidFill>
              <a:srgbClr val="F36419"/>
            </a:solidFill>
            <a:prstDash val="solid"/>
            <a:round/>
            <a:headEnd type="none" w="med" len="med"/>
            <a:tailEnd type="none"/>
          </a:ln>
          <a:effectLst/>
        </p:spPr>
      </p:cxnSp>
      <p:sp>
        <p:nvSpPr>
          <p:cNvPr id="73" name="Slide Number Placeholder 1"/>
          <p:cNvSpPr txBox="1"/>
          <p:nvPr userDrawn="1"/>
        </p:nvSpPr>
        <p:spPr>
          <a:xfrm>
            <a:off x="14198400" y="7832513"/>
            <a:ext cx="266400" cy="151200"/>
          </a:xfrm>
          <a:prstGeom prst="rect">
            <a:avLst/>
          </a:prstGeom>
        </p:spPr>
        <p:txBody>
          <a:bodyPr vert="horz" lIns="0" tIns="0" rIns="0" bIns="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597E933-748C-423A-8FD7-FA7B3ACA4E96}" type="slidenum">
              <a:rPr lang="en-GB" sz="1200" baseline="0" smtClean="0">
                <a:solidFill>
                  <a:schemeClr val="tx1"/>
                </a:solidFill>
              </a:rPr>
              <a:t>‹#›</a:t>
            </a:fld>
            <a:endParaRPr lang="en-GB" sz="1200" baseline="0">
              <a:solidFill>
                <a:schemeClr val="tx1"/>
              </a:solidFill>
            </a:endParaRPr>
          </a:p>
        </p:txBody>
      </p:sp>
      <p:sp>
        <p:nvSpPr>
          <p:cNvPr id="6" name="GS Doctop Placeholder" hidden="1"/>
          <p:cNvSpPr txBox="1"/>
          <p:nvPr userDrawn="1"/>
        </p:nvSpPr>
        <p:spPr>
          <a:xfrm>
            <a:off x="546101" y="0"/>
            <a:ext cx="5651500" cy="215444"/>
          </a:xfrm>
          <a:prstGeom prst="rect">
            <a:avLst/>
          </a:prstGeom>
          <a:noFill/>
        </p:spPr>
        <p:txBody>
          <a:bodyPr vert="horz" rtlCol="0">
            <a:spAutoFit/>
          </a:bodyPr>
          <a:lstStyle/>
          <a:p>
            <a:pPr algn="l"/>
            <a:r>
              <a:rPr lang="en-US" sz="800" b="0">
                <a:latin typeface="Arial" panose="020B0604020202020204"/>
              </a:rPr>
              <a:t>ibdroot\projects\IBD-HK\maxims2020\654567_1\16. Marketing\RS\Project Skyline_RS_V20200923_part 1.pptx</a:t>
            </a:r>
          </a:p>
        </p:txBody>
      </p:sp>
    </p:spTree>
  </p:cSld>
  <p:clrMap bg1="lt1" tx1="dk1" bg2="lt2" tx2="dk2" accent1="accent1" accent2="accent2" accent3="accent3" accent4="accent4" accent5="accent5" accent6="accent6" hlink="hlink" folHlink="folHlink"/>
  <p:sldLayoutIdLst>
    <p:sldLayoutId id="2147483736" r:id="rId1"/>
    <p:sldLayoutId id="2147483737" r:id="rId2"/>
    <p:sldLayoutId id="2147483738" r:id="rId3"/>
    <p:sldLayoutId id="2147483739" r:id="rId4"/>
    <p:sldLayoutId id="2147483740" r:id="rId5"/>
    <p:sldLayoutId id="2147483741" r:id="rId6"/>
    <p:sldLayoutId id="2147483742" r:id="rId7"/>
    <p:sldLayoutId id="2147483743" r:id="rId8"/>
    <p:sldLayoutId id="2147483744" r:id="rId9"/>
    <p:sldLayoutId id="2147483745" r:id="rId10"/>
    <p:sldLayoutId id="2147483746" r:id="rId11"/>
    <p:sldLayoutId id="2147483747" r:id="rId12"/>
  </p:sldLayoutIdLst>
  <p:hf hdr="0" ftr="0" dt="0"/>
  <p:txStyles>
    <p:titleStyle>
      <a:lvl1pPr algn="l" defTabSz="1074420" rtl="0" eaLnBrk="1" fontAlgn="base" hangingPunct="1">
        <a:spcBef>
          <a:spcPct val="0"/>
        </a:spcBef>
        <a:spcAft>
          <a:spcPct val="0"/>
        </a:spcAft>
        <a:tabLst>
          <a:tab pos="323215" algn="l"/>
        </a:tabLst>
        <a:defRPr lang="x-none" sz="2400" b="1" cap="all" baseline="0" noProof="0" dirty="0">
          <a:solidFill>
            <a:schemeClr val="tx2"/>
          </a:solidFill>
          <a:latin typeface="+mj-lt"/>
          <a:ea typeface="+mj-ea"/>
          <a:cs typeface="+mj-cs"/>
        </a:defRPr>
      </a:lvl1pPr>
      <a:lvl2pPr algn="l" defTabSz="1074420" rtl="0" eaLnBrk="1" fontAlgn="base" hangingPunct="1">
        <a:spcBef>
          <a:spcPct val="0"/>
        </a:spcBef>
        <a:spcAft>
          <a:spcPct val="0"/>
        </a:spcAft>
        <a:defRPr lang="x-none" sz="2280" b="1">
          <a:solidFill>
            <a:schemeClr val="tx2"/>
          </a:solidFill>
          <a:latin typeface="Arial" panose="020B0604020202020204" pitchFamily="34" charset="0"/>
        </a:defRPr>
      </a:lvl2pPr>
      <a:lvl3pPr algn="l" defTabSz="1074420" rtl="0" eaLnBrk="1" fontAlgn="base" hangingPunct="1">
        <a:spcBef>
          <a:spcPct val="0"/>
        </a:spcBef>
        <a:spcAft>
          <a:spcPct val="0"/>
        </a:spcAft>
        <a:defRPr lang="x-none" sz="2280" b="1">
          <a:solidFill>
            <a:schemeClr val="tx2"/>
          </a:solidFill>
          <a:latin typeface="Arial" panose="020B0604020202020204" pitchFamily="34" charset="0"/>
        </a:defRPr>
      </a:lvl3pPr>
      <a:lvl4pPr algn="l" defTabSz="1074420" rtl="0" eaLnBrk="1" fontAlgn="base" hangingPunct="1">
        <a:spcBef>
          <a:spcPct val="0"/>
        </a:spcBef>
        <a:spcAft>
          <a:spcPct val="0"/>
        </a:spcAft>
        <a:defRPr lang="x-none" sz="2280" b="1">
          <a:solidFill>
            <a:schemeClr val="tx2"/>
          </a:solidFill>
          <a:latin typeface="Arial" panose="020B0604020202020204" pitchFamily="34" charset="0"/>
        </a:defRPr>
      </a:lvl4pPr>
      <a:lvl5pPr algn="l" defTabSz="1074420" rtl="0" eaLnBrk="1" fontAlgn="base" hangingPunct="1">
        <a:spcBef>
          <a:spcPct val="0"/>
        </a:spcBef>
        <a:spcAft>
          <a:spcPct val="0"/>
        </a:spcAft>
        <a:defRPr lang="x-none" sz="2280" b="1">
          <a:solidFill>
            <a:schemeClr val="tx2"/>
          </a:solidFill>
          <a:latin typeface="Arial" panose="020B0604020202020204" pitchFamily="34" charset="0"/>
        </a:defRPr>
      </a:lvl5pPr>
      <a:lvl6pPr marL="548640" algn="l" defTabSz="1074420" rtl="0" eaLnBrk="1" fontAlgn="base" hangingPunct="1">
        <a:spcBef>
          <a:spcPct val="0"/>
        </a:spcBef>
        <a:spcAft>
          <a:spcPct val="0"/>
        </a:spcAft>
        <a:defRPr lang="x-none" sz="2280" b="1">
          <a:solidFill>
            <a:schemeClr val="tx2"/>
          </a:solidFill>
          <a:latin typeface="Arial" panose="020B0604020202020204" pitchFamily="34" charset="0"/>
        </a:defRPr>
      </a:lvl6pPr>
      <a:lvl7pPr marL="1097280" algn="l" defTabSz="1074420" rtl="0" eaLnBrk="1" fontAlgn="base" hangingPunct="1">
        <a:spcBef>
          <a:spcPct val="0"/>
        </a:spcBef>
        <a:spcAft>
          <a:spcPct val="0"/>
        </a:spcAft>
        <a:defRPr lang="x-none" sz="2280" b="1">
          <a:solidFill>
            <a:schemeClr val="tx2"/>
          </a:solidFill>
          <a:latin typeface="Arial" panose="020B0604020202020204" pitchFamily="34" charset="0"/>
        </a:defRPr>
      </a:lvl7pPr>
      <a:lvl8pPr marL="1645920" algn="l" defTabSz="1074420" rtl="0" eaLnBrk="1" fontAlgn="base" hangingPunct="1">
        <a:spcBef>
          <a:spcPct val="0"/>
        </a:spcBef>
        <a:spcAft>
          <a:spcPct val="0"/>
        </a:spcAft>
        <a:defRPr lang="x-none" sz="2280" b="1">
          <a:solidFill>
            <a:schemeClr val="tx2"/>
          </a:solidFill>
          <a:latin typeface="Arial" panose="020B0604020202020204" pitchFamily="34" charset="0"/>
        </a:defRPr>
      </a:lvl8pPr>
      <a:lvl9pPr marL="2194560" algn="l" defTabSz="1074420" rtl="0" eaLnBrk="1" fontAlgn="base" hangingPunct="1">
        <a:spcBef>
          <a:spcPct val="0"/>
        </a:spcBef>
        <a:spcAft>
          <a:spcPct val="0"/>
        </a:spcAft>
        <a:defRPr lang="x-none" sz="2280" b="1">
          <a:solidFill>
            <a:schemeClr val="tx2"/>
          </a:solidFill>
          <a:latin typeface="Arial" panose="020B0604020202020204" pitchFamily="34" charset="0"/>
        </a:defRPr>
      </a:lvl9pPr>
    </p:titleStyle>
    <p:bodyStyle>
      <a:lvl1pPr marL="0" indent="0" algn="l" defTabSz="1074420" rtl="0" eaLnBrk="1" fontAlgn="base" hangingPunct="1">
        <a:lnSpc>
          <a:spcPct val="120000"/>
        </a:lnSpc>
        <a:spcBef>
          <a:spcPct val="0"/>
        </a:spcBef>
        <a:spcAft>
          <a:spcPct val="0"/>
        </a:spcAft>
        <a:buClr>
          <a:schemeClr val="tx2"/>
        </a:buClr>
        <a:buSzPct val="100000"/>
        <a:defRPr lang="en-US" altLang="zh-CN" sz="1600" b="1" kern="0" baseline="0" dirty="0" smtClean="0">
          <a:solidFill>
            <a:schemeClr val="tx1"/>
          </a:solidFill>
          <a:latin typeface="Franklin Gothic Book" panose="020B0503020102020204" pitchFamily="34" charset="0"/>
          <a:ea typeface="楷体_GB2312" pitchFamily="49" charset="-122"/>
          <a:cs typeface="Arial" panose="020B0604020202020204" pitchFamily="34" charset="0"/>
        </a:defRPr>
      </a:lvl1pPr>
      <a:lvl2pPr marL="232410" indent="-230505" algn="l" defTabSz="1074420" rtl="0" eaLnBrk="1" fontAlgn="base" hangingPunct="1">
        <a:lnSpc>
          <a:spcPct val="120000"/>
        </a:lnSpc>
        <a:spcBef>
          <a:spcPct val="0"/>
        </a:spcBef>
        <a:spcAft>
          <a:spcPct val="0"/>
        </a:spcAft>
        <a:buClr>
          <a:schemeClr val="accent1"/>
        </a:buClr>
        <a:buSzPct val="125000"/>
        <a:buFont typeface="Arial" panose="020B0604020202020204" pitchFamily="34" charset="0"/>
        <a:buChar char="▪"/>
        <a:defRPr lang="en-US" altLang="zh-CN" sz="1600" b="0" kern="0" baseline="0" dirty="0" smtClean="0">
          <a:solidFill>
            <a:schemeClr val="tx1"/>
          </a:solidFill>
          <a:latin typeface="Franklin Gothic Book" panose="020B0503020102020204" pitchFamily="34" charset="0"/>
          <a:ea typeface="楷体_GB2312" pitchFamily="49" charset="-122"/>
          <a:cs typeface="Arial" panose="020B0604020202020204" pitchFamily="34" charset="0"/>
        </a:defRPr>
      </a:lvl2pPr>
      <a:lvl3pPr marL="548640" indent="-314325" algn="l" defTabSz="1074420" rtl="0" eaLnBrk="1" fontAlgn="base" hangingPunct="1">
        <a:lnSpc>
          <a:spcPct val="120000"/>
        </a:lnSpc>
        <a:spcBef>
          <a:spcPct val="0"/>
        </a:spcBef>
        <a:spcAft>
          <a:spcPct val="0"/>
        </a:spcAft>
        <a:buClr>
          <a:schemeClr val="accent1"/>
        </a:buClr>
        <a:buSzPct val="120000"/>
        <a:buFont typeface="Arial" panose="020B0604020202020204" pitchFamily="34" charset="0"/>
        <a:buChar char="–"/>
        <a:defRPr lang="en-US" altLang="zh-CN" sz="1600" b="0" kern="0" baseline="0" dirty="0" smtClean="0">
          <a:solidFill>
            <a:schemeClr val="tx1"/>
          </a:solidFill>
          <a:latin typeface="Franklin Gothic Book" panose="020B0503020102020204" pitchFamily="34" charset="0"/>
          <a:ea typeface="楷体_GB2312" pitchFamily="49" charset="-122"/>
          <a:cs typeface="Arial" panose="020B0604020202020204" pitchFamily="34" charset="0"/>
        </a:defRPr>
      </a:lvl3pPr>
      <a:lvl4pPr marL="737235" indent="-186690" algn="l" defTabSz="1074420" rtl="0" eaLnBrk="1" fontAlgn="base" hangingPunct="1">
        <a:lnSpc>
          <a:spcPct val="120000"/>
        </a:lnSpc>
        <a:spcBef>
          <a:spcPct val="0"/>
        </a:spcBef>
        <a:spcAft>
          <a:spcPct val="0"/>
        </a:spcAft>
        <a:buClr>
          <a:schemeClr val="accent1"/>
        </a:buClr>
        <a:buSzPct val="120000"/>
        <a:buFont typeface="Arial" panose="020B0604020202020204" pitchFamily="34" charset="0"/>
        <a:buChar char="▫"/>
        <a:defRPr lang="en-US" altLang="zh-CN" sz="1600" b="0" kern="0" baseline="0" dirty="0" smtClean="0">
          <a:solidFill>
            <a:schemeClr val="tx1"/>
          </a:solidFill>
          <a:latin typeface="Franklin Gothic Book" panose="020B0503020102020204" pitchFamily="34" charset="0"/>
          <a:ea typeface="楷体_GB2312" pitchFamily="49" charset="-122"/>
          <a:cs typeface="Arial" panose="020B0604020202020204" pitchFamily="34" charset="0"/>
        </a:defRPr>
      </a:lvl4pPr>
      <a:lvl5pPr marL="899795" indent="-156210" algn="l" defTabSz="1074420" rtl="0" eaLnBrk="1" fontAlgn="base" hangingPunct="1">
        <a:lnSpc>
          <a:spcPct val="120000"/>
        </a:lnSpc>
        <a:spcBef>
          <a:spcPct val="0"/>
        </a:spcBef>
        <a:spcAft>
          <a:spcPct val="0"/>
        </a:spcAft>
        <a:buClr>
          <a:schemeClr val="accent1"/>
        </a:buClr>
        <a:buSzPct val="89000"/>
        <a:buFont typeface="Arial" panose="020B0604020202020204" pitchFamily="34" charset="0"/>
        <a:buChar char="-"/>
        <a:defRPr lang="en-US" altLang="zh-CN" sz="1600" b="0" kern="0" baseline="0" dirty="0">
          <a:solidFill>
            <a:schemeClr val="tx1"/>
          </a:solidFill>
          <a:latin typeface="Franklin Gothic Book" panose="020B0503020102020204" pitchFamily="34" charset="0"/>
          <a:ea typeface="楷体_GB2312" pitchFamily="49" charset="-122"/>
          <a:cs typeface="Arial" panose="020B0604020202020204" pitchFamily="34" charset="0"/>
        </a:defRPr>
      </a:lvl5pPr>
      <a:lvl6pPr marL="899795" indent="-156210" algn="l" defTabSz="1074420" rtl="0" eaLnBrk="1" fontAlgn="base" hangingPunct="1">
        <a:spcBef>
          <a:spcPct val="0"/>
        </a:spcBef>
        <a:spcAft>
          <a:spcPct val="0"/>
        </a:spcAft>
        <a:buClr>
          <a:schemeClr val="tx2"/>
        </a:buClr>
        <a:buSzPct val="89000"/>
        <a:buFont typeface="Arial" panose="020B0604020202020204" pitchFamily="34" charset="0"/>
        <a:buChar char="-"/>
        <a:defRPr lang="x-none" sz="1920" baseline="0">
          <a:solidFill>
            <a:schemeClr val="tx1"/>
          </a:solidFill>
          <a:latin typeface="+mn-lt"/>
        </a:defRPr>
      </a:lvl6pPr>
      <a:lvl7pPr marL="899795" indent="-156210" algn="l" defTabSz="1074420" rtl="0" eaLnBrk="1" fontAlgn="base" hangingPunct="1">
        <a:spcBef>
          <a:spcPct val="0"/>
        </a:spcBef>
        <a:spcAft>
          <a:spcPct val="0"/>
        </a:spcAft>
        <a:buClr>
          <a:schemeClr val="tx2"/>
        </a:buClr>
        <a:buSzPct val="89000"/>
        <a:buFont typeface="Arial" panose="020B0604020202020204" pitchFamily="34" charset="0"/>
        <a:buChar char="-"/>
        <a:defRPr lang="x-none" sz="1920" baseline="0">
          <a:solidFill>
            <a:schemeClr val="tx1"/>
          </a:solidFill>
          <a:latin typeface="+mn-lt"/>
        </a:defRPr>
      </a:lvl7pPr>
      <a:lvl8pPr marL="899795" indent="-156210" algn="l" defTabSz="1074420" rtl="0" eaLnBrk="1" fontAlgn="base" hangingPunct="1">
        <a:spcBef>
          <a:spcPct val="0"/>
        </a:spcBef>
        <a:spcAft>
          <a:spcPct val="0"/>
        </a:spcAft>
        <a:buClr>
          <a:schemeClr val="tx2"/>
        </a:buClr>
        <a:buSzPct val="89000"/>
        <a:buFont typeface="Arial" panose="020B0604020202020204" pitchFamily="34" charset="0"/>
        <a:buChar char="-"/>
        <a:defRPr lang="x-none" sz="1920" baseline="0">
          <a:solidFill>
            <a:schemeClr val="tx1"/>
          </a:solidFill>
          <a:latin typeface="+mn-lt"/>
        </a:defRPr>
      </a:lvl8pPr>
      <a:lvl9pPr marL="899795" indent="-156210" algn="l" defTabSz="1074420" rtl="0" eaLnBrk="1" fontAlgn="base" hangingPunct="1">
        <a:spcBef>
          <a:spcPct val="0"/>
        </a:spcBef>
        <a:spcAft>
          <a:spcPct val="0"/>
        </a:spcAft>
        <a:buClr>
          <a:schemeClr val="tx2"/>
        </a:buClr>
        <a:buSzPct val="89000"/>
        <a:buFont typeface="Arial" panose="020B0604020202020204" pitchFamily="34" charset="0"/>
        <a:buChar char="-"/>
        <a:defRPr lang="x-none" sz="1920" baseline="0">
          <a:solidFill>
            <a:schemeClr val="tx1"/>
          </a:solidFill>
          <a:latin typeface="+mn-lt"/>
        </a:defRPr>
      </a:lvl9pPr>
    </p:bodyStyle>
    <p:otherStyle>
      <a:defPPr>
        <a:defRPr lang="x-none"/>
      </a:defPPr>
      <a:lvl1pPr marL="0" algn="l" defTabSz="1097280" rtl="0" eaLnBrk="1" latinLnBrk="0" hangingPunct="1">
        <a:defRPr lang="x-none" sz="2160" kern="1200">
          <a:solidFill>
            <a:schemeClr val="tx1"/>
          </a:solidFill>
          <a:latin typeface="+mn-lt"/>
          <a:ea typeface="+mn-ea"/>
          <a:cs typeface="+mn-cs"/>
        </a:defRPr>
      </a:lvl1pPr>
      <a:lvl2pPr marL="548640" algn="l" defTabSz="1097280" rtl="0" eaLnBrk="1" latinLnBrk="0" hangingPunct="1">
        <a:defRPr lang="x-none" sz="2160" kern="1200">
          <a:solidFill>
            <a:schemeClr val="tx1"/>
          </a:solidFill>
          <a:latin typeface="+mn-lt"/>
          <a:ea typeface="+mn-ea"/>
          <a:cs typeface="+mn-cs"/>
        </a:defRPr>
      </a:lvl2pPr>
      <a:lvl3pPr marL="1097280" algn="l" defTabSz="1097280" rtl="0" eaLnBrk="1" latinLnBrk="0" hangingPunct="1">
        <a:defRPr lang="x-none" sz="2160" kern="1200">
          <a:solidFill>
            <a:schemeClr val="tx1"/>
          </a:solidFill>
          <a:latin typeface="+mn-lt"/>
          <a:ea typeface="+mn-ea"/>
          <a:cs typeface="+mn-cs"/>
        </a:defRPr>
      </a:lvl3pPr>
      <a:lvl4pPr marL="1645920" algn="l" defTabSz="1097280" rtl="0" eaLnBrk="1" latinLnBrk="0" hangingPunct="1">
        <a:defRPr lang="x-none" sz="2160" kern="1200">
          <a:solidFill>
            <a:schemeClr val="tx1"/>
          </a:solidFill>
          <a:latin typeface="+mn-lt"/>
          <a:ea typeface="+mn-ea"/>
          <a:cs typeface="+mn-cs"/>
        </a:defRPr>
      </a:lvl4pPr>
      <a:lvl5pPr marL="2194560" algn="l" defTabSz="1097280" rtl="0" eaLnBrk="1" latinLnBrk="0" hangingPunct="1">
        <a:defRPr lang="x-none" sz="2160" kern="1200">
          <a:solidFill>
            <a:schemeClr val="tx1"/>
          </a:solidFill>
          <a:latin typeface="+mn-lt"/>
          <a:ea typeface="+mn-ea"/>
          <a:cs typeface="+mn-cs"/>
        </a:defRPr>
      </a:lvl5pPr>
      <a:lvl6pPr marL="2743200" algn="l" defTabSz="1097280" rtl="0" eaLnBrk="1" latinLnBrk="0" hangingPunct="1">
        <a:defRPr lang="x-none" sz="2160" kern="1200">
          <a:solidFill>
            <a:schemeClr val="tx1"/>
          </a:solidFill>
          <a:latin typeface="+mn-lt"/>
          <a:ea typeface="+mn-ea"/>
          <a:cs typeface="+mn-cs"/>
        </a:defRPr>
      </a:lvl6pPr>
      <a:lvl7pPr marL="3291840" algn="l" defTabSz="1097280" rtl="0" eaLnBrk="1" latinLnBrk="0" hangingPunct="1">
        <a:defRPr lang="x-none" sz="2160" kern="1200">
          <a:solidFill>
            <a:schemeClr val="tx1"/>
          </a:solidFill>
          <a:latin typeface="+mn-lt"/>
          <a:ea typeface="+mn-ea"/>
          <a:cs typeface="+mn-cs"/>
        </a:defRPr>
      </a:lvl7pPr>
      <a:lvl8pPr marL="3840480" algn="l" defTabSz="1097280" rtl="0" eaLnBrk="1" latinLnBrk="0" hangingPunct="1">
        <a:defRPr lang="x-none" sz="2160" kern="1200">
          <a:solidFill>
            <a:schemeClr val="tx1"/>
          </a:solidFill>
          <a:latin typeface="+mn-lt"/>
          <a:ea typeface="+mn-ea"/>
          <a:cs typeface="+mn-cs"/>
        </a:defRPr>
      </a:lvl8pPr>
      <a:lvl9pPr marL="4389120" algn="l" defTabSz="1097280" rtl="0" eaLnBrk="1" latinLnBrk="0" hangingPunct="1">
        <a:defRPr lang="x-none"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7.xml"/></Relationships>
</file>

<file path=ppt/slides/_rels/slide100.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image" Target="../media/image166.png"/><Relationship Id="rId1" Type="http://schemas.openxmlformats.org/officeDocument/2006/relationships/slideLayout" Target="../slideLayouts/slideLayout114.xml"/></Relationships>
</file>

<file path=ppt/slides/_rels/slide101.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114.xml"/></Relationships>
</file>

<file path=ppt/slides/_rels/slide102.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image" Target="../media/image169.png"/><Relationship Id="rId1" Type="http://schemas.openxmlformats.org/officeDocument/2006/relationships/slideLayout" Target="../slideLayouts/slideLayout114.xml"/></Relationships>
</file>

<file path=ppt/slides/_rels/slide103.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114.xml"/></Relationships>
</file>

<file path=ppt/slides/_rels/slide104.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114.xml"/></Relationships>
</file>

<file path=ppt/slides/_rels/slide105.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image" Target="../media/image173.png"/><Relationship Id="rId1" Type="http://schemas.openxmlformats.org/officeDocument/2006/relationships/slideLayout" Target="../slideLayouts/slideLayout114.xml"/><Relationship Id="rId4" Type="http://schemas.openxmlformats.org/officeDocument/2006/relationships/image" Target="../media/image175.png"/></Relationships>
</file>

<file path=ppt/slides/_rels/slide106.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114.xml"/></Relationships>
</file>

<file path=ppt/slides/_rels/slide107.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114.xml"/></Relationships>
</file>

<file path=ppt/slides/_rels/slide108.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image" Target="../media/image178.png"/><Relationship Id="rId1" Type="http://schemas.openxmlformats.org/officeDocument/2006/relationships/slideLayout" Target="../slideLayouts/slideLayout114.xml"/></Relationships>
</file>

<file path=ppt/slides/_rels/slide109.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10.xml"/></Relationships>
</file>

<file path=ppt/slides/_rels/slide111.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10.xml"/><Relationship Id="rId4" Type="http://schemas.openxmlformats.org/officeDocument/2006/relationships/image" Target="../media/image90.png"/></Relationships>
</file>

<file path=ppt/slides/_rels/slide11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slideLayout" Target="../slideLayouts/slideLayout10.xml"/><Relationship Id="rId1" Type="http://schemas.openxmlformats.org/officeDocument/2006/relationships/tags" Target="../tags/tag561.xml"/></Relationships>
</file>

<file path=ppt/slides/_rels/slide113.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10.xml"/></Relationships>
</file>

<file path=ppt/slides/_rels/slide114.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image" Target="../media/image181.png"/><Relationship Id="rId1" Type="http://schemas.openxmlformats.org/officeDocument/2006/relationships/slideLayout" Target="../slideLayouts/slideLayout10.xml"/></Relationships>
</file>

<file path=ppt/slides/_rels/slide115.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3.png"/><Relationship Id="rId1" Type="http://schemas.openxmlformats.org/officeDocument/2006/relationships/slideLayout" Target="../slideLayouts/slideLayout10.xml"/></Relationships>
</file>

<file path=ppt/slides/_rels/slide116.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85.png"/><Relationship Id="rId1" Type="http://schemas.openxmlformats.org/officeDocument/2006/relationships/slideLayout" Target="../slideLayouts/slideLayout10.xml"/></Relationships>
</file>

<file path=ppt/slides/_rels/slide117.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87.png"/><Relationship Id="rId1" Type="http://schemas.openxmlformats.org/officeDocument/2006/relationships/slideLayout" Target="../slideLayouts/slideLayout10.xml"/></Relationships>
</file>

<file path=ppt/slides/_rels/slide118.xml.rels><?xml version="1.0" encoding="UTF-8" standalone="yes"?>
<Relationships xmlns="http://schemas.openxmlformats.org/package/2006/relationships"><Relationship Id="rId2" Type="http://schemas.openxmlformats.org/officeDocument/2006/relationships/image" Target="../media/image189.png"/><Relationship Id="rId1" Type="http://schemas.openxmlformats.org/officeDocument/2006/relationships/slideLayout" Target="../slideLayouts/slideLayout10.xml"/></Relationships>
</file>

<file path=ppt/slides/_rels/slide119.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image" Target="../media/image190.png"/><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0.xml"/></Relationships>
</file>

<file path=ppt/slides/_rels/slide120.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image" Target="../media/image157.png"/><Relationship Id="rId1" Type="http://schemas.openxmlformats.org/officeDocument/2006/relationships/slideLayout" Target="../slideLayouts/slideLayout10.xml"/></Relationships>
</file>

<file path=ppt/slides/_rels/slide121.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image" Target="../media/image193.png"/><Relationship Id="rId1" Type="http://schemas.openxmlformats.org/officeDocument/2006/relationships/slideLayout" Target="../slideLayouts/slideLayout10.xml"/><Relationship Id="rId5" Type="http://schemas.openxmlformats.org/officeDocument/2006/relationships/image" Target="../media/image196.png"/><Relationship Id="rId4" Type="http://schemas.openxmlformats.org/officeDocument/2006/relationships/image" Target="../media/image195.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3.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10.xml"/></Relationships>
</file>

<file path=ppt/slides/_rels/slide124.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10.xml"/></Relationships>
</file>

<file path=ppt/slides/_rels/slide125.xml.rels><?xml version="1.0" encoding="UTF-8" standalone="yes"?>
<Relationships xmlns="http://schemas.openxmlformats.org/package/2006/relationships"><Relationship Id="rId2" Type="http://schemas.openxmlformats.org/officeDocument/2006/relationships/image" Target="../media/image199.png"/><Relationship Id="rId1" Type="http://schemas.openxmlformats.org/officeDocument/2006/relationships/slideLayout" Target="../slideLayouts/slideLayout10.xml"/></Relationships>
</file>

<file path=ppt/slides/_rels/slide126.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10.xml"/></Relationships>
</file>

<file path=ppt/slides/_rels/slide127.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image" Target="../media/image201.png"/><Relationship Id="rId1" Type="http://schemas.openxmlformats.org/officeDocument/2006/relationships/slideLayout" Target="../slideLayouts/slideLayout10.xml"/></Relationships>
</file>

<file path=ppt/slides/_rels/slide128.xml.rels><?xml version="1.0" encoding="UTF-8" standalone="yes"?>
<Relationships xmlns="http://schemas.openxmlformats.org/package/2006/relationships"><Relationship Id="rId2" Type="http://schemas.openxmlformats.org/officeDocument/2006/relationships/image" Target="../media/image203.png"/><Relationship Id="rId1" Type="http://schemas.openxmlformats.org/officeDocument/2006/relationships/slideLayout" Target="../slideLayouts/slideLayout10.xml"/></Relationships>
</file>

<file path=ppt/slides/_rels/slide129.xml.rels><?xml version="1.0" encoding="UTF-8" standalone="yes"?>
<Relationships xmlns="http://schemas.openxmlformats.org/package/2006/relationships"><Relationship Id="rId3" Type="http://schemas.openxmlformats.org/officeDocument/2006/relationships/image" Target="../media/image205.png"/><Relationship Id="rId2" Type="http://schemas.openxmlformats.org/officeDocument/2006/relationships/image" Target="../media/image204.png"/><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0.xml"/></Relationships>
</file>

<file path=ppt/slides/_rels/slide130.xml.rels><?xml version="1.0" encoding="UTF-8" standalone="yes"?>
<Relationships xmlns="http://schemas.openxmlformats.org/package/2006/relationships"><Relationship Id="rId2" Type="http://schemas.openxmlformats.org/officeDocument/2006/relationships/image" Target="../media/image206.png"/><Relationship Id="rId1" Type="http://schemas.openxmlformats.org/officeDocument/2006/relationships/slideLayout" Target="../slideLayouts/slideLayout10.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2.xml.rels><?xml version="1.0" encoding="UTF-8" standalone="yes"?>
<Relationships xmlns="http://schemas.openxmlformats.org/package/2006/relationships"><Relationship Id="rId2" Type="http://schemas.openxmlformats.org/officeDocument/2006/relationships/image" Target="../media/image207.png"/><Relationship Id="rId1" Type="http://schemas.openxmlformats.org/officeDocument/2006/relationships/slideLayout" Target="../slideLayouts/slideLayout15.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8" Type="http://schemas.openxmlformats.org/officeDocument/2006/relationships/slideLayout" Target="../slideLayouts/slideLayout124.xml"/><Relationship Id="rId3" Type="http://schemas.openxmlformats.org/officeDocument/2006/relationships/tags" Target="../tags/tag544.xml"/><Relationship Id="rId7" Type="http://schemas.openxmlformats.org/officeDocument/2006/relationships/tags" Target="../tags/tag548.xml"/><Relationship Id="rId2" Type="http://schemas.openxmlformats.org/officeDocument/2006/relationships/tags" Target="../tags/tag543.xml"/><Relationship Id="rId1" Type="http://schemas.openxmlformats.org/officeDocument/2006/relationships/tags" Target="../tags/tag542.xml"/><Relationship Id="rId6" Type="http://schemas.openxmlformats.org/officeDocument/2006/relationships/tags" Target="../tags/tag547.xml"/><Relationship Id="rId5" Type="http://schemas.openxmlformats.org/officeDocument/2006/relationships/tags" Target="../tags/tag546.xml"/><Relationship Id="rId4" Type="http://schemas.openxmlformats.org/officeDocument/2006/relationships/tags" Target="../tags/tag545.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0.xml"/><Relationship Id="rId4" Type="http://schemas.openxmlformats.org/officeDocument/2006/relationships/image" Target="../media/image43.png"/></Relationships>
</file>

<file path=ppt/slides/_rels/slide2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10.xml"/><Relationship Id="rId4" Type="http://schemas.openxmlformats.org/officeDocument/2006/relationships/image" Target="../media/image46.png"/></Relationships>
</file>

<file path=ppt/slides/_rels/slide2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0.xml"/><Relationship Id="rId4" Type="http://schemas.openxmlformats.org/officeDocument/2006/relationships/image" Target="../media/image49.png"/></Relationships>
</file>

<file path=ppt/slides/_rels/slide2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0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Layout" Target="../slideLayouts/slideLayout124.xml"/><Relationship Id="rId1" Type="http://schemas.openxmlformats.org/officeDocument/2006/relationships/tags" Target="../tags/tag549.xml"/></Relationships>
</file>

<file path=ppt/slides/_rels/slide40.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10.xml"/></Relationships>
</file>

<file path=ppt/slides/_rels/slide4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10.xml"/></Relationships>
</file>

<file path=ppt/slides/_rels/slide4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10.xml"/></Relationships>
</file>

<file path=ppt/slides/_rels/slide4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10.xml"/></Relationships>
</file>

<file path=ppt/slides/_rels/slide48.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10.xml"/></Relationships>
</file>

<file path=ppt/slides/_rels/slide49.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10.xml"/><Relationship Id="rId4" Type="http://schemas.openxmlformats.org/officeDocument/2006/relationships/image" Target="../media/image84.png"/></Relationships>
</file>

<file path=ppt/slides/_rels/slide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slideLayout" Target="../slideLayouts/slideLayout124.xml"/><Relationship Id="rId1" Type="http://schemas.openxmlformats.org/officeDocument/2006/relationships/tags" Target="../tags/tag550.xml"/></Relationships>
</file>

<file path=ppt/slides/_rels/slide50.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10.xml"/></Relationships>
</file>

<file path=ppt/slides/_rels/slide51.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10.xml"/></Relationships>
</file>

<file path=ppt/slides/_rels/slide52.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10.xml"/><Relationship Id="rId4" Type="http://schemas.openxmlformats.org/officeDocument/2006/relationships/image" Target="../media/image90.png"/></Relationships>
</file>

<file path=ppt/slides/_rels/slide53.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slideLayout" Target="../slideLayouts/slideLayout10.xml"/><Relationship Id="rId1" Type="http://schemas.openxmlformats.org/officeDocument/2006/relationships/tags" Target="../tags/tag559.xml"/></Relationships>
</file>

<file path=ppt/slides/_rels/slide54.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10.xml"/></Relationships>
</file>

<file path=ppt/slides/_rels/slide55.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10.xml"/></Relationships>
</file>

<file path=ppt/slides/_rels/slide56.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10.xml"/></Relationships>
</file>

<file path=ppt/slides/_rels/slide57.xml.rels><?xml version="1.0" encoding="UTF-8" standalone="yes"?>
<Relationships xmlns="http://schemas.openxmlformats.org/package/2006/relationships"><Relationship Id="rId8" Type="http://schemas.openxmlformats.org/officeDocument/2006/relationships/image" Target="../media/image102.png"/><Relationship Id="rId3" Type="http://schemas.openxmlformats.org/officeDocument/2006/relationships/image" Target="../media/image97.jpeg"/><Relationship Id="rId7" Type="http://schemas.openxmlformats.org/officeDocument/2006/relationships/image" Target="../media/image101.jpeg"/><Relationship Id="rId2" Type="http://schemas.openxmlformats.org/officeDocument/2006/relationships/image" Target="../media/image96.png"/><Relationship Id="rId1" Type="http://schemas.openxmlformats.org/officeDocument/2006/relationships/slideLayout" Target="../slideLayouts/slideLayout10.xml"/><Relationship Id="rId6" Type="http://schemas.openxmlformats.org/officeDocument/2006/relationships/image" Target="../media/image100.png"/><Relationship Id="rId5" Type="http://schemas.openxmlformats.org/officeDocument/2006/relationships/image" Target="../media/image99.png"/><Relationship Id="rId4" Type="http://schemas.openxmlformats.org/officeDocument/2006/relationships/image" Target="../media/image98.png"/></Relationships>
</file>

<file path=ppt/slides/_rels/slide58.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10.xml"/><Relationship Id="rId5" Type="http://schemas.openxmlformats.org/officeDocument/2006/relationships/image" Target="../media/image106.png"/><Relationship Id="rId4" Type="http://schemas.openxmlformats.org/officeDocument/2006/relationships/image" Target="../media/image105.png"/></Relationships>
</file>

<file path=ppt/slides/_rels/slide59.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Layout" Target="../slideLayouts/slideLayout124.xml"/><Relationship Id="rId1" Type="http://schemas.openxmlformats.org/officeDocument/2006/relationships/tags" Target="../tags/tag551.xml"/></Relationships>
</file>

<file path=ppt/slides/_rels/slide60.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94.png"/><Relationship Id="rId1" Type="http://schemas.openxmlformats.org/officeDocument/2006/relationships/slideLayout" Target="../slideLayouts/slideLayout10.xml"/></Relationships>
</file>

<file path=ppt/slides/_rels/slide61.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10.xml"/></Relationships>
</file>

<file path=ppt/slides/_rels/slide62.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10.xml"/></Relationships>
</file>

<file path=ppt/slides/_rels/slide63.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10.xml"/><Relationship Id="rId4" Type="http://schemas.openxmlformats.org/officeDocument/2006/relationships/image" Target="../media/image113.png"/></Relationships>
</file>

<file path=ppt/slides/_rels/slide64.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10.xml"/></Relationships>
</file>

<file path=ppt/slides/_rels/slide65.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10.xml"/></Relationships>
</file>

<file path=ppt/slides/_rels/slide66.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10.xml"/></Relationships>
</file>

<file path=ppt/slides/_rels/slide67.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10.xml"/></Relationships>
</file>

<file path=ppt/slides/_rels/slide68.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10.xml"/></Relationships>
</file>

<file path=ppt/slides/_rels/slide69.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tags" Target="../tags/tag554.xml"/><Relationship Id="rId2" Type="http://schemas.openxmlformats.org/officeDocument/2006/relationships/tags" Target="../tags/tag553.xml"/><Relationship Id="rId1" Type="http://schemas.openxmlformats.org/officeDocument/2006/relationships/tags" Target="../tags/tag552.xml"/><Relationship Id="rId5" Type="http://schemas.openxmlformats.org/officeDocument/2006/relationships/image" Target="../media/image19.jpeg"/><Relationship Id="rId4" Type="http://schemas.openxmlformats.org/officeDocument/2006/relationships/slideLayout" Target="../slideLayouts/slideLayout124.xml"/></Relationships>
</file>

<file path=ppt/slides/_rels/slide70.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10.xml"/><Relationship Id="rId4" Type="http://schemas.openxmlformats.org/officeDocument/2006/relationships/image" Target="../media/image125.png"/></Relationships>
</file>

<file path=ppt/slides/_rels/slide71.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10.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07.xml"/></Relationships>
</file>

<file path=ppt/slides/_rels/slide73.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10.xml"/></Relationships>
</file>

<file path=ppt/slides/_rels/slide74.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1.xml"/><Relationship Id="rId1" Type="http://schemas.openxmlformats.org/officeDocument/2006/relationships/slideLayout" Target="../slideLayouts/slideLayout10.xml"/><Relationship Id="rId4" Type="http://schemas.openxmlformats.org/officeDocument/2006/relationships/image" Target="../media/image130.png"/></Relationships>
</file>

<file path=ppt/slides/_rels/slide75.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76.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77.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4.xml"/><Relationship Id="rId1" Type="http://schemas.openxmlformats.org/officeDocument/2006/relationships/slideLayout" Target="../slideLayouts/slideLayout10.xml"/><Relationship Id="rId4" Type="http://schemas.openxmlformats.org/officeDocument/2006/relationships/image" Target="../media/image133.png"/></Relationships>
</file>

<file path=ppt/slides/_rels/slide78.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5.xml"/><Relationship Id="rId1" Type="http://schemas.openxmlformats.org/officeDocument/2006/relationships/slideLayout" Target="../slideLayouts/slideLayout10.xml"/><Relationship Id="rId4" Type="http://schemas.openxmlformats.org/officeDocument/2006/relationships/image" Target="../media/image135.png"/></Relationships>
</file>

<file path=ppt/slides/_rels/slide79.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6.xml"/><Relationship Id="rId1" Type="http://schemas.openxmlformats.org/officeDocument/2006/relationships/slideLayout" Target="../slideLayouts/slideLayout10.xml"/><Relationship Id="rId4" Type="http://schemas.openxmlformats.org/officeDocument/2006/relationships/image" Target="../media/image136.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24.xml"/><Relationship Id="rId2" Type="http://schemas.openxmlformats.org/officeDocument/2006/relationships/tags" Target="../tags/tag556.xml"/><Relationship Id="rId1" Type="http://schemas.openxmlformats.org/officeDocument/2006/relationships/tags" Target="../tags/tag555.xml"/><Relationship Id="rId4" Type="http://schemas.openxmlformats.org/officeDocument/2006/relationships/image" Target="../media/image20.jpeg"/></Relationships>
</file>

<file path=ppt/slides/_rels/slide80.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81.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82.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10.xml"/></Relationships>
</file>

<file path=ppt/slides/_rels/slide83.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10.xml"/></Relationships>
</file>

<file path=ppt/slides/_rels/slide84.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10.xml"/></Relationships>
</file>

<file path=ppt/slides/_rels/slide85.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10.xml"/></Relationships>
</file>

<file path=ppt/slides/_rels/slide86.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6.png"/><Relationship Id="rId1" Type="http://schemas.openxmlformats.org/officeDocument/2006/relationships/slideLayout" Target="../slideLayouts/slideLayout10.xml"/></Relationships>
</file>

<file path=ppt/slides/_rels/slide87.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10.xml"/></Relationships>
</file>

<file path=ppt/slides/_rels/slide88.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10.xml"/></Relationships>
</file>

<file path=ppt/slides/_rels/slide89.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24.xml"/><Relationship Id="rId2" Type="http://schemas.openxmlformats.org/officeDocument/2006/relationships/tags" Target="../tags/tag558.xml"/><Relationship Id="rId1" Type="http://schemas.openxmlformats.org/officeDocument/2006/relationships/tags" Target="../tags/tag557.xml"/><Relationship Id="rId4" Type="http://schemas.openxmlformats.org/officeDocument/2006/relationships/image" Target="../media/image21.jpeg"/></Relationships>
</file>

<file path=ppt/slides/_rels/slide90.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10.xml"/></Relationships>
</file>

<file path=ppt/slides/_rels/slide91.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10.xml"/></Relationships>
</file>

<file path=ppt/slides/_rels/slide92.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10.xml"/><Relationship Id="rId4" Type="http://schemas.openxmlformats.org/officeDocument/2006/relationships/image" Target="../media/image90.png"/></Relationships>
</file>

<file path=ppt/slides/_rels/slide93.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slideLayout" Target="../slideLayouts/slideLayout10.xml"/><Relationship Id="rId1" Type="http://schemas.openxmlformats.org/officeDocument/2006/relationships/tags" Target="../tags/tag560.xml"/></Relationships>
</file>

<file path=ppt/slides/_rels/slide94.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10.xml"/></Relationships>
</file>

<file path=ppt/slides/_rels/slide95.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10.xml"/></Relationships>
</file>

<file path=ppt/slides/_rels/slide96.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57.png"/><Relationship Id="rId1" Type="http://schemas.openxmlformats.org/officeDocument/2006/relationships/slideLayout" Target="../slideLayouts/slideLayout10.xml"/><Relationship Id="rId4" Type="http://schemas.openxmlformats.org/officeDocument/2006/relationships/image" Target="../media/image159.png"/></Relationships>
</file>

<file path=ppt/slides/_rels/slide97.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image" Target="../media/image160.png"/><Relationship Id="rId1" Type="http://schemas.openxmlformats.org/officeDocument/2006/relationships/slideLayout" Target="../slideLayouts/slideLayout10.xml"/><Relationship Id="rId5" Type="http://schemas.openxmlformats.org/officeDocument/2006/relationships/image" Target="../media/image163.png"/><Relationship Id="rId4" Type="http://schemas.openxmlformats.org/officeDocument/2006/relationships/image" Target="../media/image162.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07.xml"/></Relationships>
</file>

<file path=ppt/slides/_rels/slide99.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slideLayout" Target="../slideLayouts/slideLayout1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331493" y="5220543"/>
            <a:ext cx="9768432" cy="767080"/>
          </a:xfrm>
          <a:prstGeom prst="rect">
            <a:avLst/>
          </a:prstGeom>
        </p:spPr>
        <p:txBody>
          <a:bodyPr vert="horz" wrap="square" lIns="0" tIns="151765" rIns="0" bIns="0" rtlCol="0">
            <a:spAutoFit/>
          </a:bodyPr>
          <a:lstStyle/>
          <a:p>
            <a:pPr algn="ctr">
              <a:lnSpc>
                <a:spcPct val="100000"/>
              </a:lnSpc>
              <a:spcBef>
                <a:spcPts val="1195"/>
              </a:spcBef>
              <a:spcAft>
                <a:spcPts val="700"/>
              </a:spcAft>
            </a:pPr>
            <a:r>
              <a:rPr lang="zh-CN" altLang="en-US" sz="4000" b="1" dirty="0">
                <a:solidFill>
                  <a:srgbClr val="FFFFFF"/>
                </a:solidFill>
                <a:latin typeface="Khmer UI" panose="020F0502020204030204" pitchFamily="34" charset="0"/>
                <a:ea typeface="微软雅黑" panose="020B0503020204020204" charset="-122"/>
                <a:cs typeface="Khmer UI" panose="020F0502020204030204" pitchFamily="34" charset="0"/>
                <a:sym typeface="+mn-ea"/>
              </a:rPr>
              <a:t>云顶新耀</a:t>
            </a:r>
            <a:r>
              <a:rPr lang="en-US" altLang="zh-CN" sz="4000" b="1" dirty="0">
                <a:solidFill>
                  <a:srgbClr val="FFFFFF"/>
                </a:solidFill>
                <a:latin typeface="Khmer UI" panose="020F0502020204030204" pitchFamily="34" charset="0"/>
                <a:ea typeface="微软雅黑" panose="020B0503020204020204" charset="-122"/>
                <a:cs typeface="Khmer UI" panose="020F0502020204030204" pitchFamily="34" charset="0"/>
                <a:sym typeface="+mn-ea"/>
              </a:rPr>
              <a:t>Event</a:t>
            </a:r>
            <a:r>
              <a:rPr lang="zh-CN" altLang="en-US" sz="4000" b="1" dirty="0">
                <a:solidFill>
                  <a:srgbClr val="FFFFFF"/>
                </a:solidFill>
                <a:latin typeface="Khmer UI" panose="020F0502020204030204" pitchFamily="34" charset="0"/>
                <a:ea typeface="微软雅黑" panose="020B0503020204020204" charset="-122"/>
                <a:cs typeface="Khmer UI" panose="020F0502020204030204" pitchFamily="34" charset="0"/>
                <a:sym typeface="+mn-ea"/>
              </a:rPr>
              <a:t>系统移动端业务操作手册</a:t>
            </a:r>
            <a:endParaRPr lang="zh-CN" altLang="en-US" sz="4000" b="1" dirty="0">
              <a:solidFill>
                <a:srgbClr val="FFFFFF"/>
              </a:solidFill>
              <a:latin typeface="Khmer UI" panose="020F0502020204030204" pitchFamily="34" charset="0"/>
              <a:ea typeface="微软雅黑" panose="020B0503020204020204" charset="-122"/>
              <a:cs typeface="Khmer UI" panose="020F0502020204030204"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noChangeArrowheads="1"/>
          </p:cNvSpPr>
          <p:nvPr>
            <p:ph type="title"/>
          </p:nvPr>
        </p:nvSpPr>
        <p:spPr>
          <a:xfrm>
            <a:off x="2600115" y="3211692"/>
            <a:ext cx="10894356" cy="1015365"/>
          </a:xfrm>
        </p:spPr>
        <p:txBody>
          <a:bodyPr/>
          <a:lstStyle/>
          <a:p>
            <a:r>
              <a:rPr altLang="zh-CN" sz="6600">
                <a:solidFill>
                  <a:schemeClr val="bg1"/>
                </a:solidFill>
                <a:latin typeface="微软雅黑" panose="020B0503020204020204" charset="-122"/>
                <a:ea typeface="微软雅黑" panose="020B0503020204020204" charset="-122"/>
                <a:cs typeface="微软雅黑" panose="020B0503020204020204" charset="-122"/>
              </a:rPr>
              <a:t>01 </a:t>
            </a:r>
            <a:r>
              <a:rPr lang="zh-CN" altLang="en-US" sz="6600">
                <a:solidFill>
                  <a:schemeClr val="bg1"/>
                </a:solidFill>
                <a:latin typeface="微软雅黑" panose="020B0503020204020204" charset="-122"/>
                <a:ea typeface="微软雅黑" panose="020B0503020204020204" charset="-122"/>
                <a:cs typeface="微软雅黑" panose="020B0503020204020204" charset="-122"/>
              </a:rPr>
              <a:t>讲者管理</a:t>
            </a: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微软雅黑" panose="020B0503020204020204" charset="-122"/>
                <a:ea typeface="微软雅黑" panose="020B0503020204020204" charset="-122"/>
                <a:cs typeface="微软雅黑" panose="020B0503020204020204" charset="-122"/>
                <a:sym typeface="+mn-ea"/>
              </a:rPr>
              <a:t>4.1 </a:t>
            </a:r>
            <a:r>
              <a:rPr lang="zh-CN" altLang="en-US">
                <a:latin typeface="微软雅黑" panose="020B0503020204020204" charset="-122"/>
                <a:ea typeface="微软雅黑" panose="020B0503020204020204" charset="-122"/>
                <a:cs typeface="微软雅黑" panose="020B0503020204020204" charset="-122"/>
                <a:sym typeface="+mn-ea"/>
              </a:rPr>
              <a:t>创建系列会</a:t>
            </a:r>
            <a:r>
              <a:rPr lang="en-US" altLang="zh-CN">
                <a:latin typeface="微软雅黑" panose="020B0503020204020204" charset="-122"/>
                <a:ea typeface="微软雅黑" panose="020B0503020204020204" charset="-122"/>
                <a:cs typeface="微软雅黑" panose="020B0503020204020204" charset="-122"/>
                <a:sym typeface="+mn-ea"/>
              </a:rPr>
              <a:t>– </a:t>
            </a:r>
            <a:r>
              <a:rPr lang="zh-CN" altLang="en-US">
                <a:latin typeface="微软雅黑" panose="020B0503020204020204" charset="-122"/>
                <a:ea typeface="微软雅黑" panose="020B0503020204020204" charset="-122"/>
                <a:cs typeface="微软雅黑" panose="020B0503020204020204" charset="-122"/>
                <a:sym typeface="+mn-ea"/>
              </a:rPr>
              <a:t>项目创建</a:t>
            </a:r>
            <a:endParaRPr lang="zh-CN" altLang="en-US" dirty="0">
              <a:latin typeface="微软雅黑" panose="020B0503020204020204" charset="-122"/>
              <a:ea typeface="微软雅黑" panose="020B0503020204020204" charset="-122"/>
              <a:cs typeface="微软雅黑" panose="020B0503020204020204" charset="-122"/>
              <a:sym typeface="+mn-ea"/>
            </a:endParaRPr>
          </a:p>
        </p:txBody>
      </p:sp>
      <p:sp>
        <p:nvSpPr>
          <p:cNvPr id="3" name="灯片编号占位符 2"/>
          <p:cNvSpPr>
            <a:spLocks noGrp="1"/>
          </p:cNvSpPr>
          <p:nvPr>
            <p:ph type="sldNum" sz="quarter" idx="7"/>
          </p:nvPr>
        </p:nvSpPr>
        <p:spPr/>
        <p:txBody>
          <a:bodyPr/>
          <a:lstStyle/>
          <a:p>
            <a:pPr marL="25400">
              <a:lnSpc>
                <a:spcPts val="1240"/>
              </a:lnSpc>
            </a:pPr>
            <a:fld id="{81D60167-4931-47E6-BA6A-407CBD079E47}" type="slidenum">
              <a:rPr dirty="0"/>
              <a:t>100</a:t>
            </a:fld>
            <a:endParaRPr dirty="0"/>
          </a:p>
        </p:txBody>
      </p:sp>
      <p:sp>
        <p:nvSpPr>
          <p:cNvPr id="5" name="文本框 4"/>
          <p:cNvSpPr txBox="1"/>
          <p:nvPr/>
        </p:nvSpPr>
        <p:spPr>
          <a:xfrm>
            <a:off x="8249055" y="1196501"/>
            <a:ext cx="6173065" cy="6323803"/>
          </a:xfrm>
          <a:prstGeom prst="rect">
            <a:avLst/>
          </a:prstGeom>
          <a:noFill/>
        </p:spPr>
        <p:txBody>
          <a:bodyPr wrap="square" rtlCol="0" anchor="t">
            <a:noAutofit/>
          </a:bodyPr>
          <a:lstStyle/>
          <a:p>
            <a:pPr marL="342900" indent="-252095" fontAlgn="auto">
              <a:lnSpc>
                <a:spcPct val="140000"/>
              </a:lnSpc>
              <a:buFont typeface="+mj-lt"/>
              <a:buAutoNum type="arabicPeriod"/>
            </a:pPr>
            <a:r>
              <a:rPr lang="zh-CN" altLang="en-US" sz="1400" dirty="0">
                <a:latin typeface="微软雅黑" panose="020B0503020204020204" pitchFamily="34" charset="-122"/>
                <a:ea typeface="微软雅黑" panose="020B0503020204020204" pitchFamily="34" charset="-122"/>
                <a:cs typeface="微软雅黑" panose="020B0503020204020204" charset="-122"/>
                <a:sym typeface="+mn-ea"/>
              </a:rPr>
              <a:t>权益回报形式：选择即可</a:t>
            </a:r>
          </a:p>
          <a:p>
            <a:pPr marL="342900" indent="-252095" fontAlgn="auto">
              <a:lnSpc>
                <a:spcPct val="140000"/>
              </a:lnSpc>
              <a:buFont typeface="+mj-lt"/>
              <a:buAutoNum type="arabicPeriod"/>
            </a:pPr>
            <a:r>
              <a:rPr lang="zh-CN" altLang="en-US" sz="1400" dirty="0">
                <a:latin typeface="微软雅黑" panose="020B0503020204020204" pitchFamily="34" charset="-122"/>
                <a:ea typeface="微软雅黑" panose="020B0503020204020204" pitchFamily="34" charset="-122"/>
                <a:cs typeface="微软雅黑" panose="020B0503020204020204" charset="-122"/>
                <a:sym typeface="+mn-ea"/>
              </a:rPr>
              <a:t>费用类型：个人垫付</a:t>
            </a:r>
            <a:r>
              <a:rPr lang="en-US" altLang="zh-CN" sz="1400" dirty="0">
                <a:latin typeface="微软雅黑" panose="020B0503020204020204" pitchFamily="34" charset="-122"/>
                <a:ea typeface="微软雅黑" panose="020B0503020204020204" pitchFamily="34" charset="-122"/>
                <a:cs typeface="微软雅黑" panose="020B0503020204020204" charset="-122"/>
                <a:sym typeface="+mn-ea"/>
              </a:rPr>
              <a:t>/</a:t>
            </a:r>
            <a:r>
              <a:rPr lang="zh-CN" altLang="en-US" sz="1400" dirty="0">
                <a:latin typeface="微软雅黑" panose="020B0503020204020204" pitchFamily="34" charset="-122"/>
                <a:ea typeface="微软雅黑" panose="020B0503020204020204" pitchFamily="34" charset="-122"/>
                <a:cs typeface="微软雅黑" panose="020B0503020204020204" charset="-122"/>
                <a:sym typeface="+mn-ea"/>
              </a:rPr>
              <a:t>其它</a:t>
            </a:r>
            <a:r>
              <a:rPr lang="en-US" altLang="zh-CN" sz="1400" dirty="0">
                <a:latin typeface="微软雅黑" panose="020B0503020204020204" pitchFamily="34" charset="-122"/>
                <a:ea typeface="微软雅黑" panose="020B0503020204020204" pitchFamily="34" charset="-122"/>
                <a:cs typeface="微软雅黑" panose="020B0503020204020204" charset="-122"/>
                <a:sym typeface="+mn-ea"/>
              </a:rPr>
              <a:t>.</a:t>
            </a:r>
            <a:r>
              <a:rPr lang="zh-CN" altLang="en-US" sz="1400" dirty="0">
                <a:latin typeface="微软雅黑" panose="020B0503020204020204" pitchFamily="34" charset="-122"/>
                <a:ea typeface="微软雅黑" panose="020B0503020204020204" pitchFamily="34" charset="-122"/>
                <a:cs typeface="微软雅黑" panose="020B0503020204020204" charset="-122"/>
                <a:sym typeface="+mn-ea"/>
              </a:rPr>
              <a:t>、个人垫付</a:t>
            </a:r>
            <a:r>
              <a:rPr lang="en-US" altLang="zh-CN" sz="1400" dirty="0">
                <a:latin typeface="微软雅黑" panose="020B0503020204020204" pitchFamily="34" charset="-122"/>
                <a:ea typeface="微软雅黑" panose="020B0503020204020204" pitchFamily="34" charset="-122"/>
                <a:cs typeface="微软雅黑" panose="020B0503020204020204" charset="-122"/>
                <a:sym typeface="+mn-ea"/>
              </a:rPr>
              <a:t>/</a:t>
            </a:r>
            <a:r>
              <a:rPr lang="zh-CN" altLang="en-US" sz="1400" dirty="0">
                <a:latin typeface="微软雅黑" panose="020B0503020204020204" pitchFamily="34" charset="-122"/>
                <a:ea typeface="微软雅黑" panose="020B0503020204020204" pitchFamily="34" charset="-122"/>
                <a:cs typeface="微软雅黑" panose="020B0503020204020204" charset="-122"/>
                <a:sym typeface="+mn-ea"/>
              </a:rPr>
              <a:t>餐费、企业滴滴、第三方供应商、学协会费用、美团用餐</a:t>
            </a:r>
          </a:p>
          <a:p>
            <a:pPr>
              <a:lnSpc>
                <a:spcPct val="150000"/>
              </a:lnSpc>
              <a:spcBef>
                <a:spcPts val="600"/>
              </a:spcBef>
            </a:pPr>
            <a:r>
              <a:rPr lang="en-US" altLang="zh-CN" sz="1400" dirty="0">
                <a:latin typeface="微软雅黑" panose="020B0503020204020204" pitchFamily="34" charset="-122"/>
                <a:ea typeface="微软雅黑" panose="020B0503020204020204" pitchFamily="34" charset="-122"/>
                <a:sym typeface="+mn-ea"/>
              </a:rPr>
              <a:t>  3. </a:t>
            </a:r>
            <a:r>
              <a:rPr lang="zh-CN" altLang="en-US" sz="1400" dirty="0">
                <a:latin typeface="微软雅黑" panose="020B0503020204020204" pitchFamily="34" charset="-122"/>
                <a:ea typeface="微软雅黑" panose="020B0503020204020204" pitchFamily="34" charset="-122"/>
                <a:sym typeface="+mn-ea"/>
              </a:rPr>
              <a:t>填写费用预算金额、人次，自动算出人均金额</a:t>
            </a:r>
            <a:endParaRPr lang="en-US" altLang="zh-CN" sz="1400" dirty="0">
              <a:latin typeface="微软雅黑" panose="020B0503020204020204" pitchFamily="34" charset="-122"/>
              <a:ea typeface="微软雅黑" panose="020B0503020204020204" pitchFamily="34" charset="-122"/>
              <a:sym typeface="+mn-ea"/>
            </a:endParaRPr>
          </a:p>
          <a:p>
            <a:pPr>
              <a:lnSpc>
                <a:spcPct val="150000"/>
              </a:lnSpc>
              <a:spcBef>
                <a:spcPts val="600"/>
              </a:spcBef>
            </a:pPr>
            <a:r>
              <a:rPr lang="en-US" altLang="zh-CN" sz="1400" dirty="0">
                <a:latin typeface="微软雅黑" panose="020B0503020204020204" pitchFamily="34" charset="-122"/>
                <a:ea typeface="微软雅黑" panose="020B0503020204020204" pitchFamily="34" charset="-122"/>
                <a:sym typeface="+mn-ea"/>
              </a:rPr>
              <a:t>  4. </a:t>
            </a:r>
            <a:r>
              <a:rPr lang="zh-CN" altLang="en-US" sz="1400" dirty="0">
                <a:latin typeface="微软雅黑" panose="020B0503020204020204" pitchFamily="34" charset="-122"/>
                <a:ea typeface="微软雅黑" panose="020B0503020204020204" pitchFamily="34" charset="-122"/>
                <a:sym typeface="+mn-ea"/>
              </a:rPr>
              <a:t>项目总预算：</a:t>
            </a:r>
            <a:r>
              <a:rPr lang="zh-CN" altLang="en-US" sz="1400" dirty="0">
                <a:latin typeface="微软雅黑" panose="020B0503020204020204" pitchFamily="34" charset="-122"/>
                <a:ea typeface="微软雅黑" panose="020B0503020204020204" pitchFamily="34" charset="-122"/>
                <a:cs typeface="微软雅黑" panose="020B0503020204020204" charset="-122"/>
              </a:rPr>
              <a:t>不可编辑，仅展示，自动计算；</a:t>
            </a:r>
            <a:endParaRPr lang="en-US" altLang="zh-CN" sz="1400" dirty="0">
              <a:latin typeface="微软雅黑" panose="020B0503020204020204" pitchFamily="34" charset="-122"/>
              <a:ea typeface="微软雅黑" panose="020B0503020204020204" pitchFamily="34" charset="-122"/>
              <a:cs typeface="微软雅黑" panose="020B0503020204020204" charset="-122"/>
            </a:endParaRPr>
          </a:p>
          <a:p>
            <a:pPr>
              <a:lnSpc>
                <a:spcPct val="150000"/>
              </a:lnSpc>
              <a:spcBef>
                <a:spcPts val="600"/>
              </a:spcBef>
            </a:pPr>
            <a:r>
              <a:rPr lang="zh-CN" altLang="en-US" sz="1400" dirty="0">
                <a:latin typeface="微软雅黑" panose="020B0503020204020204" pitchFamily="34" charset="-122"/>
                <a:ea typeface="微软雅黑" panose="020B0503020204020204" pitchFamily="34" charset="-122"/>
                <a:cs typeface="微软雅黑" panose="020B0503020204020204" charset="-122"/>
              </a:rPr>
              <a:t>计算规则：项目总预算</a:t>
            </a:r>
            <a:r>
              <a:rPr lang="en-US" altLang="zh-CN" sz="1400" dirty="0">
                <a:latin typeface="微软雅黑" panose="020B0503020204020204" pitchFamily="34" charset="-122"/>
                <a:ea typeface="微软雅黑" panose="020B0503020204020204" pitchFamily="34" charset="-122"/>
                <a:cs typeface="微软雅黑" panose="020B0503020204020204" charset="-122"/>
              </a:rPr>
              <a:t>=</a:t>
            </a:r>
            <a:r>
              <a:rPr lang="zh-CN" altLang="en-US" sz="1400" dirty="0">
                <a:latin typeface="微软雅黑" panose="020B0503020204020204" pitchFamily="34" charset="-122"/>
                <a:ea typeface="微软雅黑" panose="020B0503020204020204" pitchFamily="34" charset="-122"/>
                <a:cs typeface="微软雅黑" panose="020B0503020204020204" charset="-122"/>
              </a:rPr>
              <a:t>学协会总预算</a:t>
            </a:r>
            <a:r>
              <a:rPr lang="en-US" altLang="zh-CN" sz="1400" dirty="0">
                <a:latin typeface="微软雅黑" panose="020B0503020204020204" pitchFamily="34" charset="-122"/>
                <a:ea typeface="微软雅黑" panose="020B0503020204020204" pitchFamily="34" charset="-122"/>
                <a:cs typeface="微软雅黑" panose="020B0503020204020204" charset="-122"/>
              </a:rPr>
              <a:t>+</a:t>
            </a:r>
            <a:r>
              <a:rPr lang="zh-CN" altLang="en-US" sz="1400" dirty="0">
                <a:latin typeface="微软雅黑" panose="020B0503020204020204" pitchFamily="34" charset="-122"/>
                <a:ea typeface="微软雅黑" panose="020B0503020204020204" pitchFamily="34" charset="-122"/>
                <a:cs typeface="微软雅黑" panose="020B0503020204020204" charset="-122"/>
              </a:rPr>
              <a:t>个人垫付总预算</a:t>
            </a:r>
            <a:r>
              <a:rPr lang="en-US" altLang="zh-CN" sz="1400" dirty="0">
                <a:latin typeface="微软雅黑" panose="020B0503020204020204" pitchFamily="34" charset="-122"/>
                <a:ea typeface="微软雅黑" panose="020B0503020204020204" pitchFamily="34" charset="-122"/>
                <a:cs typeface="微软雅黑" panose="020B0503020204020204" charset="-122"/>
              </a:rPr>
              <a:t>+</a:t>
            </a:r>
            <a:r>
              <a:rPr lang="zh-CN" altLang="en-US" sz="1400" dirty="0">
                <a:latin typeface="微软雅黑" panose="020B0503020204020204" pitchFamily="34" charset="-122"/>
                <a:ea typeface="微软雅黑" panose="020B0503020204020204" pitchFamily="34" charset="-122"/>
                <a:cs typeface="微软雅黑" panose="020B0503020204020204" charset="-122"/>
              </a:rPr>
              <a:t>企业滴滴总预算</a:t>
            </a:r>
            <a:r>
              <a:rPr lang="en-US" altLang="zh-CN" sz="1400" dirty="0">
                <a:latin typeface="微软雅黑" panose="020B0503020204020204" pitchFamily="34" charset="-122"/>
                <a:ea typeface="微软雅黑" panose="020B0503020204020204" pitchFamily="34" charset="-122"/>
                <a:cs typeface="微软雅黑" panose="020B0503020204020204" charset="-122"/>
              </a:rPr>
              <a:t>+</a:t>
            </a:r>
            <a:r>
              <a:rPr lang="zh-CN" altLang="en-US" sz="1400" dirty="0">
                <a:latin typeface="微软雅黑" panose="020B0503020204020204" pitchFamily="34" charset="-122"/>
                <a:ea typeface="微软雅黑" panose="020B0503020204020204" pitchFamily="34" charset="-122"/>
                <a:cs typeface="微软雅黑" panose="020B0503020204020204" charset="-122"/>
              </a:rPr>
              <a:t>第三方供应商总预算</a:t>
            </a:r>
            <a:r>
              <a:rPr lang="en-US" altLang="zh-CN" sz="1400" dirty="0">
                <a:latin typeface="微软雅黑" panose="020B0503020204020204" pitchFamily="34" charset="-122"/>
                <a:ea typeface="微软雅黑" panose="020B0503020204020204" pitchFamily="34" charset="-122"/>
                <a:cs typeface="微软雅黑" panose="020B0503020204020204" charset="-122"/>
              </a:rPr>
              <a:t>+</a:t>
            </a:r>
            <a:r>
              <a:rPr lang="zh-CN" altLang="en-US" sz="1400" dirty="0">
                <a:latin typeface="微软雅黑" panose="020B0503020204020204" pitchFamily="34" charset="-122"/>
                <a:ea typeface="微软雅黑" panose="020B0503020204020204" pitchFamily="34" charset="-122"/>
                <a:cs typeface="微软雅黑" panose="020B0503020204020204" charset="-122"/>
              </a:rPr>
              <a:t> 美团用餐总预算；</a:t>
            </a:r>
            <a:endParaRPr lang="zh-CN" altLang="en-US" sz="1400" dirty="0">
              <a:latin typeface="微软雅黑" panose="020B0503020204020204" pitchFamily="34" charset="-122"/>
              <a:ea typeface="微软雅黑" panose="020B0503020204020204" pitchFamily="34" charset="-122"/>
              <a:cs typeface="微软雅黑" panose="020B0503020204020204" charset="-122"/>
              <a:sym typeface="+mn-ea"/>
            </a:endParaRPr>
          </a:p>
          <a:p>
            <a:pPr marL="90805" indent="0" fontAlgn="auto">
              <a:lnSpc>
                <a:spcPct val="140000"/>
              </a:lnSpc>
              <a:buFont typeface="+mj-lt"/>
              <a:buNone/>
            </a:pPr>
            <a:r>
              <a:rPr lang="en-US" altLang="zh-CN" sz="1400" dirty="0">
                <a:latin typeface="微软雅黑" panose="020B0503020204020204" pitchFamily="34" charset="-122"/>
                <a:ea typeface="微软雅黑" panose="020B0503020204020204" pitchFamily="34" charset="-122"/>
                <a:cs typeface="微软雅黑" panose="020B0503020204020204" charset="-122"/>
                <a:sym typeface="+mn-ea"/>
              </a:rPr>
              <a:t> 5. </a:t>
            </a:r>
            <a:r>
              <a:rPr lang="zh-CN" altLang="en-US" sz="1400" dirty="0">
                <a:latin typeface="微软雅黑" panose="020B0503020204020204" pitchFamily="34" charset="-122"/>
                <a:ea typeface="微软雅黑" panose="020B0503020204020204" pitchFamily="34" charset="-122"/>
                <a:cs typeface="微软雅黑" panose="020B0503020204020204" charset="-122"/>
                <a:sym typeface="+mn-ea"/>
              </a:rPr>
              <a:t>分摊总金额</a:t>
            </a:r>
            <a:r>
              <a:rPr lang="en-US" altLang="zh-CN" sz="1400" dirty="0">
                <a:latin typeface="微软雅黑" panose="020B0503020204020204" pitchFamily="34" charset="-122"/>
                <a:ea typeface="微软雅黑" panose="020B0503020204020204" pitchFamily="34" charset="-122"/>
                <a:cs typeface="微软雅黑" panose="020B0503020204020204" charset="-122"/>
                <a:sym typeface="+mn-ea"/>
              </a:rPr>
              <a:t>=</a:t>
            </a:r>
            <a:r>
              <a:rPr lang="zh-CN" altLang="en-US" sz="1400" dirty="0">
                <a:latin typeface="微软雅黑" panose="020B0503020204020204" pitchFamily="34" charset="-122"/>
                <a:ea typeface="微软雅黑" panose="020B0503020204020204" pitchFamily="34" charset="-122"/>
                <a:cs typeface="微软雅黑" panose="020B0503020204020204" charset="-122"/>
                <a:sym typeface="+mn-ea"/>
              </a:rPr>
              <a:t>项目总预算，分摊比例</a:t>
            </a:r>
            <a:r>
              <a:rPr lang="en-US" altLang="zh-CN" sz="1400" dirty="0">
                <a:latin typeface="微软雅黑" panose="020B0503020204020204" pitchFamily="34" charset="-122"/>
                <a:ea typeface="微软雅黑" panose="020B0503020204020204" pitchFamily="34" charset="-122"/>
                <a:cs typeface="微软雅黑" panose="020B0503020204020204" charset="-122"/>
                <a:sym typeface="+mn-ea"/>
              </a:rPr>
              <a:t>=</a:t>
            </a:r>
            <a:r>
              <a:rPr lang="zh-CN" altLang="en-US" sz="1400" dirty="0">
                <a:latin typeface="微软雅黑" panose="020B0503020204020204" pitchFamily="34" charset="-122"/>
                <a:ea typeface="微软雅黑" panose="020B0503020204020204" pitchFamily="34" charset="-122"/>
                <a:cs typeface="微软雅黑" panose="020B0503020204020204" charset="-122"/>
                <a:sym typeface="+mn-ea"/>
              </a:rPr>
              <a:t>分摊金额</a:t>
            </a:r>
            <a:r>
              <a:rPr lang="en-US" altLang="zh-CN" sz="1400" dirty="0">
                <a:latin typeface="微软雅黑" panose="020B0503020204020204" pitchFamily="34" charset="-122"/>
                <a:ea typeface="微软雅黑" panose="020B0503020204020204" pitchFamily="34" charset="-122"/>
                <a:cs typeface="微软雅黑" panose="020B0503020204020204" charset="-122"/>
                <a:sym typeface="+mn-ea"/>
              </a:rPr>
              <a:t>/</a:t>
            </a:r>
            <a:r>
              <a:rPr lang="zh-CN" altLang="en-US" sz="1400" dirty="0">
                <a:latin typeface="微软雅黑" panose="020B0503020204020204" pitchFamily="34" charset="-122"/>
                <a:ea typeface="微软雅黑" panose="020B0503020204020204" pitchFamily="34" charset="-122"/>
                <a:cs typeface="微软雅黑" panose="020B0503020204020204" charset="-122"/>
                <a:sym typeface="+mn-ea"/>
              </a:rPr>
              <a:t>已分摊总金额自动核算</a:t>
            </a:r>
            <a:endParaRPr lang="en-US" altLang="zh-CN" sz="1400" dirty="0">
              <a:latin typeface="微软雅黑" panose="020B0503020204020204" pitchFamily="34" charset="-122"/>
              <a:ea typeface="微软雅黑" panose="020B0503020204020204" pitchFamily="34" charset="-122"/>
              <a:cs typeface="微软雅黑" panose="020B0503020204020204" charset="-122"/>
              <a:sym typeface="+mn-ea"/>
            </a:endParaRPr>
          </a:p>
          <a:p>
            <a:pPr marL="90805" indent="0" fontAlgn="auto">
              <a:lnSpc>
                <a:spcPct val="140000"/>
              </a:lnSpc>
              <a:buFont typeface="+mj-lt"/>
              <a:buNone/>
            </a:pPr>
            <a:r>
              <a:rPr lang="en-US" altLang="zh-CN" sz="1400" dirty="0">
                <a:latin typeface="微软雅黑" panose="020B0503020204020204" pitchFamily="34" charset="-122"/>
                <a:ea typeface="微软雅黑" panose="020B0503020204020204" pitchFamily="34" charset="-122"/>
                <a:cs typeface="微软雅黑" panose="020B0503020204020204" charset="-122"/>
                <a:sym typeface="+mn-ea"/>
              </a:rPr>
              <a:t>6. </a:t>
            </a:r>
            <a:r>
              <a:rPr lang="zh-CN" altLang="en-US" sz="1400" dirty="0">
                <a:latin typeface="微软雅黑" panose="020B0503020204020204" pitchFamily="34" charset="-122"/>
                <a:ea typeface="微软雅黑" panose="020B0503020204020204" pitchFamily="34" charset="-122"/>
                <a:cs typeface="微软雅黑" panose="020B0503020204020204" charset="-122"/>
                <a:sym typeface="+mn-ea"/>
              </a:rPr>
              <a:t>项目支持文件：支持多个文件上传</a:t>
            </a:r>
            <a:endParaRPr lang="en-US" altLang="zh-CN" sz="1400" dirty="0">
              <a:latin typeface="微软雅黑" panose="020B0503020204020204" pitchFamily="34" charset="-122"/>
              <a:ea typeface="微软雅黑" panose="020B0503020204020204" pitchFamily="34" charset="-122"/>
              <a:cs typeface="微软雅黑" panose="020B0503020204020204" charset="-122"/>
              <a:sym typeface="+mn-ea"/>
            </a:endParaRPr>
          </a:p>
          <a:p>
            <a:pPr>
              <a:lnSpc>
                <a:spcPct val="150000"/>
              </a:lnSpc>
              <a:spcBef>
                <a:spcPts val="600"/>
              </a:spcBef>
            </a:pPr>
            <a:r>
              <a:rPr lang="en-US" altLang="zh-CN" sz="1400" dirty="0">
                <a:latin typeface="微软雅黑" panose="020B0503020204020204" pitchFamily="34" charset="-122"/>
                <a:ea typeface="微软雅黑" panose="020B0503020204020204" pitchFamily="34" charset="-122"/>
                <a:cs typeface="微软雅黑" panose="020B0503020204020204" charset="-122"/>
                <a:sym typeface="+mn-ea"/>
              </a:rPr>
              <a:t> 7.</a:t>
            </a:r>
            <a:r>
              <a:rPr lang="zh-CN" altLang="en-US" sz="1400" dirty="0">
                <a:latin typeface="微软雅黑" panose="020B0503020204020204" pitchFamily="34" charset="-122"/>
                <a:ea typeface="微软雅黑" panose="020B0503020204020204" pitchFamily="34" charset="-122"/>
                <a:sym typeface="+mn-ea"/>
              </a:rPr>
              <a:t>信息填写完整后：</a:t>
            </a:r>
            <a:endParaRPr lang="en-US" altLang="zh-CN" sz="1400" dirty="0">
              <a:latin typeface="微软雅黑" panose="020B0503020204020204" pitchFamily="34" charset="-122"/>
              <a:ea typeface="微软雅黑" panose="020B0503020204020204" pitchFamily="34" charset="-122"/>
            </a:endParaRPr>
          </a:p>
          <a:p>
            <a:pPr marL="0" lvl="1" indent="-252095">
              <a:lnSpc>
                <a:spcPct val="150000"/>
              </a:lnSpc>
              <a:spcBef>
                <a:spcPts val="600"/>
              </a:spcBef>
            </a:pPr>
            <a:r>
              <a:rPr lang="zh-CN" altLang="en-US" sz="1400" dirty="0">
                <a:latin typeface="微软雅黑" panose="020B0503020204020204" pitchFamily="34" charset="-122"/>
                <a:ea typeface="微软雅黑" panose="020B0503020204020204" pitchFamily="34" charset="-122"/>
                <a:sym typeface="+mn-ea"/>
              </a:rPr>
              <a:t> 点击“</a:t>
            </a:r>
            <a:r>
              <a:rPr lang="zh-CN" altLang="en-US" sz="1400" b="1" dirty="0">
                <a:latin typeface="微软雅黑" panose="020B0503020204020204" pitchFamily="34" charset="-122"/>
                <a:ea typeface="微软雅黑" panose="020B0503020204020204" pitchFamily="34" charset="-122"/>
                <a:sym typeface="+mn-ea"/>
              </a:rPr>
              <a:t>提交审批</a:t>
            </a:r>
            <a:r>
              <a:rPr lang="zh-CN" altLang="en-US" sz="1400" dirty="0">
                <a:latin typeface="微软雅黑" panose="020B0503020204020204" pitchFamily="34" charset="-122"/>
                <a:ea typeface="微软雅黑" panose="020B0503020204020204" pitchFamily="34" charset="-122"/>
                <a:sym typeface="+mn-ea"/>
              </a:rPr>
              <a:t>”，提交项目申请进行审批，系统会自动根   据项目类型</a:t>
            </a:r>
            <a:r>
              <a:rPr lang="en-US" altLang="zh-CN" sz="1400" dirty="0">
                <a:latin typeface="微软雅黑" panose="020B0503020204020204" pitchFamily="34" charset="-122"/>
                <a:ea typeface="微软雅黑" panose="020B0503020204020204" pitchFamily="34" charset="-122"/>
                <a:sym typeface="+mn-ea"/>
              </a:rPr>
              <a:t>. </a:t>
            </a:r>
            <a:r>
              <a:rPr lang="zh-CN" altLang="en-US" sz="1400" dirty="0">
                <a:latin typeface="微软雅黑" panose="020B0503020204020204" pitchFamily="34" charset="-122"/>
                <a:ea typeface="微软雅黑" panose="020B0503020204020204" pitchFamily="34" charset="-122"/>
                <a:sym typeface="+mn-ea"/>
              </a:rPr>
              <a:t>预算金额及项目负责人信息自动生成相应的审批流；</a:t>
            </a:r>
            <a:endParaRPr lang="en-US" altLang="zh-CN" sz="1400" dirty="0">
              <a:latin typeface="微软雅黑" panose="020B0503020204020204" pitchFamily="34" charset="-122"/>
              <a:ea typeface="微软雅黑" panose="020B0503020204020204" pitchFamily="34" charset="-122"/>
            </a:endParaRPr>
          </a:p>
          <a:p>
            <a:pPr marL="0" lvl="1" indent="-252095">
              <a:lnSpc>
                <a:spcPct val="150000"/>
              </a:lnSpc>
              <a:spcBef>
                <a:spcPts val="600"/>
              </a:spcBef>
            </a:pPr>
            <a:r>
              <a:rPr lang="zh-CN" altLang="en-US" sz="1400" dirty="0">
                <a:latin typeface="微软雅黑" panose="020B0503020204020204" pitchFamily="34" charset="-122"/>
                <a:ea typeface="微软雅黑" panose="020B0503020204020204" pitchFamily="34" charset="-122"/>
                <a:sym typeface="+mn-ea"/>
              </a:rPr>
              <a:t> 点击“</a:t>
            </a:r>
            <a:r>
              <a:rPr lang="zh-CN" altLang="en-US" sz="1400" b="1" dirty="0">
                <a:latin typeface="微软雅黑" panose="020B0503020204020204" pitchFamily="34" charset="-122"/>
                <a:ea typeface="微软雅黑" panose="020B0503020204020204" pitchFamily="34" charset="-122"/>
                <a:sym typeface="+mn-ea"/>
              </a:rPr>
              <a:t>保存草稿</a:t>
            </a:r>
            <a:r>
              <a:rPr lang="zh-CN" altLang="en-US" sz="1400" dirty="0">
                <a:latin typeface="微软雅黑" panose="020B0503020204020204" pitchFamily="34" charset="-122"/>
                <a:ea typeface="微软雅黑" panose="020B0503020204020204" pitchFamily="34" charset="-122"/>
                <a:sym typeface="+mn-ea"/>
              </a:rPr>
              <a:t>”，则进入“三方项目管理</a:t>
            </a:r>
            <a:r>
              <a:rPr lang="en-US" altLang="zh-CN" sz="1400" dirty="0">
                <a:latin typeface="微软雅黑" panose="020B0503020204020204" pitchFamily="34" charset="-122"/>
                <a:ea typeface="微软雅黑" panose="020B0503020204020204" pitchFamily="34" charset="-122"/>
                <a:sym typeface="+mn-ea"/>
              </a:rPr>
              <a:t>-</a:t>
            </a:r>
            <a:r>
              <a:rPr lang="zh-CN" altLang="en-US" sz="1400" dirty="0">
                <a:latin typeface="微软雅黑" panose="020B0503020204020204" pitchFamily="34" charset="-122"/>
                <a:ea typeface="微软雅黑" panose="020B0503020204020204" pitchFamily="34" charset="-122"/>
                <a:sym typeface="+mn-ea"/>
              </a:rPr>
              <a:t>我的申请”的草 稿箱中，后续可继续编辑提交项目申请；</a:t>
            </a:r>
            <a:endParaRPr lang="en-US" altLang="zh-CN" sz="1400" dirty="0">
              <a:latin typeface="微软雅黑" panose="020B0503020204020204" pitchFamily="34" charset="-122"/>
              <a:ea typeface="微软雅黑" panose="020B0503020204020204" pitchFamily="34" charset="-122"/>
              <a:sym typeface="+mn-ea"/>
            </a:endParaRPr>
          </a:p>
          <a:p>
            <a:pPr marL="0" lvl="1" indent="-252095">
              <a:lnSpc>
                <a:spcPct val="150000"/>
              </a:lnSpc>
              <a:spcBef>
                <a:spcPts val="600"/>
              </a:spcBef>
            </a:pPr>
            <a:r>
              <a:rPr lang="en-US" altLang="zh-CN" sz="1400" dirty="0">
                <a:latin typeface="微软雅黑" panose="020B0503020204020204" pitchFamily="34" charset="-122"/>
                <a:ea typeface="微软雅黑" panose="020B0503020204020204" pitchFamily="34" charset="-122"/>
                <a:sym typeface="+mn-ea"/>
              </a:rPr>
              <a:t>8.</a:t>
            </a:r>
            <a:r>
              <a:rPr lang="zh-CN" altLang="en-US" sz="1400" b="1" dirty="0">
                <a:latin typeface="微软雅黑" panose="020B0503020204020204" pitchFamily="34" charset="-122"/>
                <a:ea typeface="微软雅黑" panose="020B0503020204020204" pitchFamily="34" charset="-122"/>
              </a:rPr>
              <a:t>预算控制规则： </a:t>
            </a:r>
            <a:r>
              <a:rPr lang="zh-CN" altLang="en-US" sz="1400" dirty="0">
                <a:latin typeface="微软雅黑" panose="020B0503020204020204" pitchFamily="34" charset="-122"/>
                <a:ea typeface="微软雅黑" panose="020B0503020204020204" pitchFamily="34" charset="-122"/>
              </a:rPr>
              <a:t>子项目的“美团用餐”、“企业滴滴”费用将受到其父项目总预算的严格控制。即所有子项目申请的“美团用餐”、企业滴滴“”费用总和，不能突破父项目为此项费用设置的总体预算额度。</a:t>
            </a:r>
          </a:p>
          <a:p>
            <a:pPr marL="90805" fontAlgn="auto">
              <a:lnSpc>
                <a:spcPct val="140000"/>
              </a:lnSpc>
            </a:pPr>
            <a:endParaRPr lang="en-US" altLang="zh-CN" sz="1600" dirty="0">
              <a:solidFill>
                <a:schemeClr val="tx1"/>
              </a:solidFill>
              <a:latin typeface="微软雅黑" panose="020B0503020204020204" charset="-122"/>
              <a:ea typeface="微软雅黑" panose="020B0503020204020204" charset="-122"/>
              <a:cs typeface="微软雅黑" panose="020B0503020204020204" charset="-122"/>
              <a:sym typeface="+mn-ea"/>
            </a:endParaRPr>
          </a:p>
        </p:txBody>
      </p:sp>
      <p:pic>
        <p:nvPicPr>
          <p:cNvPr id="6" name="图片 5" descr="图形用户界面, 文本, 应用程序, 电子邮件&#10;&#10;AI 生成的内容可能不正确。">
            <a:extLst>
              <a:ext uri="{FF2B5EF4-FFF2-40B4-BE49-F238E27FC236}">
                <a16:creationId xmlns:a16="http://schemas.microsoft.com/office/drawing/2014/main" id="{46D96247-DC3B-82D1-4E0A-9DB1DDAAD15A}"/>
              </a:ext>
            </a:extLst>
          </p:cNvPr>
          <p:cNvPicPr>
            <a:picLocks noChangeAspect="1"/>
          </p:cNvPicPr>
          <p:nvPr/>
        </p:nvPicPr>
        <p:blipFill>
          <a:blip r:embed="rId2"/>
          <a:stretch>
            <a:fillRect/>
          </a:stretch>
        </p:blipFill>
        <p:spPr>
          <a:xfrm>
            <a:off x="564945" y="1040305"/>
            <a:ext cx="3124712" cy="6480000"/>
          </a:xfrm>
          <a:prstGeom prst="rect">
            <a:avLst/>
          </a:prstGeom>
          <a:ln>
            <a:solidFill>
              <a:schemeClr val="bg1">
                <a:lumMod val="95000"/>
              </a:schemeClr>
            </a:solidFill>
          </a:ln>
        </p:spPr>
      </p:pic>
      <p:pic>
        <p:nvPicPr>
          <p:cNvPr id="9" name="图片 8" descr="图形用户界面, 文本, 应用程序&#10;&#10;AI 生成的内容可能不正确。">
            <a:extLst>
              <a:ext uri="{FF2B5EF4-FFF2-40B4-BE49-F238E27FC236}">
                <a16:creationId xmlns:a16="http://schemas.microsoft.com/office/drawing/2014/main" id="{6CB872EF-A4ED-CDA7-FA29-99C7E62F839D}"/>
              </a:ext>
            </a:extLst>
          </p:cNvPr>
          <p:cNvPicPr>
            <a:picLocks noChangeAspect="1"/>
          </p:cNvPicPr>
          <p:nvPr/>
        </p:nvPicPr>
        <p:blipFill>
          <a:blip r:embed="rId3"/>
          <a:stretch>
            <a:fillRect/>
          </a:stretch>
        </p:blipFill>
        <p:spPr>
          <a:xfrm>
            <a:off x="4023907" y="1040305"/>
            <a:ext cx="3184138" cy="6480000"/>
          </a:xfrm>
          <a:prstGeom prst="rect">
            <a:avLst/>
          </a:prstGeom>
          <a:ln>
            <a:solidFill>
              <a:schemeClr val="bg1">
                <a:lumMod val="95000"/>
              </a:schemeClr>
            </a:solidFill>
          </a:ln>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微软雅黑" panose="020B0503020204020204" charset="-122"/>
                <a:ea typeface="微软雅黑" panose="020B0503020204020204" charset="-122"/>
                <a:cs typeface="微软雅黑" panose="020B0503020204020204" charset="-122"/>
                <a:sym typeface="+mn-ea"/>
              </a:rPr>
              <a:t>4.1 </a:t>
            </a:r>
            <a:r>
              <a:rPr lang="zh-CN" altLang="en-US">
                <a:latin typeface="微软雅黑" panose="020B0503020204020204" charset="-122"/>
                <a:ea typeface="微软雅黑" panose="020B0503020204020204" charset="-122"/>
                <a:cs typeface="微软雅黑" panose="020B0503020204020204" charset="-122"/>
                <a:sym typeface="+mn-ea"/>
              </a:rPr>
              <a:t>创建系列会</a:t>
            </a:r>
            <a:r>
              <a:rPr lang="en-US" altLang="zh-CN">
                <a:latin typeface="微软雅黑" panose="020B0503020204020204" charset="-122"/>
                <a:ea typeface="微软雅黑" panose="020B0503020204020204" charset="-122"/>
                <a:cs typeface="微软雅黑" panose="020B0503020204020204" charset="-122"/>
                <a:sym typeface="+mn-ea"/>
              </a:rPr>
              <a:t>– </a:t>
            </a:r>
            <a:r>
              <a:rPr lang="zh-CN" altLang="en-US">
                <a:latin typeface="微软雅黑" panose="020B0503020204020204" charset="-122"/>
                <a:ea typeface="微软雅黑" panose="020B0503020204020204" charset="-122"/>
                <a:cs typeface="微软雅黑" panose="020B0503020204020204" charset="-122"/>
                <a:sym typeface="+mn-ea"/>
              </a:rPr>
              <a:t>项目审批</a:t>
            </a:r>
          </a:p>
        </p:txBody>
      </p:sp>
      <p:sp>
        <p:nvSpPr>
          <p:cNvPr id="3" name="灯片编号占位符 2"/>
          <p:cNvSpPr>
            <a:spLocks noGrp="1"/>
          </p:cNvSpPr>
          <p:nvPr>
            <p:ph type="sldNum" sz="quarter" idx="7"/>
          </p:nvPr>
        </p:nvSpPr>
        <p:spPr/>
        <p:txBody>
          <a:bodyPr/>
          <a:lstStyle/>
          <a:p>
            <a:pPr marL="25400">
              <a:lnSpc>
                <a:spcPts val="1240"/>
              </a:lnSpc>
            </a:pPr>
            <a:fld id="{81D60167-4931-47E6-BA6A-407CBD079E47}" type="slidenum">
              <a:rPr dirty="0"/>
              <a:t>101</a:t>
            </a:fld>
            <a:endParaRPr dirty="0"/>
          </a:p>
        </p:txBody>
      </p:sp>
      <p:sp>
        <p:nvSpPr>
          <p:cNvPr id="5" name="文本框 4"/>
          <p:cNvSpPr txBox="1"/>
          <p:nvPr/>
        </p:nvSpPr>
        <p:spPr>
          <a:xfrm>
            <a:off x="5505854" y="1517514"/>
            <a:ext cx="8559395" cy="4713105"/>
          </a:xfrm>
          <a:prstGeom prst="rect">
            <a:avLst/>
          </a:prstGeom>
          <a:noFill/>
        </p:spPr>
        <p:txBody>
          <a:bodyPr wrap="square" rtlCol="0" anchor="t">
            <a:noAutofit/>
          </a:bodyPr>
          <a:lstStyle/>
          <a:p>
            <a:pPr marL="342900" indent="-252095" fontAlgn="auto">
              <a:lnSpc>
                <a:spcPct val="140000"/>
              </a:lnSpc>
              <a:buFont typeface="+mj-lt"/>
              <a:buAutoNum type="arabicPeriod"/>
            </a:pPr>
            <a:endParaRPr lang="en-US" altLang="zh-CN" sz="1600" dirty="0">
              <a:solidFill>
                <a:schemeClr val="tx1"/>
              </a:solidFill>
              <a:latin typeface="微软雅黑" panose="020B0503020204020204" charset="-122"/>
              <a:ea typeface="微软雅黑" panose="020B0503020204020204" charset="-122"/>
              <a:cs typeface="微软雅黑" panose="020B0503020204020204" charset="-122"/>
              <a:sym typeface="+mn-ea"/>
            </a:endParaRPr>
          </a:p>
          <a:p>
            <a:pPr marL="342900" indent="-252095" fontAlgn="auto">
              <a:lnSpc>
                <a:spcPct val="140000"/>
              </a:lnSpc>
              <a:buFont typeface="+mj-lt"/>
              <a:buAutoNum type="arabicPeriod"/>
            </a:pPr>
            <a:r>
              <a:rPr lang="en-US" altLang="zh-CN" sz="1600" b="1" dirty="0">
                <a:solidFill>
                  <a:schemeClr val="tx1"/>
                </a:solidFill>
                <a:latin typeface="微软雅黑" panose="020B0503020204020204" charset="-122"/>
                <a:ea typeface="微软雅黑" panose="020B0503020204020204" charset="-122"/>
                <a:cs typeface="微软雅黑" panose="020B0503020204020204" charset="-122"/>
                <a:sym typeface="+mn-ea"/>
              </a:rPr>
              <a:t>待审批:</a:t>
            </a:r>
            <a:r>
              <a:rPr lang="en-US" altLang="zh-CN" sz="1600" dirty="0">
                <a:solidFill>
                  <a:schemeClr val="tx1"/>
                </a:solidFill>
                <a:latin typeface="微软雅黑" panose="020B0503020204020204" charset="-122"/>
                <a:ea typeface="微软雅黑" panose="020B0503020204020204" charset="-122"/>
                <a:cs typeface="微软雅黑" panose="020B0503020204020204" charset="-122"/>
                <a:sym typeface="+mn-ea"/>
              </a:rPr>
              <a:t>申请人提交申请后，未有任何审批人审批</a:t>
            </a:r>
          </a:p>
          <a:p>
            <a:pPr marL="342900" indent="-252095" fontAlgn="auto">
              <a:lnSpc>
                <a:spcPct val="140000"/>
              </a:lnSpc>
              <a:buFont typeface="+mj-lt"/>
              <a:buAutoNum type="arabicPeriod"/>
            </a:pPr>
            <a:endParaRPr lang="en-US" altLang="zh-CN" sz="1600" b="1" dirty="0">
              <a:solidFill>
                <a:schemeClr val="tx1"/>
              </a:solidFill>
              <a:latin typeface="微软雅黑" panose="020B0503020204020204" charset="-122"/>
              <a:ea typeface="微软雅黑" panose="020B0503020204020204" charset="-122"/>
              <a:cs typeface="微软雅黑" panose="020B0503020204020204" charset="-122"/>
              <a:sym typeface="+mn-ea"/>
            </a:endParaRPr>
          </a:p>
          <a:p>
            <a:pPr marL="90805" indent="0" fontAlgn="auto">
              <a:lnSpc>
                <a:spcPct val="140000"/>
              </a:lnSpc>
              <a:buFont typeface="+mj-lt"/>
              <a:buNone/>
            </a:pPr>
            <a:r>
              <a:rPr lang="en-US" altLang="zh-CN" sz="1600" b="1" dirty="0">
                <a:solidFill>
                  <a:schemeClr val="tx1"/>
                </a:solidFill>
                <a:latin typeface="微软雅黑" panose="020B0503020204020204" charset="-122"/>
                <a:ea typeface="微软雅黑" panose="020B0503020204020204" charset="-122"/>
                <a:cs typeface="微软雅黑" panose="020B0503020204020204" charset="-122"/>
                <a:sym typeface="+mn-ea"/>
              </a:rPr>
              <a:t>2.  </a:t>
            </a:r>
            <a:r>
              <a:rPr lang="en-US" altLang="zh-CN" sz="1600" b="1" dirty="0" err="1">
                <a:solidFill>
                  <a:schemeClr val="tx1"/>
                </a:solidFill>
                <a:latin typeface="微软雅黑" panose="020B0503020204020204" charset="-122"/>
                <a:ea typeface="微软雅黑" panose="020B0503020204020204" charset="-122"/>
                <a:cs typeface="微软雅黑" panose="020B0503020204020204" charset="-122"/>
                <a:sym typeface="+mn-ea"/>
              </a:rPr>
              <a:t>审批通过：</a:t>
            </a:r>
            <a:r>
              <a:rPr lang="en-US" altLang="zh-CN" sz="1600" dirty="0" err="1">
                <a:latin typeface="微软雅黑" panose="020B0503020204020204" charset="-122"/>
                <a:ea typeface="微软雅黑" panose="020B0503020204020204" charset="-122"/>
                <a:cs typeface="微软雅黑" panose="020B0503020204020204" charset="-122"/>
                <a:sym typeface="+mn-ea"/>
              </a:rPr>
              <a:t>审批流中所有审批人均审批通过，且在项目开始时间前</a:t>
            </a:r>
            <a:endParaRPr lang="en-US" altLang="zh-CN" sz="1600" dirty="0">
              <a:latin typeface="微软雅黑" panose="020B0503020204020204" charset="-122"/>
              <a:ea typeface="微软雅黑" panose="020B0503020204020204" charset="-122"/>
              <a:cs typeface="微软雅黑" panose="020B0503020204020204" charset="-122"/>
              <a:sym typeface="+mn-ea"/>
            </a:endParaRPr>
          </a:p>
          <a:p>
            <a:pPr marL="90805" indent="0" fontAlgn="auto">
              <a:lnSpc>
                <a:spcPct val="140000"/>
              </a:lnSpc>
              <a:buFont typeface="+mj-lt"/>
              <a:buNone/>
            </a:pPr>
            <a:endParaRPr lang="en-US" altLang="zh-CN" sz="1600" dirty="0">
              <a:solidFill>
                <a:schemeClr val="tx1"/>
              </a:solidFill>
              <a:latin typeface="微软雅黑" panose="020B0503020204020204" charset="-122"/>
              <a:ea typeface="微软雅黑" panose="020B0503020204020204" charset="-122"/>
              <a:cs typeface="微软雅黑" panose="020B0503020204020204" charset="-122"/>
              <a:sym typeface="+mn-ea"/>
            </a:endParaRPr>
          </a:p>
          <a:p>
            <a:pPr marL="90805" indent="0" fontAlgn="auto">
              <a:lnSpc>
                <a:spcPct val="140000"/>
              </a:lnSpc>
              <a:buFont typeface="+mj-lt"/>
              <a:buNone/>
            </a:pPr>
            <a:r>
              <a:rPr lang="en-US" altLang="zh-CN" sz="1600" b="1" dirty="0">
                <a:solidFill>
                  <a:schemeClr val="tx1"/>
                </a:solidFill>
                <a:latin typeface="微软雅黑" panose="020B0503020204020204" charset="-122"/>
                <a:ea typeface="微软雅黑" panose="020B0503020204020204" charset="-122"/>
                <a:cs typeface="微软雅黑" panose="020B0503020204020204" charset="-122"/>
                <a:sym typeface="+mn-ea"/>
              </a:rPr>
              <a:t>3.</a:t>
            </a:r>
            <a:r>
              <a:rPr lang="zh-CN" altLang="en-US" sz="1600" b="1" dirty="0">
                <a:solidFill>
                  <a:schemeClr val="tx1"/>
                </a:solidFill>
                <a:latin typeface="微软雅黑" panose="020B0503020204020204" charset="-122"/>
                <a:ea typeface="微软雅黑" panose="020B0503020204020204" charset="-122"/>
                <a:cs typeface="微软雅黑" panose="020B0503020204020204" charset="-122"/>
                <a:sym typeface="+mn-ea"/>
              </a:rPr>
              <a:t>审批退回</a:t>
            </a:r>
            <a:r>
              <a:rPr lang="zh-CN" altLang="en-US" sz="1600" dirty="0">
                <a:solidFill>
                  <a:schemeClr val="tx1"/>
                </a:solidFill>
                <a:latin typeface="微软雅黑" panose="020B0503020204020204" charset="-122"/>
                <a:ea typeface="微软雅黑" panose="020B0503020204020204" charset="-122"/>
                <a:cs typeface="微软雅黑" panose="020B0503020204020204" charset="-122"/>
                <a:sym typeface="+mn-ea"/>
              </a:rPr>
              <a:t>：</a:t>
            </a:r>
            <a:r>
              <a:rPr lang="zh-CN" altLang="en-US" sz="1600" dirty="0">
                <a:latin typeface="微软雅黑" panose="020B0503020204020204" charset="-122"/>
                <a:ea typeface="微软雅黑" panose="020B0503020204020204" charset="-122"/>
                <a:cs typeface="微软雅黑" panose="020B0503020204020204" charset="-122"/>
                <a:sym typeface="+mn-ea"/>
              </a:rPr>
              <a:t>项目申请人被审批人退回补充材料，申请人可重新编辑提交，提交后回到原退回人处</a:t>
            </a:r>
          </a:p>
          <a:p>
            <a:pPr marL="90805" indent="0" fontAlgn="auto">
              <a:lnSpc>
                <a:spcPct val="140000"/>
              </a:lnSpc>
              <a:buFont typeface="+mj-lt"/>
              <a:buNone/>
            </a:pPr>
            <a:endParaRPr lang="zh-CN" altLang="en-US" sz="1600" dirty="0">
              <a:solidFill>
                <a:schemeClr val="tx1"/>
              </a:solidFill>
              <a:latin typeface="微软雅黑" panose="020B0503020204020204" charset="-122"/>
              <a:ea typeface="微软雅黑" panose="020B0503020204020204" charset="-122"/>
              <a:cs typeface="微软雅黑" panose="020B0503020204020204" charset="-122"/>
              <a:sym typeface="+mn-ea"/>
            </a:endParaRPr>
          </a:p>
          <a:p>
            <a:pPr marL="90805" indent="0" fontAlgn="auto">
              <a:lnSpc>
                <a:spcPct val="140000"/>
              </a:lnSpc>
              <a:buFont typeface="+mj-lt"/>
              <a:buNone/>
            </a:pPr>
            <a:r>
              <a:rPr lang="en-US" altLang="zh-CN" sz="1600" b="1" dirty="0">
                <a:solidFill>
                  <a:schemeClr val="tx1"/>
                </a:solidFill>
                <a:latin typeface="微软雅黑" panose="020B0503020204020204" charset="-122"/>
                <a:ea typeface="微软雅黑" panose="020B0503020204020204" charset="-122"/>
                <a:cs typeface="微软雅黑" panose="020B0503020204020204" charset="-122"/>
                <a:sym typeface="+mn-ea"/>
              </a:rPr>
              <a:t>4.</a:t>
            </a:r>
            <a:r>
              <a:rPr lang="zh-CN" altLang="en-US" sz="1600" b="1" dirty="0">
                <a:solidFill>
                  <a:schemeClr val="tx1"/>
                </a:solidFill>
                <a:latin typeface="微软雅黑" panose="020B0503020204020204" charset="-122"/>
                <a:ea typeface="微软雅黑" panose="020B0503020204020204" charset="-122"/>
                <a:cs typeface="微软雅黑" panose="020B0503020204020204" charset="-122"/>
                <a:sym typeface="+mn-ea"/>
              </a:rPr>
              <a:t>审批拒绝</a:t>
            </a:r>
            <a:r>
              <a:rPr lang="zh-CN" altLang="en-US" sz="1600" dirty="0">
                <a:solidFill>
                  <a:schemeClr val="tx1"/>
                </a:solidFill>
                <a:latin typeface="微软雅黑" panose="020B0503020204020204" charset="-122"/>
                <a:ea typeface="微软雅黑" panose="020B0503020204020204" charset="-122"/>
                <a:cs typeface="微软雅黑" panose="020B0503020204020204" charset="-122"/>
                <a:sym typeface="+mn-ea"/>
              </a:rPr>
              <a:t>：</a:t>
            </a:r>
            <a:r>
              <a:rPr lang="zh-CN" altLang="en-US" sz="1600" dirty="0">
                <a:latin typeface="微软雅黑" panose="020B0503020204020204" charset="-122"/>
                <a:ea typeface="微软雅黑" panose="020B0503020204020204" charset="-122"/>
                <a:cs typeface="微软雅黑" panose="020B0503020204020204" charset="-122"/>
                <a:sym typeface="+mn-ea"/>
              </a:rPr>
              <a:t>项目申请人被审批人审批不通过，申请人可重新编辑单据提交</a:t>
            </a:r>
          </a:p>
          <a:p>
            <a:pPr marL="90805" indent="0" fontAlgn="auto">
              <a:lnSpc>
                <a:spcPct val="140000"/>
              </a:lnSpc>
              <a:buFont typeface="+mj-lt"/>
              <a:buNone/>
            </a:pPr>
            <a:endParaRPr lang="zh-CN" altLang="en-US" sz="1600" dirty="0">
              <a:latin typeface="微软雅黑" panose="020B0503020204020204" charset="-122"/>
              <a:ea typeface="微软雅黑" panose="020B0503020204020204" charset="-122"/>
              <a:cs typeface="微软雅黑" panose="020B0503020204020204" charset="-122"/>
              <a:sym typeface="+mn-ea"/>
            </a:endParaRPr>
          </a:p>
          <a:p>
            <a:pPr marL="90805" indent="0" fontAlgn="auto">
              <a:lnSpc>
                <a:spcPct val="140000"/>
              </a:lnSpc>
              <a:buFont typeface="+mj-lt"/>
              <a:buNone/>
            </a:pPr>
            <a:r>
              <a:rPr lang="en-US" altLang="zh-CN" sz="1600" b="1" dirty="0">
                <a:latin typeface="微软雅黑" panose="020B0503020204020204" charset="-122"/>
                <a:ea typeface="微软雅黑" panose="020B0503020204020204" charset="-122"/>
                <a:cs typeface="微软雅黑" panose="020B0503020204020204" charset="-122"/>
                <a:sym typeface="+mn-ea"/>
              </a:rPr>
              <a:t>5.</a:t>
            </a:r>
            <a:r>
              <a:rPr lang="zh-CN" altLang="en-US" sz="1600" b="1" dirty="0">
                <a:solidFill>
                  <a:schemeClr val="tx1"/>
                </a:solidFill>
                <a:latin typeface="微软雅黑" panose="020B0503020204020204" charset="-122"/>
                <a:ea typeface="微软雅黑" panose="020B0503020204020204" charset="-122"/>
                <a:cs typeface="微软雅黑" panose="020B0503020204020204" charset="-122"/>
                <a:sym typeface="+mn-ea"/>
              </a:rPr>
              <a:t>已撤销</a:t>
            </a:r>
            <a:r>
              <a:rPr lang="zh-CN" altLang="en-US" sz="1600" dirty="0">
                <a:solidFill>
                  <a:schemeClr val="tx1"/>
                </a:solidFill>
                <a:latin typeface="微软雅黑" panose="020B0503020204020204" charset="-122"/>
                <a:ea typeface="微软雅黑" panose="020B0503020204020204" charset="-122"/>
                <a:cs typeface="微软雅黑" panose="020B0503020204020204" charset="-122"/>
                <a:sym typeface="+mn-ea"/>
              </a:rPr>
              <a:t>：提交申请后，申请人撤回申请后的默认状态</a:t>
            </a:r>
          </a:p>
          <a:p>
            <a:pPr marL="342900" indent="-252095" fontAlgn="auto">
              <a:lnSpc>
                <a:spcPct val="140000"/>
              </a:lnSpc>
              <a:buFont typeface="+mj-lt"/>
              <a:buAutoNum type="arabicPeriod"/>
            </a:pPr>
            <a:endParaRPr lang="en-US" altLang="zh-CN" sz="1600" b="1" dirty="0">
              <a:solidFill>
                <a:schemeClr val="tx1"/>
              </a:solidFill>
              <a:latin typeface="微软雅黑" panose="020B0503020204020204" charset="-122"/>
              <a:ea typeface="微软雅黑" panose="020B0503020204020204" charset="-122"/>
              <a:cs typeface="微软雅黑" panose="020B0503020204020204" charset="-122"/>
              <a:sym typeface="+mn-ea"/>
            </a:endParaRPr>
          </a:p>
          <a:p>
            <a:pPr marL="90805" indent="0" fontAlgn="auto">
              <a:lnSpc>
                <a:spcPct val="140000"/>
              </a:lnSpc>
              <a:buFont typeface="+mj-lt"/>
              <a:buNone/>
            </a:pPr>
            <a:r>
              <a:rPr lang="en-US" altLang="zh-CN" sz="1600" b="1" dirty="0">
                <a:solidFill>
                  <a:schemeClr val="tx1"/>
                </a:solidFill>
                <a:latin typeface="微软雅黑" panose="020B0503020204020204" charset="-122"/>
                <a:ea typeface="微软雅黑" panose="020B0503020204020204" charset="-122"/>
                <a:cs typeface="微软雅黑" panose="020B0503020204020204" charset="-122"/>
                <a:sym typeface="+mn-ea"/>
              </a:rPr>
              <a:t>6.</a:t>
            </a:r>
            <a:r>
              <a:rPr lang="zh-CN" altLang="en-US" sz="1600" b="1" dirty="0">
                <a:solidFill>
                  <a:schemeClr val="tx1"/>
                </a:solidFill>
                <a:latin typeface="微软雅黑" panose="020B0503020204020204" charset="-122"/>
                <a:ea typeface="微软雅黑" panose="020B0503020204020204" charset="-122"/>
                <a:cs typeface="微软雅黑" panose="020B0503020204020204" charset="-122"/>
                <a:sym typeface="+mn-ea"/>
              </a:rPr>
              <a:t>已取消</a:t>
            </a:r>
            <a:r>
              <a:rPr lang="zh-CN" altLang="en-US" sz="1600" dirty="0">
                <a:solidFill>
                  <a:schemeClr val="tx1"/>
                </a:solidFill>
                <a:latin typeface="微软雅黑" panose="020B0503020204020204" charset="-122"/>
                <a:ea typeface="微软雅黑" panose="020B0503020204020204" charset="-122"/>
                <a:cs typeface="微软雅黑" panose="020B0503020204020204" charset="-122"/>
                <a:sym typeface="+mn-ea"/>
              </a:rPr>
              <a:t>：包含两种状态。</a:t>
            </a:r>
          </a:p>
          <a:p>
            <a:pPr marL="90805" indent="0" fontAlgn="auto">
              <a:lnSpc>
                <a:spcPct val="140000"/>
              </a:lnSpc>
              <a:buFont typeface="+mj-lt"/>
              <a:buNone/>
            </a:pPr>
            <a:r>
              <a:rPr lang="en-US" altLang="zh-CN" sz="1600" dirty="0">
                <a:solidFill>
                  <a:schemeClr val="tx1"/>
                </a:solidFill>
                <a:latin typeface="微软雅黑" panose="020B0503020204020204" charset="-122"/>
                <a:ea typeface="微软雅黑" panose="020B0503020204020204" charset="-122"/>
                <a:cs typeface="微软雅黑" panose="020B0503020204020204" charset="-122"/>
                <a:sym typeface="+mn-ea"/>
              </a:rPr>
              <a:t>     1</a:t>
            </a:r>
            <a:r>
              <a:rPr lang="zh-CN" altLang="en-US" sz="1600" dirty="0">
                <a:solidFill>
                  <a:schemeClr val="tx1"/>
                </a:solidFill>
                <a:latin typeface="微软雅黑" panose="020B0503020204020204" charset="-122"/>
                <a:ea typeface="微软雅黑" panose="020B0503020204020204" charset="-122"/>
                <a:cs typeface="微软雅黑" panose="020B0503020204020204" charset="-122"/>
                <a:sym typeface="+mn-ea"/>
              </a:rPr>
              <a:t>）系统取消：项目开始时未审批通过</a:t>
            </a:r>
          </a:p>
          <a:p>
            <a:pPr marL="90805" indent="0" fontAlgn="auto">
              <a:lnSpc>
                <a:spcPct val="140000"/>
              </a:lnSpc>
              <a:buFont typeface="+mj-lt"/>
              <a:buNone/>
            </a:pPr>
            <a:r>
              <a:rPr lang="zh-CN" altLang="en-US" sz="1600" dirty="0">
                <a:solidFill>
                  <a:schemeClr val="tx1"/>
                </a:solidFill>
                <a:latin typeface="微软雅黑" panose="020B0503020204020204" charset="-122"/>
                <a:ea typeface="微软雅黑" panose="020B0503020204020204" charset="-122"/>
                <a:cs typeface="微软雅黑" panose="020B0503020204020204" charset="-122"/>
                <a:sym typeface="+mn-ea"/>
              </a:rPr>
              <a:t> </a:t>
            </a:r>
            <a:r>
              <a:rPr lang="en-US" altLang="zh-CN" sz="1600" dirty="0">
                <a:solidFill>
                  <a:schemeClr val="tx1"/>
                </a:solidFill>
                <a:latin typeface="微软雅黑" panose="020B0503020204020204" charset="-122"/>
                <a:ea typeface="微软雅黑" panose="020B0503020204020204" charset="-122"/>
                <a:cs typeface="微软雅黑" panose="020B0503020204020204" charset="-122"/>
                <a:sym typeface="+mn-ea"/>
              </a:rPr>
              <a:t>    2</a:t>
            </a:r>
            <a:r>
              <a:rPr lang="zh-CN" altLang="en-US" sz="1600" dirty="0">
                <a:solidFill>
                  <a:schemeClr val="tx1"/>
                </a:solidFill>
                <a:latin typeface="微软雅黑" panose="020B0503020204020204" charset="-122"/>
                <a:ea typeface="微软雅黑" panose="020B0503020204020204" charset="-122"/>
                <a:cs typeface="微软雅黑" panose="020B0503020204020204" charset="-122"/>
                <a:sym typeface="+mn-ea"/>
              </a:rPr>
              <a:t>）手动取消：例如会中主动取消项目、会后确认未执行项目</a:t>
            </a:r>
          </a:p>
          <a:p>
            <a:pPr marL="90805" indent="0" fontAlgn="auto">
              <a:lnSpc>
                <a:spcPct val="140000"/>
              </a:lnSpc>
              <a:buFont typeface="+mj-lt"/>
              <a:buNone/>
            </a:pPr>
            <a:endParaRPr lang="en-US" altLang="zh-CN" sz="1600" dirty="0">
              <a:solidFill>
                <a:schemeClr val="tx1"/>
              </a:solidFill>
              <a:latin typeface="微软雅黑" panose="020B0503020204020204" charset="-122"/>
              <a:ea typeface="微软雅黑" panose="020B0503020204020204" charset="-122"/>
              <a:cs typeface="微软雅黑" panose="020B0503020204020204" charset="-122"/>
              <a:sym typeface="+mn-ea"/>
            </a:endParaRPr>
          </a:p>
          <a:p>
            <a:pPr marL="90805" indent="0" fontAlgn="auto">
              <a:lnSpc>
                <a:spcPct val="140000"/>
              </a:lnSpc>
              <a:buFont typeface="+mj-lt"/>
              <a:buNone/>
            </a:pPr>
            <a:endParaRPr lang="zh-CN" altLang="en-US" sz="1600" dirty="0">
              <a:solidFill>
                <a:schemeClr val="tx1"/>
              </a:solidFill>
              <a:latin typeface="微软雅黑" panose="020B0503020204020204" charset="-122"/>
              <a:ea typeface="微软雅黑" panose="020B0503020204020204" charset="-122"/>
              <a:cs typeface="微软雅黑" panose="020B0503020204020204" charset="-122"/>
              <a:sym typeface="+mn-ea"/>
            </a:endParaRPr>
          </a:p>
          <a:p>
            <a:pPr marL="90805" indent="0" fontAlgn="auto">
              <a:lnSpc>
                <a:spcPct val="140000"/>
              </a:lnSpc>
              <a:buFont typeface="+mj-lt"/>
              <a:buNone/>
            </a:pPr>
            <a:endParaRPr lang="zh-CN" altLang="en-US" sz="1600" dirty="0">
              <a:solidFill>
                <a:schemeClr val="tx1"/>
              </a:solidFill>
              <a:latin typeface="微软雅黑" panose="020B0503020204020204" charset="-122"/>
              <a:ea typeface="微软雅黑" panose="020B0503020204020204" charset="-122"/>
              <a:cs typeface="微软雅黑" panose="020B0503020204020204" charset="-122"/>
              <a:sym typeface="+mn-ea"/>
            </a:endParaRPr>
          </a:p>
        </p:txBody>
      </p:sp>
      <p:pic>
        <p:nvPicPr>
          <p:cNvPr id="6" name="图片 5" descr="图形用户界面, 应用程序, Teams&#10;&#10;AI 生成的内容可能不正确。">
            <a:extLst>
              <a:ext uri="{FF2B5EF4-FFF2-40B4-BE49-F238E27FC236}">
                <a16:creationId xmlns:a16="http://schemas.microsoft.com/office/drawing/2014/main" id="{5DEBEA49-A968-9694-4282-6FF9937C0B1A}"/>
              </a:ext>
            </a:extLst>
          </p:cNvPr>
          <p:cNvPicPr>
            <a:picLocks noChangeAspect="1"/>
          </p:cNvPicPr>
          <p:nvPr/>
        </p:nvPicPr>
        <p:blipFill>
          <a:blip r:embed="rId2"/>
          <a:stretch>
            <a:fillRect/>
          </a:stretch>
        </p:blipFill>
        <p:spPr>
          <a:xfrm>
            <a:off x="564945" y="1094970"/>
            <a:ext cx="3145401" cy="6480000"/>
          </a:xfrm>
          <a:prstGeom prst="rect">
            <a:avLst/>
          </a:prstGeom>
          <a:ln>
            <a:solidFill>
              <a:schemeClr val="bg1">
                <a:lumMod val="95000"/>
              </a:schemeClr>
            </a:solidFill>
          </a:ln>
        </p:spPr>
      </p:pic>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微软雅黑" panose="020B0503020204020204" charset="-122"/>
                <a:ea typeface="微软雅黑" panose="020B0503020204020204" charset="-122"/>
                <a:cs typeface="微软雅黑" panose="020B0503020204020204" charset="-122"/>
                <a:sym typeface="+mn-ea"/>
              </a:rPr>
              <a:t>4.2 </a:t>
            </a:r>
            <a:r>
              <a:rPr lang="zh-CN" altLang="en-US" dirty="0">
                <a:latin typeface="微软雅黑" panose="020B0503020204020204" charset="-122"/>
                <a:ea typeface="微软雅黑" panose="020B0503020204020204" charset="-122"/>
                <a:cs typeface="微软雅黑" panose="020B0503020204020204" charset="-122"/>
                <a:sym typeface="+mn-ea"/>
              </a:rPr>
              <a:t>系列会会中执行</a:t>
            </a:r>
            <a:r>
              <a:rPr lang="en-US" altLang="zh-CN" dirty="0">
                <a:latin typeface="微软雅黑" panose="020B0503020204020204" charset="-122"/>
                <a:ea typeface="微软雅黑" panose="020B0503020204020204" charset="-122"/>
                <a:cs typeface="微软雅黑" panose="020B0503020204020204" charset="-122"/>
                <a:sym typeface="+mn-ea"/>
              </a:rPr>
              <a:t>–</a:t>
            </a:r>
            <a:r>
              <a:rPr lang="zh-CN" altLang="en-US" dirty="0">
                <a:latin typeface="微软雅黑" panose="020B0503020204020204" charset="-122"/>
                <a:ea typeface="微软雅黑" panose="020B0503020204020204" charset="-122"/>
                <a:cs typeface="微软雅黑" panose="020B0503020204020204" charset="-122"/>
                <a:sym typeface="+mn-ea"/>
              </a:rPr>
              <a:t> 项目执行分配</a:t>
            </a:r>
            <a:endParaRPr lang="zh-CN" altLang="en-US" dirty="0">
              <a:latin typeface="微软雅黑" panose="020B0503020204020204" charset="-122"/>
              <a:ea typeface="微软雅黑" panose="020B0503020204020204" charset="-122"/>
              <a:sym typeface="+mn-ea"/>
            </a:endParaRPr>
          </a:p>
        </p:txBody>
      </p:sp>
      <p:sp>
        <p:nvSpPr>
          <p:cNvPr id="3" name="灯片编号占位符 2"/>
          <p:cNvSpPr>
            <a:spLocks noGrp="1"/>
          </p:cNvSpPr>
          <p:nvPr>
            <p:ph type="sldNum" sz="quarter" idx="7"/>
          </p:nvPr>
        </p:nvSpPr>
        <p:spPr/>
        <p:txBody>
          <a:bodyPr/>
          <a:lstStyle/>
          <a:p>
            <a:pPr marL="25400">
              <a:lnSpc>
                <a:spcPts val="1240"/>
              </a:lnSpc>
            </a:pPr>
            <a:fld id="{81D60167-4931-47E6-BA6A-407CBD079E47}" type="slidenum">
              <a:rPr dirty="0"/>
              <a:t>102</a:t>
            </a:fld>
            <a:endParaRPr dirty="0"/>
          </a:p>
        </p:txBody>
      </p:sp>
      <p:sp>
        <p:nvSpPr>
          <p:cNvPr id="17" name="文本框 16"/>
          <p:cNvSpPr txBox="1"/>
          <p:nvPr/>
        </p:nvSpPr>
        <p:spPr>
          <a:xfrm>
            <a:off x="7481812" y="1498060"/>
            <a:ext cx="6662178" cy="5823490"/>
          </a:xfrm>
          <a:prstGeom prst="rect">
            <a:avLst/>
          </a:prstGeom>
          <a:noFill/>
        </p:spPr>
        <p:txBody>
          <a:bodyPr wrap="square" rtlCol="0">
            <a:noAutofit/>
          </a:bodyPr>
          <a:lstStyle/>
          <a:p>
            <a:pPr marL="228600" indent="-228600">
              <a:buFontTx/>
              <a:buAutoNum type="ea1ChsPeriod"/>
            </a:pPr>
            <a:r>
              <a:rPr lang="zh-CN" altLang="en-US" sz="1600" b="1" dirty="0">
                <a:latin typeface="微软雅黑" panose="020B0503020204020204" pitchFamily="34" charset="-122"/>
                <a:ea typeface="微软雅黑" panose="020B0503020204020204" pitchFamily="34" charset="-122"/>
                <a:cs typeface="微软雅黑" panose="020B0503020204020204" charset="-122"/>
              </a:rPr>
              <a:t>创建限制：</a:t>
            </a:r>
            <a:endParaRPr lang="en-US" altLang="zh-CN" sz="1600" b="1" dirty="0">
              <a:latin typeface="微软雅黑" panose="020B0503020204020204" pitchFamily="34" charset="-122"/>
              <a:ea typeface="微软雅黑" panose="020B0503020204020204" pitchFamily="34" charset="-122"/>
              <a:cs typeface="微软雅黑" panose="020B0503020204020204" charset="-122"/>
            </a:endParaRPr>
          </a:p>
          <a:p>
            <a:r>
              <a:rPr lang="en-US" altLang="zh-CN" sz="1600" dirty="0">
                <a:solidFill>
                  <a:srgbClr val="FF0000"/>
                </a:solidFill>
                <a:latin typeface="微软雅黑" panose="020B0503020204020204" pitchFamily="34" charset="-122"/>
                <a:ea typeface="微软雅黑" panose="020B0503020204020204" pitchFamily="34" charset="-122"/>
                <a:cs typeface="微软雅黑" panose="020B0503020204020204" charset="-122"/>
              </a:rPr>
              <a:t>  </a:t>
            </a:r>
            <a:r>
              <a:rPr lang="en-US" altLang="zh-CN" sz="1600" dirty="0">
                <a:latin typeface="微软雅黑" panose="020B0503020204020204" pitchFamily="34" charset="-122"/>
                <a:ea typeface="微软雅黑" panose="020B0503020204020204" pitchFamily="34" charset="-122"/>
                <a:cs typeface="微软雅黑" panose="020B0503020204020204" charset="-122"/>
              </a:rPr>
              <a:t>1. </a:t>
            </a:r>
            <a:r>
              <a:rPr lang="zh-CN" altLang="en-US" sz="1600" dirty="0">
                <a:latin typeface="微软雅黑" panose="020B0503020204020204" pitchFamily="34" charset="-122"/>
                <a:ea typeface="微软雅黑" panose="020B0503020204020204" pitchFamily="34" charset="-122"/>
              </a:rPr>
              <a:t>项目负责人点击添加协办人，弹窗可添加协办人（即被分配人）、计划执行场次、</a:t>
            </a:r>
            <a:r>
              <a:rPr lang="zh-CN" altLang="en-US" sz="1600" dirty="0">
                <a:solidFill>
                  <a:srgbClr val="FF0000"/>
                </a:solidFill>
                <a:latin typeface="微软雅黑" panose="020B0503020204020204" pitchFamily="34" charset="-122"/>
                <a:ea typeface="微软雅黑" panose="020B0503020204020204" pitchFamily="34" charset="-122"/>
              </a:rPr>
              <a:t>计划预算（包含滴滴用车、美团用餐）；</a:t>
            </a:r>
            <a:endParaRPr lang="en-US" altLang="zh-CN" sz="1600" dirty="0">
              <a:solidFill>
                <a:srgbClr val="FF0000"/>
              </a:solidFill>
              <a:latin typeface="微软雅黑" panose="020B0503020204020204" pitchFamily="34" charset="-122"/>
              <a:ea typeface="微软雅黑" panose="020B0503020204020204" pitchFamily="34" charset="-122"/>
            </a:endParaRPr>
          </a:p>
          <a:p>
            <a:r>
              <a:rPr lang="en-US" altLang="zh-CN" sz="1600" dirty="0">
                <a:latin typeface="微软雅黑" panose="020B0503020204020204" pitchFamily="34" charset="-122"/>
                <a:ea typeface="微软雅黑" panose="020B0503020204020204" pitchFamily="34" charset="-122"/>
                <a:cs typeface="微软雅黑" panose="020B0503020204020204" charset="-122"/>
              </a:rPr>
              <a:t>  2. </a:t>
            </a:r>
            <a:r>
              <a:rPr lang="zh-CN" altLang="en-US" sz="1600" dirty="0">
                <a:solidFill>
                  <a:srgbClr val="FF0000"/>
                </a:solidFill>
                <a:latin typeface="微软雅黑" panose="020B0503020204020204" pitchFamily="34" charset="-122"/>
                <a:ea typeface="微软雅黑" panose="020B0503020204020204" pitchFamily="34" charset="-122"/>
              </a:rPr>
              <a:t>负责人分配的滴滴用车、美团用餐，默认为</a:t>
            </a:r>
            <a:r>
              <a:rPr lang="en-US" altLang="zh-CN" sz="1600" dirty="0">
                <a:solidFill>
                  <a:srgbClr val="FF0000"/>
                </a:solidFill>
                <a:latin typeface="微软雅黑" panose="020B0503020204020204" pitchFamily="34" charset="-122"/>
                <a:ea typeface="微软雅黑" panose="020B0503020204020204" pitchFamily="34" charset="-122"/>
              </a:rPr>
              <a:t>0</a:t>
            </a:r>
            <a:r>
              <a:rPr lang="zh-CN" altLang="en-US" sz="1600" dirty="0">
                <a:solidFill>
                  <a:srgbClr val="FF0000"/>
                </a:solidFill>
                <a:latin typeface="微软雅黑" panose="020B0503020204020204" pitchFamily="34" charset="-122"/>
                <a:ea typeface="微软雅黑" panose="020B0503020204020204" pitchFamily="34" charset="-122"/>
              </a:rPr>
              <a:t>也可以添加成功，不可小于</a:t>
            </a:r>
            <a:r>
              <a:rPr lang="en-US" altLang="zh-CN" sz="1600" dirty="0">
                <a:solidFill>
                  <a:srgbClr val="FF0000"/>
                </a:solidFill>
                <a:latin typeface="微软雅黑" panose="020B0503020204020204" pitchFamily="34" charset="-122"/>
                <a:ea typeface="微软雅黑" panose="020B0503020204020204" pitchFamily="34" charset="-122"/>
              </a:rPr>
              <a:t>0</a:t>
            </a:r>
            <a:r>
              <a:rPr lang="zh-CN" altLang="en-US" sz="1600" dirty="0">
                <a:solidFill>
                  <a:srgbClr val="FF0000"/>
                </a:solidFill>
                <a:latin typeface="微软雅黑" panose="020B0503020204020204" pitchFamily="34" charset="-122"/>
                <a:ea typeface="微软雅黑" panose="020B0503020204020204" pitchFamily="34" charset="-122"/>
              </a:rPr>
              <a:t>，累计起来不可超过三方项目本身申请的滴滴用车、美团用餐总预算；</a:t>
            </a:r>
            <a:endParaRPr lang="zh-CN" altLang="en-US" sz="1600" b="1" dirty="0">
              <a:solidFill>
                <a:srgbClr val="FF0000"/>
              </a:solidFill>
              <a:latin typeface="微软雅黑" panose="020B0503020204020204" pitchFamily="34" charset="-122"/>
              <a:ea typeface="微软雅黑" panose="020B0503020204020204" pitchFamily="34" charset="-122"/>
              <a:cs typeface="微软雅黑" panose="020B0503020204020204" charset="-122"/>
            </a:endParaRPr>
          </a:p>
          <a:p>
            <a:r>
              <a:rPr lang="en-US" altLang="zh-CN" sz="1600" dirty="0">
                <a:latin typeface="微软雅黑" panose="020B0503020204020204" pitchFamily="34" charset="-122"/>
                <a:ea typeface="微软雅黑" panose="020B0503020204020204" pitchFamily="34" charset="-122"/>
                <a:cs typeface="微软雅黑" panose="020B0503020204020204" charset="-122"/>
              </a:rPr>
              <a:t>  3. </a:t>
            </a:r>
            <a:r>
              <a:rPr lang="zh-CN" altLang="en-US" sz="1600" dirty="0">
                <a:latin typeface="微软雅黑" panose="020B0503020204020204" pitchFamily="34" charset="-122"/>
                <a:ea typeface="微软雅黑" panose="020B0503020204020204" pitchFamily="34" charset="-122"/>
                <a:cs typeface="微软雅黑" panose="020B0503020204020204" charset="-122"/>
              </a:rPr>
              <a:t>系列会项目分配场次和预算后，被分配人可以且只能在项目详情页</a:t>
            </a:r>
            <a:r>
              <a:rPr lang="en-US" altLang="zh-CN" sz="1600" dirty="0">
                <a:latin typeface="微软雅黑" panose="020B0503020204020204" pitchFamily="34" charset="-122"/>
                <a:ea typeface="微软雅黑" panose="020B0503020204020204" pitchFamily="34" charset="-122"/>
                <a:cs typeface="微软雅黑" panose="020B0503020204020204" charset="-122"/>
              </a:rPr>
              <a:t>-</a:t>
            </a:r>
            <a:r>
              <a:rPr lang="zh-CN" altLang="en-US" sz="1600" dirty="0">
                <a:latin typeface="微软雅黑" panose="020B0503020204020204" pitchFamily="34" charset="-122"/>
                <a:ea typeface="微软雅黑" panose="020B0503020204020204" pitchFamily="34" charset="-122"/>
                <a:cs typeface="微软雅黑" panose="020B0503020204020204" charset="-122"/>
              </a:rPr>
              <a:t>会议执行情况模块进行系列会子会议的创建；</a:t>
            </a:r>
          </a:p>
          <a:p>
            <a:r>
              <a:rPr lang="en-US" altLang="zh-CN" sz="1600" dirty="0">
                <a:latin typeface="微软雅黑" panose="020B0503020204020204" pitchFamily="34" charset="-122"/>
                <a:ea typeface="微软雅黑" panose="020B0503020204020204" pitchFamily="34" charset="-122"/>
                <a:cs typeface="微软雅黑" panose="020B0503020204020204" charset="-122"/>
              </a:rPr>
              <a:t>  4. </a:t>
            </a:r>
            <a:r>
              <a:rPr lang="zh-CN" altLang="en-US" sz="1600" dirty="0">
                <a:latin typeface="微软雅黑" panose="020B0503020204020204" pitchFamily="34" charset="-122"/>
                <a:ea typeface="微软雅黑" panose="020B0503020204020204" pitchFamily="34" charset="-122"/>
                <a:cs typeface="微软雅黑" panose="020B0503020204020204" charset="-122"/>
              </a:rPr>
              <a:t>已申请场次不得超过计划执行场次，如果被分配人已申请场次已经等于计划执行场次，则无法再创建子会议。若需要再创建子会议，需要联系项目负责人添加被分配人的计划执行场次，或取消被分配人创建的其他子会议；</a:t>
            </a:r>
          </a:p>
          <a:p>
            <a:r>
              <a:rPr lang="en-US" altLang="zh-CN" sz="1600" dirty="0">
                <a:latin typeface="微软雅黑" panose="020B0503020204020204" pitchFamily="34" charset="-122"/>
                <a:ea typeface="微软雅黑" panose="020B0503020204020204" pitchFamily="34" charset="-122"/>
                <a:cs typeface="微软雅黑" panose="020B0503020204020204" charset="-122"/>
              </a:rPr>
              <a:t>  5. </a:t>
            </a:r>
            <a:r>
              <a:rPr lang="zh-CN" altLang="en-US" sz="1600" dirty="0">
                <a:solidFill>
                  <a:srgbClr val="FF0000"/>
                </a:solidFill>
                <a:latin typeface="微软雅黑" panose="020B0503020204020204" pitchFamily="34" charset="-122"/>
                <a:ea typeface="微软雅黑" panose="020B0503020204020204" pitchFamily="34" charset="-122"/>
                <a:cs typeface="微软雅黑" panose="020B0503020204020204" charset="-122"/>
              </a:rPr>
              <a:t>项目负责人若自己要创建子会议，也需要把自己添加到协办人里；</a:t>
            </a:r>
            <a:endParaRPr lang="en-US" altLang="zh-CN" sz="1600" dirty="0">
              <a:solidFill>
                <a:srgbClr val="FF0000"/>
              </a:solidFill>
              <a:latin typeface="微软雅黑" panose="020B0503020204020204" pitchFamily="34" charset="-122"/>
              <a:ea typeface="微软雅黑" panose="020B0503020204020204" pitchFamily="34" charset="-122"/>
              <a:cs typeface="微软雅黑" panose="020B0503020204020204" charset="-122"/>
            </a:endParaRPr>
          </a:p>
          <a:p>
            <a:endParaRPr lang="zh-CN" altLang="en-US" sz="1600" dirty="0">
              <a:latin typeface="微软雅黑" panose="020B0503020204020204" pitchFamily="34" charset="-122"/>
              <a:ea typeface="微软雅黑" panose="020B0503020204020204" pitchFamily="34" charset="-122"/>
              <a:cs typeface="微软雅黑" panose="020B0503020204020204" charset="-122"/>
            </a:endParaRPr>
          </a:p>
          <a:p>
            <a:r>
              <a:rPr lang="zh-CN" altLang="en-US" sz="1600" b="1" dirty="0">
                <a:latin typeface="微软雅黑" panose="020B0503020204020204" pitchFamily="34" charset="-122"/>
                <a:ea typeface="微软雅黑" panose="020B0503020204020204" pitchFamily="34" charset="-122"/>
                <a:cs typeface="微软雅黑" panose="020B0503020204020204" charset="-122"/>
              </a:rPr>
              <a:t>二. 查看权限：</a:t>
            </a:r>
          </a:p>
          <a:p>
            <a:r>
              <a:rPr lang="en-US" altLang="zh-CN" sz="1600" dirty="0">
                <a:latin typeface="微软雅黑" panose="020B0503020204020204" pitchFamily="34" charset="-122"/>
                <a:ea typeface="微软雅黑" panose="020B0503020204020204" pitchFamily="34" charset="-122"/>
                <a:cs typeface="微软雅黑" panose="020B0503020204020204" charset="-122"/>
              </a:rPr>
              <a:t>  1. </a:t>
            </a:r>
            <a:r>
              <a:rPr lang="zh-CN" altLang="en-US" sz="1600" dirty="0">
                <a:latin typeface="微软雅黑" panose="020B0503020204020204" pitchFamily="34" charset="-122"/>
                <a:ea typeface="微软雅黑" panose="020B0503020204020204" pitchFamily="34" charset="-122"/>
                <a:cs typeface="微软雅黑" panose="020B0503020204020204" charset="-122"/>
              </a:rPr>
              <a:t>项目负责人，可查看该项目创建的所有子会议</a:t>
            </a:r>
          </a:p>
          <a:p>
            <a:r>
              <a:rPr lang="en-US" altLang="zh-CN" sz="1600" dirty="0">
                <a:latin typeface="微软雅黑" panose="020B0503020204020204" pitchFamily="34" charset="-122"/>
                <a:ea typeface="微软雅黑" panose="020B0503020204020204" pitchFamily="34" charset="-122"/>
                <a:cs typeface="微软雅黑" panose="020B0503020204020204" charset="-122"/>
              </a:rPr>
              <a:t>  2. </a:t>
            </a:r>
            <a:r>
              <a:rPr lang="zh-CN" altLang="en-US" sz="1600" dirty="0">
                <a:latin typeface="微软雅黑" panose="020B0503020204020204" pitchFamily="34" charset="-122"/>
                <a:ea typeface="微软雅黑" panose="020B0503020204020204" pitchFamily="34" charset="-122"/>
                <a:cs typeface="微软雅黑" panose="020B0503020204020204" charset="-122"/>
              </a:rPr>
              <a:t>被分配人，仅可查看该项目自己创建的所有子会议</a:t>
            </a:r>
            <a:endParaRPr lang="en-US" altLang="zh-CN" sz="1600" dirty="0">
              <a:latin typeface="微软雅黑" panose="020B0503020204020204" pitchFamily="34" charset="-122"/>
              <a:ea typeface="微软雅黑" panose="020B0503020204020204" pitchFamily="34" charset="-122"/>
              <a:cs typeface="微软雅黑" panose="020B0503020204020204" charset="-122"/>
            </a:endParaRPr>
          </a:p>
          <a:p>
            <a:endParaRPr lang="zh-CN" altLang="en-US" sz="1600" dirty="0">
              <a:latin typeface="微软雅黑" panose="020B0503020204020204" pitchFamily="34" charset="-122"/>
              <a:ea typeface="微软雅黑" panose="020B0503020204020204" pitchFamily="34" charset="-122"/>
              <a:cs typeface="微软雅黑" panose="020B0503020204020204" charset="-122"/>
            </a:endParaRPr>
          </a:p>
          <a:p>
            <a:r>
              <a:rPr lang="zh-CN" altLang="en-US" sz="1600" b="1" dirty="0">
                <a:latin typeface="微软雅黑" panose="020B0503020204020204" pitchFamily="34" charset="-122"/>
                <a:ea typeface="微软雅黑" panose="020B0503020204020204" pitchFamily="34" charset="-122"/>
                <a:cs typeface="微软雅黑" panose="020B0503020204020204" charset="-122"/>
              </a:rPr>
              <a:t>三. 项目取消限制：</a:t>
            </a:r>
          </a:p>
          <a:p>
            <a:r>
              <a:rPr lang="zh-CN" altLang="en-US" sz="1600" dirty="0">
                <a:latin typeface="微软雅黑" panose="020B0503020204020204" pitchFamily="34" charset="-122"/>
                <a:ea typeface="微软雅黑" panose="020B0503020204020204" pitchFamily="34" charset="-122"/>
                <a:cs typeface="微软雅黑" panose="020B0503020204020204" charset="-122"/>
              </a:rPr>
              <a:t>当已申请场次合计大于</a:t>
            </a:r>
            <a:r>
              <a:rPr lang="en-US" altLang="zh-CN" sz="1600" dirty="0">
                <a:latin typeface="微软雅黑" panose="020B0503020204020204" pitchFamily="34" charset="-122"/>
                <a:ea typeface="微软雅黑" panose="020B0503020204020204" pitchFamily="34" charset="-122"/>
                <a:cs typeface="微软雅黑" panose="020B0503020204020204" charset="-122"/>
              </a:rPr>
              <a:t>0</a:t>
            </a:r>
            <a:r>
              <a:rPr lang="zh-CN" altLang="en-US" sz="1600" dirty="0">
                <a:latin typeface="微软雅黑" panose="020B0503020204020204" pitchFamily="34" charset="-122"/>
                <a:ea typeface="微软雅黑" panose="020B0503020204020204" pitchFamily="34" charset="-122"/>
                <a:cs typeface="微软雅黑" panose="020B0503020204020204" charset="-122"/>
              </a:rPr>
              <a:t>、或会议执行情况存在子会议，则无法取消该项目，并进行相应提示，否则可以取消</a:t>
            </a:r>
          </a:p>
          <a:p>
            <a:pPr algn="l">
              <a:buClrTx/>
              <a:buSzTx/>
              <a:buFontTx/>
            </a:pPr>
            <a:endParaRPr lang="zh-CN" altLang="en-US" sz="1200" dirty="0">
              <a:latin typeface="微软雅黑" panose="020B0503020204020204" charset="-122"/>
              <a:ea typeface="微软雅黑" panose="020B0503020204020204" charset="-122"/>
              <a:cs typeface="微软雅黑" panose="020B0503020204020204" charset="-122"/>
            </a:endParaRPr>
          </a:p>
        </p:txBody>
      </p:sp>
      <p:pic>
        <p:nvPicPr>
          <p:cNvPr id="6" name="图片 5" descr="图形用户界面, 应用程序&#10;&#10;AI 生成的内容可能不正确。">
            <a:extLst>
              <a:ext uri="{FF2B5EF4-FFF2-40B4-BE49-F238E27FC236}">
                <a16:creationId xmlns:a16="http://schemas.microsoft.com/office/drawing/2014/main" id="{E8D13AF4-5A3C-2F16-F766-14DEE888B9CE}"/>
              </a:ext>
            </a:extLst>
          </p:cNvPr>
          <p:cNvPicPr>
            <a:picLocks noChangeAspect="1"/>
          </p:cNvPicPr>
          <p:nvPr/>
        </p:nvPicPr>
        <p:blipFill>
          <a:blip r:embed="rId2"/>
          <a:stretch>
            <a:fillRect/>
          </a:stretch>
        </p:blipFill>
        <p:spPr>
          <a:xfrm>
            <a:off x="564945" y="997085"/>
            <a:ext cx="3184412" cy="6480000"/>
          </a:xfrm>
          <a:prstGeom prst="rect">
            <a:avLst/>
          </a:prstGeom>
          <a:ln>
            <a:solidFill>
              <a:schemeClr val="bg1">
                <a:lumMod val="95000"/>
              </a:schemeClr>
            </a:solidFill>
          </a:ln>
        </p:spPr>
      </p:pic>
      <p:pic>
        <p:nvPicPr>
          <p:cNvPr id="8" name="图片 7" descr="图形用户界面, 应用程序&#10;&#10;AI 生成的内容可能不正确。">
            <a:extLst>
              <a:ext uri="{FF2B5EF4-FFF2-40B4-BE49-F238E27FC236}">
                <a16:creationId xmlns:a16="http://schemas.microsoft.com/office/drawing/2014/main" id="{78607AEA-50ED-D8E5-84CC-495458BD6C2B}"/>
              </a:ext>
            </a:extLst>
          </p:cNvPr>
          <p:cNvPicPr>
            <a:picLocks noChangeAspect="1"/>
          </p:cNvPicPr>
          <p:nvPr/>
        </p:nvPicPr>
        <p:blipFill>
          <a:blip r:embed="rId3"/>
          <a:stretch>
            <a:fillRect/>
          </a:stretch>
        </p:blipFill>
        <p:spPr>
          <a:xfrm>
            <a:off x="4003235" y="997085"/>
            <a:ext cx="3096000" cy="6480000"/>
          </a:xfrm>
          <a:prstGeom prst="rect">
            <a:avLst/>
          </a:prstGeom>
          <a:ln>
            <a:solidFill>
              <a:schemeClr val="bg1">
                <a:lumMod val="95000"/>
              </a:schemeClr>
            </a:solidFill>
          </a:ln>
        </p:spPr>
      </p:pic>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微软雅黑" panose="020B0503020204020204" charset="-122"/>
                <a:ea typeface="微软雅黑" panose="020B0503020204020204" charset="-122"/>
                <a:cs typeface="微软雅黑" panose="020B0503020204020204" charset="-122"/>
                <a:sym typeface="+mn-ea"/>
              </a:rPr>
              <a:t>4.2 </a:t>
            </a:r>
            <a:r>
              <a:rPr lang="zh-CN" altLang="en-US" dirty="0">
                <a:latin typeface="微软雅黑" panose="020B0503020204020204" charset="-122"/>
                <a:ea typeface="微软雅黑" panose="020B0503020204020204" charset="-122"/>
                <a:cs typeface="微软雅黑" panose="020B0503020204020204" charset="-122"/>
                <a:sym typeface="+mn-ea"/>
              </a:rPr>
              <a:t>系列会会中执行</a:t>
            </a:r>
            <a:r>
              <a:rPr lang="en-US" altLang="zh-CN" dirty="0">
                <a:latin typeface="微软雅黑" panose="020B0503020204020204" charset="-122"/>
                <a:ea typeface="微软雅黑" panose="020B0503020204020204" charset="-122"/>
                <a:cs typeface="微软雅黑" panose="020B0503020204020204" charset="-122"/>
                <a:sym typeface="+mn-ea"/>
              </a:rPr>
              <a:t>– </a:t>
            </a:r>
            <a:r>
              <a:rPr lang="zh-CN" altLang="en-US" dirty="0">
                <a:latin typeface="微软雅黑" panose="020B0503020204020204" charset="-122"/>
                <a:ea typeface="微软雅黑" panose="020B0503020204020204" charset="-122"/>
                <a:cs typeface="微软雅黑" panose="020B0503020204020204" charset="-122"/>
                <a:sym typeface="+mn-ea"/>
              </a:rPr>
              <a:t>项目负责人可查看预算汇总统计</a:t>
            </a:r>
          </a:p>
        </p:txBody>
      </p:sp>
      <p:sp>
        <p:nvSpPr>
          <p:cNvPr id="3" name="灯片编号占位符 2"/>
          <p:cNvSpPr>
            <a:spLocks noGrp="1"/>
          </p:cNvSpPr>
          <p:nvPr>
            <p:ph type="sldNum" sz="quarter" idx="7"/>
          </p:nvPr>
        </p:nvSpPr>
        <p:spPr/>
        <p:txBody>
          <a:bodyPr/>
          <a:lstStyle/>
          <a:p>
            <a:pPr marL="25400">
              <a:lnSpc>
                <a:spcPts val="1240"/>
              </a:lnSpc>
            </a:pPr>
            <a:fld id="{81D60167-4931-47E6-BA6A-407CBD079E47}" type="slidenum">
              <a:rPr dirty="0"/>
              <a:t>103</a:t>
            </a:fld>
            <a:endParaRPr dirty="0"/>
          </a:p>
        </p:txBody>
      </p:sp>
      <p:sp>
        <p:nvSpPr>
          <p:cNvPr id="5" name="文本框 4"/>
          <p:cNvSpPr txBox="1"/>
          <p:nvPr/>
        </p:nvSpPr>
        <p:spPr>
          <a:xfrm>
            <a:off x="6580800" y="1130400"/>
            <a:ext cx="7484655" cy="6040655"/>
          </a:xfrm>
          <a:prstGeom prst="rect">
            <a:avLst/>
          </a:prstGeom>
          <a:noFill/>
        </p:spPr>
        <p:txBody>
          <a:bodyPr wrap="square" rtlCol="0" anchor="t">
            <a:noAutofit/>
          </a:bodyPr>
          <a:lstStyle/>
          <a:p>
            <a:pPr marL="342900" indent="-342900">
              <a:lnSpc>
                <a:spcPct val="160000"/>
              </a:lnSpc>
              <a:spcBef>
                <a:spcPts val="600"/>
              </a:spcBef>
              <a:buFont typeface="+mj-lt"/>
              <a:buAutoNum type="arabicPeriod"/>
            </a:pPr>
            <a:r>
              <a:rPr lang="zh-CN" altLang="en-US" sz="1600" dirty="0">
                <a:latin typeface="微软雅黑" panose="020B0503020204020204" charset="-122"/>
                <a:ea typeface="微软雅黑" panose="020B0503020204020204" charset="-122"/>
                <a:sym typeface="+mn-ea"/>
              </a:rPr>
              <a:t>项目执行分配模块中，将分别展示</a:t>
            </a:r>
            <a:r>
              <a:rPr lang="zh-CN" altLang="en-US" sz="1600" dirty="0">
                <a:solidFill>
                  <a:srgbClr val="FF0000"/>
                </a:solidFill>
                <a:latin typeface="微软雅黑" panose="020B0503020204020204" charset="-122"/>
                <a:ea typeface="微软雅黑" panose="020B0503020204020204" charset="-122"/>
                <a:sym typeface="+mn-ea"/>
              </a:rPr>
              <a:t>滴滴与美团</a:t>
            </a:r>
            <a:r>
              <a:rPr lang="zh-CN" altLang="en-US" sz="1600" dirty="0">
                <a:latin typeface="微软雅黑" panose="020B0503020204020204" charset="-122"/>
                <a:ea typeface="微软雅黑" panose="020B0503020204020204" charset="-122"/>
                <a:sym typeface="+mn-ea"/>
              </a:rPr>
              <a:t>两类预算的汇总统计信息。该模块仅对</a:t>
            </a:r>
            <a:r>
              <a:rPr lang="zh-CN" altLang="en-US" sz="1600" dirty="0">
                <a:solidFill>
                  <a:srgbClr val="FF0000"/>
                </a:solidFill>
                <a:latin typeface="微软雅黑" panose="020B0503020204020204" charset="-122"/>
                <a:ea typeface="微软雅黑" panose="020B0503020204020204" charset="-122"/>
                <a:sym typeface="+mn-ea"/>
              </a:rPr>
              <a:t>项目负责人</a:t>
            </a:r>
            <a:r>
              <a:rPr lang="zh-CN" altLang="en-US" sz="1600" dirty="0">
                <a:latin typeface="微软雅黑" panose="020B0503020204020204" charset="-122"/>
                <a:ea typeface="微软雅黑" panose="020B0503020204020204" charset="-122"/>
                <a:sym typeface="+mn-ea"/>
              </a:rPr>
              <a:t>可见。</a:t>
            </a:r>
          </a:p>
          <a:p>
            <a:pPr marL="342900" indent="-342900">
              <a:lnSpc>
                <a:spcPct val="160000"/>
              </a:lnSpc>
              <a:spcBef>
                <a:spcPts val="600"/>
              </a:spcBef>
              <a:buFont typeface="+mj-lt"/>
              <a:buAutoNum type="arabicPeriod"/>
            </a:pPr>
            <a:r>
              <a:rPr lang="zh-CN" altLang="en-US" sz="1600" dirty="0">
                <a:latin typeface="微软雅黑" panose="020B0503020204020204" charset="-122"/>
                <a:ea typeface="微软雅黑" panose="020B0503020204020204" charset="-122"/>
                <a:sym typeface="+mn-ea"/>
              </a:rPr>
              <a:t>​​滴滴预算统计维度说明：​​</a:t>
            </a:r>
          </a:p>
          <a:p>
            <a:pPr marL="800100" lvl="1" indent="-342900">
              <a:lnSpc>
                <a:spcPct val="160000"/>
              </a:lnSpc>
              <a:spcBef>
                <a:spcPts val="600"/>
              </a:spcBef>
              <a:buFont typeface="Arial" panose="020B0604020202020204" pitchFamily="34" charset="0"/>
              <a:buChar char="•"/>
            </a:pPr>
            <a:r>
              <a:rPr lang="zh-CN" altLang="en-US" sz="1600" b="1" dirty="0">
                <a:latin typeface="微软雅黑" panose="020B0503020204020204" charset="-122"/>
                <a:ea typeface="微软雅黑" panose="020B0503020204020204" charset="-122"/>
                <a:sym typeface="+mn-ea"/>
              </a:rPr>
              <a:t>​​总分配预算​​：</a:t>
            </a:r>
            <a:r>
              <a:rPr lang="zh-CN" altLang="en-US" sz="1600" dirty="0">
                <a:latin typeface="微软雅黑" panose="020B0503020204020204" charset="-122"/>
                <a:ea typeface="微软雅黑" panose="020B0503020204020204" charset="-122"/>
                <a:sym typeface="+mn-ea"/>
              </a:rPr>
              <a:t>指已分配至各子会议负责人的滴滴预算总额，即计划滴滴预算合计。</a:t>
            </a:r>
          </a:p>
          <a:p>
            <a:pPr marL="800100" lvl="1" indent="-342900">
              <a:lnSpc>
                <a:spcPct val="160000"/>
              </a:lnSpc>
              <a:spcBef>
                <a:spcPts val="600"/>
              </a:spcBef>
              <a:buFont typeface="Arial" panose="020B0604020202020204" pitchFamily="34" charset="0"/>
              <a:buChar char="•"/>
            </a:pPr>
            <a:r>
              <a:rPr lang="zh-CN" altLang="en-US" sz="1600" b="1" dirty="0">
                <a:latin typeface="微软雅黑" panose="020B0503020204020204" charset="-122"/>
                <a:ea typeface="微软雅黑" panose="020B0503020204020204" charset="-122"/>
                <a:sym typeface="+mn-ea"/>
              </a:rPr>
              <a:t>​​待分配预算​​：</a:t>
            </a:r>
            <a:r>
              <a:rPr lang="zh-CN" altLang="en-US" sz="1600" dirty="0">
                <a:latin typeface="微软雅黑" panose="020B0503020204020204" charset="-122"/>
                <a:ea typeface="微软雅黑" panose="020B0503020204020204" charset="-122"/>
                <a:sym typeface="+mn-ea"/>
              </a:rPr>
              <a:t>为父项目申请的滴滴预算总额与“总分配预算”之差，反映当前可继续分配的预算余额。</a:t>
            </a:r>
          </a:p>
          <a:p>
            <a:pPr marL="800100" lvl="1" indent="-342900">
              <a:lnSpc>
                <a:spcPct val="160000"/>
              </a:lnSpc>
              <a:spcBef>
                <a:spcPts val="600"/>
              </a:spcBef>
              <a:buFont typeface="Arial" panose="020B0604020202020204" pitchFamily="34" charset="0"/>
              <a:buChar char="•"/>
            </a:pPr>
            <a:r>
              <a:rPr lang="zh-CN" altLang="en-US" sz="1600" b="1" dirty="0">
                <a:latin typeface="微软雅黑" panose="020B0503020204020204" charset="-122"/>
                <a:ea typeface="微软雅黑" panose="020B0503020204020204" charset="-122"/>
                <a:sym typeface="+mn-ea"/>
              </a:rPr>
              <a:t>​​总占用预算​​：</a:t>
            </a:r>
            <a:r>
              <a:rPr lang="zh-CN" altLang="en-US" sz="1600" dirty="0">
                <a:latin typeface="微软雅黑" panose="020B0503020204020204" charset="-122"/>
                <a:ea typeface="微软雅黑" panose="020B0503020204020204" charset="-122"/>
                <a:sym typeface="+mn-ea"/>
              </a:rPr>
              <a:t>指各子会议已申请（会议未完成）或已实际使用（会议已结束）的滴滴预算累计金额，即已占用滴滴预算合计。</a:t>
            </a:r>
          </a:p>
          <a:p>
            <a:pPr marL="800100" lvl="1" indent="-342900">
              <a:lnSpc>
                <a:spcPct val="160000"/>
              </a:lnSpc>
              <a:spcBef>
                <a:spcPts val="600"/>
              </a:spcBef>
              <a:buFont typeface="Arial" panose="020B0604020202020204" pitchFamily="34" charset="0"/>
              <a:buChar char="•"/>
            </a:pPr>
            <a:r>
              <a:rPr lang="zh-CN" altLang="en-US" sz="1600" b="1" dirty="0">
                <a:latin typeface="微软雅黑" panose="020B0503020204020204" charset="-122"/>
                <a:ea typeface="微软雅黑" panose="020B0503020204020204" charset="-122"/>
                <a:sym typeface="+mn-ea"/>
              </a:rPr>
              <a:t>​​待占用预算​​：</a:t>
            </a:r>
            <a:r>
              <a:rPr lang="zh-CN" altLang="en-US" sz="1600" dirty="0">
                <a:latin typeface="微软雅黑" panose="020B0503020204020204" charset="-122"/>
                <a:ea typeface="微软雅黑" panose="020B0503020204020204" charset="-122"/>
                <a:sym typeface="+mn-ea"/>
              </a:rPr>
              <a:t>为“总分配预算”与“总占用预算”之差，表示已分配预算中尚未被占用的可用额度。</a:t>
            </a:r>
          </a:p>
          <a:p>
            <a:pPr marL="342900" indent="-342900">
              <a:lnSpc>
                <a:spcPct val="160000"/>
              </a:lnSpc>
              <a:spcBef>
                <a:spcPts val="600"/>
              </a:spcBef>
              <a:buFont typeface="+mj-lt"/>
              <a:buAutoNum type="arabicPeriod"/>
            </a:pPr>
            <a:r>
              <a:rPr lang="zh-CN" altLang="en-US" sz="1600" dirty="0">
                <a:latin typeface="微软雅黑" panose="020B0503020204020204" charset="-122"/>
                <a:ea typeface="微软雅黑" panose="020B0503020204020204" charset="-122"/>
                <a:sym typeface="+mn-ea"/>
              </a:rPr>
              <a:t>美团预算的统计逻辑与上述滴滴预算完全一致，分别按美团预算口径进行独立计算与展示。</a:t>
            </a:r>
            <a:endParaRPr lang="en-US" altLang="zh-CN" sz="1600" dirty="0">
              <a:latin typeface="微软雅黑" panose="020B0503020204020204" charset="-122"/>
              <a:ea typeface="微软雅黑" panose="020B0503020204020204" charset="-122"/>
              <a:sym typeface="+mn-ea"/>
            </a:endParaRPr>
          </a:p>
          <a:p>
            <a:pPr marL="342900" indent="-342900">
              <a:lnSpc>
                <a:spcPct val="160000"/>
              </a:lnSpc>
              <a:spcBef>
                <a:spcPts val="600"/>
              </a:spcBef>
              <a:buFont typeface="+mj-lt"/>
              <a:buAutoNum type="arabicPeriod"/>
            </a:pPr>
            <a:r>
              <a:rPr lang="en-US" altLang="zh-CN" sz="1600" dirty="0">
                <a:latin typeface="微软雅黑" panose="020B0503020204020204" charset="-122"/>
                <a:ea typeface="微软雅黑" panose="020B0503020204020204" charset="-122"/>
                <a:sym typeface="+mn-ea"/>
              </a:rPr>
              <a:t>PC</a:t>
            </a:r>
            <a:r>
              <a:rPr lang="zh-CN" altLang="en-US" sz="1600" dirty="0">
                <a:latin typeface="微软雅黑" panose="020B0503020204020204" charset="-122"/>
                <a:ea typeface="微软雅黑" panose="020B0503020204020204" charset="-122"/>
                <a:sym typeface="+mn-ea"/>
              </a:rPr>
              <a:t>端可悬浮在感叹号上查看具体统计含义；</a:t>
            </a:r>
          </a:p>
          <a:p>
            <a:pPr marL="90805" indent="0" fontAlgn="auto">
              <a:lnSpc>
                <a:spcPct val="140000"/>
              </a:lnSpc>
              <a:buFont typeface="+mj-lt"/>
              <a:buNone/>
            </a:pPr>
            <a:endParaRPr lang="zh-CN" altLang="en-US" sz="1600" dirty="0">
              <a:solidFill>
                <a:schemeClr val="tx1"/>
              </a:solidFill>
              <a:latin typeface="微软雅黑" panose="020B0503020204020204" charset="-122"/>
              <a:ea typeface="微软雅黑" panose="020B0503020204020204" charset="-122"/>
              <a:cs typeface="微软雅黑" panose="020B0503020204020204" charset="-122"/>
              <a:sym typeface="+mn-ea"/>
            </a:endParaRPr>
          </a:p>
        </p:txBody>
      </p:sp>
      <p:pic>
        <p:nvPicPr>
          <p:cNvPr id="6" name="图片 5" descr="图形用户界面, 文本, 应用程序, 电子邮件&#10;&#10;AI 生成的内容可能不正确。">
            <a:extLst>
              <a:ext uri="{FF2B5EF4-FFF2-40B4-BE49-F238E27FC236}">
                <a16:creationId xmlns:a16="http://schemas.microsoft.com/office/drawing/2014/main" id="{AAFB6359-3FE8-6BE6-3401-B14928169528}"/>
              </a:ext>
            </a:extLst>
          </p:cNvPr>
          <p:cNvPicPr>
            <a:picLocks noChangeAspect="1"/>
          </p:cNvPicPr>
          <p:nvPr/>
        </p:nvPicPr>
        <p:blipFill>
          <a:blip r:embed="rId2"/>
          <a:stretch>
            <a:fillRect/>
          </a:stretch>
        </p:blipFill>
        <p:spPr>
          <a:xfrm>
            <a:off x="564945" y="1035256"/>
            <a:ext cx="2784450" cy="5660599"/>
          </a:xfrm>
          <a:prstGeom prst="rect">
            <a:avLst/>
          </a:prstGeom>
          <a:ln>
            <a:solidFill>
              <a:schemeClr val="bg1">
                <a:lumMod val="95000"/>
              </a:schemeClr>
            </a:solidFill>
          </a:ln>
        </p:spPr>
      </p:pic>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1F20F8-3343-A5E2-CA9F-8BDF8C2A1FD8}"/>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D13DFFDC-02B1-668B-308E-5A7F9A0B3426}"/>
              </a:ext>
            </a:extLst>
          </p:cNvPr>
          <p:cNvSpPr>
            <a:spLocks noGrp="1"/>
          </p:cNvSpPr>
          <p:nvPr>
            <p:ph type="title"/>
          </p:nvPr>
        </p:nvSpPr>
        <p:spPr/>
        <p:txBody>
          <a:bodyPr/>
          <a:lstStyle/>
          <a:p>
            <a:r>
              <a:rPr lang="en-US" altLang="zh-CN" dirty="0">
                <a:latin typeface="微软雅黑" panose="020B0503020204020204" charset="-122"/>
                <a:ea typeface="微软雅黑" panose="020B0503020204020204" charset="-122"/>
                <a:cs typeface="微软雅黑" panose="020B0503020204020204" charset="-122"/>
                <a:sym typeface="+mn-ea"/>
              </a:rPr>
              <a:t>4.2 </a:t>
            </a:r>
            <a:r>
              <a:rPr lang="zh-CN" altLang="en-US" dirty="0">
                <a:latin typeface="微软雅黑" panose="020B0503020204020204" charset="-122"/>
                <a:ea typeface="微软雅黑" panose="020B0503020204020204" charset="-122"/>
                <a:cs typeface="微软雅黑" panose="020B0503020204020204" charset="-122"/>
                <a:sym typeface="+mn-ea"/>
              </a:rPr>
              <a:t>系列会会中执行</a:t>
            </a:r>
            <a:r>
              <a:rPr lang="en-US" altLang="zh-CN" dirty="0">
                <a:latin typeface="微软雅黑" panose="020B0503020204020204" charset="-122"/>
                <a:ea typeface="微软雅黑" panose="020B0503020204020204" charset="-122"/>
                <a:cs typeface="微软雅黑" panose="020B0503020204020204" charset="-122"/>
                <a:sym typeface="+mn-ea"/>
              </a:rPr>
              <a:t> – </a:t>
            </a:r>
            <a:r>
              <a:rPr lang="zh-CN" altLang="en-US" dirty="0"/>
              <a:t>项目负责人</a:t>
            </a:r>
            <a:r>
              <a:rPr lang="en-US" altLang="zh-CN" dirty="0"/>
              <a:t>/</a:t>
            </a:r>
            <a:r>
              <a:rPr lang="zh-CN" altLang="en-US" dirty="0"/>
              <a:t>子会议负责人查看具体分配金额</a:t>
            </a:r>
            <a:endParaRPr lang="zh-CN" altLang="en-US" dirty="0">
              <a:latin typeface="微软雅黑" panose="020B0503020204020204" charset="-122"/>
              <a:ea typeface="微软雅黑" panose="020B0503020204020204" charset="-122"/>
              <a:cs typeface="微软雅黑" panose="020B0503020204020204" charset="-122"/>
              <a:sym typeface="+mn-ea"/>
            </a:endParaRPr>
          </a:p>
        </p:txBody>
      </p:sp>
      <p:sp>
        <p:nvSpPr>
          <p:cNvPr id="3" name="灯片编号占位符 2">
            <a:extLst>
              <a:ext uri="{FF2B5EF4-FFF2-40B4-BE49-F238E27FC236}">
                <a16:creationId xmlns:a16="http://schemas.microsoft.com/office/drawing/2014/main" id="{D2CFC6AD-732E-EDD5-20F0-09B229246BDE}"/>
              </a:ext>
            </a:extLst>
          </p:cNvPr>
          <p:cNvSpPr>
            <a:spLocks noGrp="1"/>
          </p:cNvSpPr>
          <p:nvPr>
            <p:ph type="sldNum" sz="quarter" idx="7"/>
          </p:nvPr>
        </p:nvSpPr>
        <p:spPr/>
        <p:txBody>
          <a:bodyPr/>
          <a:lstStyle/>
          <a:p>
            <a:pPr marL="25400">
              <a:lnSpc>
                <a:spcPts val="1240"/>
              </a:lnSpc>
            </a:pPr>
            <a:fld id="{81D60167-4931-47E6-BA6A-407CBD079E47}" type="slidenum">
              <a:rPr dirty="0"/>
              <a:t>104</a:t>
            </a:fld>
            <a:endParaRPr dirty="0"/>
          </a:p>
        </p:txBody>
      </p:sp>
      <p:sp>
        <p:nvSpPr>
          <p:cNvPr id="5" name="文本框 4">
            <a:extLst>
              <a:ext uri="{FF2B5EF4-FFF2-40B4-BE49-F238E27FC236}">
                <a16:creationId xmlns:a16="http://schemas.microsoft.com/office/drawing/2014/main" id="{B3F5DB76-C238-8537-94BC-E1A5BB379585}"/>
              </a:ext>
            </a:extLst>
          </p:cNvPr>
          <p:cNvSpPr txBox="1"/>
          <p:nvPr/>
        </p:nvSpPr>
        <p:spPr>
          <a:xfrm>
            <a:off x="6118699" y="1906621"/>
            <a:ext cx="7130374" cy="5264434"/>
          </a:xfrm>
          <a:prstGeom prst="rect">
            <a:avLst/>
          </a:prstGeom>
          <a:noFill/>
        </p:spPr>
        <p:txBody>
          <a:bodyPr wrap="square" rtlCol="0" anchor="t">
            <a:noAutofit/>
          </a:bodyPr>
          <a:lstStyle/>
          <a:p>
            <a:pPr marL="342900" indent="-342900">
              <a:lnSpc>
                <a:spcPct val="160000"/>
              </a:lnSpc>
              <a:spcBef>
                <a:spcPts val="600"/>
              </a:spcBef>
              <a:buFont typeface="+mj-lt"/>
              <a:buAutoNum type="arabicPeriod"/>
            </a:pPr>
            <a:r>
              <a:rPr lang="zh-CN" altLang="en-US" sz="1600" dirty="0">
                <a:latin typeface="微软雅黑" panose="020B0503020204020204" charset="-122"/>
                <a:ea typeface="微软雅黑" panose="020B0503020204020204" charset="-122"/>
                <a:sym typeface="+mn-ea"/>
              </a:rPr>
              <a:t>项目执行分配模块中，各子会议负责人预算数据已按</a:t>
            </a:r>
            <a:r>
              <a:rPr lang="zh-CN" altLang="en-US" sz="1600" dirty="0">
                <a:solidFill>
                  <a:srgbClr val="FF0000"/>
                </a:solidFill>
                <a:latin typeface="微软雅黑" panose="020B0503020204020204" charset="-122"/>
                <a:ea typeface="微软雅黑" panose="020B0503020204020204" charset="-122"/>
                <a:sym typeface="+mn-ea"/>
              </a:rPr>
              <a:t>“滴滴”与“美团”</a:t>
            </a:r>
            <a:r>
              <a:rPr lang="zh-CN" altLang="en-US" sz="1600" dirty="0">
                <a:latin typeface="微软雅黑" panose="020B0503020204020204" charset="-122"/>
                <a:ea typeface="微软雅黑" panose="020B0503020204020204" charset="-122"/>
                <a:sym typeface="+mn-ea"/>
              </a:rPr>
              <a:t>两类进行细分展示，分别对应计划预算与已占用预算。</a:t>
            </a:r>
          </a:p>
          <a:p>
            <a:pPr marL="342900" indent="-342900">
              <a:lnSpc>
                <a:spcPct val="160000"/>
              </a:lnSpc>
              <a:spcBef>
                <a:spcPts val="600"/>
              </a:spcBef>
              <a:buFont typeface="+mj-lt"/>
              <a:buAutoNum type="arabicPeriod"/>
            </a:pPr>
            <a:r>
              <a:rPr lang="zh-CN" altLang="en-US" sz="1600" dirty="0">
                <a:latin typeface="微软雅黑" panose="020B0503020204020204" charset="-122"/>
                <a:ea typeface="微软雅黑" panose="020B0503020204020204" charset="-122"/>
                <a:sym typeface="+mn-ea"/>
              </a:rPr>
              <a:t>​​权限说明如下：​​</a:t>
            </a:r>
          </a:p>
          <a:p>
            <a:pPr marL="800100" lvl="1" indent="-342900">
              <a:lnSpc>
                <a:spcPct val="160000"/>
              </a:lnSpc>
              <a:spcBef>
                <a:spcPts val="600"/>
              </a:spcBef>
              <a:buFont typeface="Arial" panose="020B0604020202020204" pitchFamily="34" charset="0"/>
              <a:buChar char="•"/>
            </a:pPr>
            <a:r>
              <a:rPr lang="zh-CN" altLang="en-US" sz="1600" b="1" dirty="0">
                <a:latin typeface="微软雅黑" panose="020B0503020204020204" charset="-122"/>
                <a:ea typeface="微软雅黑" panose="020B0503020204020204" charset="-122"/>
                <a:sym typeface="+mn-ea"/>
              </a:rPr>
              <a:t>​​项目负责人​​：</a:t>
            </a:r>
            <a:r>
              <a:rPr lang="zh-CN" altLang="en-US" sz="1600" dirty="0">
                <a:latin typeface="微软雅黑" panose="020B0503020204020204" charset="-122"/>
                <a:ea typeface="微软雅黑" panose="020B0503020204020204" charset="-122"/>
                <a:sym typeface="+mn-ea"/>
              </a:rPr>
              <a:t>可查看各子会议负责人被分配的滴滴/美团预算明细，以及各子会议当前已占用的滴滴/美团预算情况。</a:t>
            </a:r>
          </a:p>
          <a:p>
            <a:pPr marL="800100" lvl="1" indent="-342900">
              <a:lnSpc>
                <a:spcPct val="160000"/>
              </a:lnSpc>
              <a:spcBef>
                <a:spcPts val="600"/>
              </a:spcBef>
              <a:buFont typeface="Arial" panose="020B0604020202020204" pitchFamily="34" charset="0"/>
              <a:buChar char="•"/>
            </a:pPr>
            <a:r>
              <a:rPr lang="zh-CN" altLang="en-US" sz="1600" dirty="0">
                <a:latin typeface="微软雅黑" panose="020B0503020204020204" charset="-122"/>
                <a:ea typeface="微软雅黑" panose="020B0503020204020204" charset="-122"/>
                <a:sym typeface="+mn-ea"/>
              </a:rPr>
              <a:t>​​</a:t>
            </a:r>
            <a:r>
              <a:rPr lang="zh-CN" altLang="en-US" sz="1600" b="1" dirty="0">
                <a:latin typeface="微软雅黑" panose="020B0503020204020204" charset="-122"/>
                <a:ea typeface="微软雅黑" panose="020B0503020204020204" charset="-122"/>
                <a:sym typeface="+mn-ea"/>
              </a:rPr>
              <a:t>子会议负责人​​：</a:t>
            </a:r>
            <a:r>
              <a:rPr lang="zh-CN" altLang="en-US" sz="1600" dirty="0">
                <a:latin typeface="微软雅黑" panose="020B0503020204020204" charset="-122"/>
                <a:ea typeface="微软雅黑" panose="020B0503020204020204" charset="-122"/>
                <a:sym typeface="+mn-ea"/>
              </a:rPr>
              <a:t>仅可查看自身被分配的滴滴/美团预算额度，以及自己已占用的滴滴/美团预算明细。</a:t>
            </a:r>
          </a:p>
          <a:p>
            <a:pPr marL="90805" indent="0" fontAlgn="auto">
              <a:lnSpc>
                <a:spcPct val="140000"/>
              </a:lnSpc>
              <a:buFont typeface="+mj-lt"/>
              <a:buNone/>
            </a:pPr>
            <a:endParaRPr lang="zh-CN" altLang="en-US" sz="1600" dirty="0">
              <a:solidFill>
                <a:schemeClr val="tx1"/>
              </a:solidFill>
              <a:latin typeface="微软雅黑" panose="020B0503020204020204" charset="-122"/>
              <a:ea typeface="微软雅黑" panose="020B0503020204020204" charset="-122"/>
              <a:cs typeface="微软雅黑" panose="020B0503020204020204" charset="-122"/>
              <a:sym typeface="+mn-ea"/>
            </a:endParaRPr>
          </a:p>
        </p:txBody>
      </p:sp>
      <p:pic>
        <p:nvPicPr>
          <p:cNvPr id="6" name="图片 5" descr="图形用户界面, 文本, 应用程序, 电子邮件&#10;&#10;AI 生成的内容可能不正确。">
            <a:extLst>
              <a:ext uri="{FF2B5EF4-FFF2-40B4-BE49-F238E27FC236}">
                <a16:creationId xmlns:a16="http://schemas.microsoft.com/office/drawing/2014/main" id="{C089FD93-9C51-74AA-516C-2EB7A6DBFAC3}"/>
              </a:ext>
            </a:extLst>
          </p:cNvPr>
          <p:cNvPicPr>
            <a:picLocks noChangeAspect="1"/>
          </p:cNvPicPr>
          <p:nvPr/>
        </p:nvPicPr>
        <p:blipFill>
          <a:blip r:embed="rId2"/>
          <a:stretch>
            <a:fillRect/>
          </a:stretch>
        </p:blipFill>
        <p:spPr>
          <a:xfrm>
            <a:off x="564946" y="972867"/>
            <a:ext cx="3172583" cy="6480000"/>
          </a:xfrm>
          <a:prstGeom prst="rect">
            <a:avLst/>
          </a:prstGeom>
          <a:ln>
            <a:solidFill>
              <a:schemeClr val="bg1">
                <a:lumMod val="95000"/>
              </a:schemeClr>
            </a:solidFill>
          </a:ln>
        </p:spPr>
      </p:pic>
    </p:spTree>
    <p:extLst>
      <p:ext uri="{BB962C8B-B14F-4D97-AF65-F5344CB8AC3E}">
        <p14:creationId xmlns:p14="http://schemas.microsoft.com/office/powerpoint/2010/main" val="110141931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C4B4B4-E44C-5F0C-7B94-C6F073A540FF}"/>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705D4FF0-C977-A6FD-D45A-03717BE1F561}"/>
              </a:ext>
            </a:extLst>
          </p:cNvPr>
          <p:cNvSpPr>
            <a:spLocks noGrp="1"/>
          </p:cNvSpPr>
          <p:nvPr>
            <p:ph type="title"/>
          </p:nvPr>
        </p:nvSpPr>
        <p:spPr/>
        <p:txBody>
          <a:bodyPr/>
          <a:lstStyle/>
          <a:p>
            <a:r>
              <a:rPr lang="en-US" altLang="zh-CN" dirty="0">
                <a:latin typeface="微软雅黑" panose="020B0503020204020204" charset="-122"/>
                <a:ea typeface="微软雅黑" panose="020B0503020204020204" charset="-122"/>
                <a:cs typeface="微软雅黑" panose="020B0503020204020204" charset="-122"/>
                <a:sym typeface="+mn-ea"/>
              </a:rPr>
              <a:t>4.3 </a:t>
            </a:r>
            <a:r>
              <a:rPr lang="zh-CN" altLang="en-US" dirty="0">
                <a:latin typeface="微软雅黑" panose="020B0503020204020204" charset="-122"/>
                <a:ea typeface="微软雅黑" panose="020B0503020204020204" charset="-122"/>
                <a:cs typeface="微软雅黑" panose="020B0503020204020204" charset="-122"/>
                <a:sym typeface="+mn-ea"/>
              </a:rPr>
              <a:t>系列会会中执行</a:t>
            </a:r>
            <a:r>
              <a:rPr lang="en-US" altLang="zh-CN" dirty="0">
                <a:latin typeface="微软雅黑" panose="020B0503020204020204" charset="-122"/>
                <a:ea typeface="微软雅黑" panose="020B0503020204020204" charset="-122"/>
                <a:cs typeface="微软雅黑" panose="020B0503020204020204" charset="-122"/>
                <a:sym typeface="+mn-ea"/>
              </a:rPr>
              <a:t>– </a:t>
            </a:r>
            <a:r>
              <a:rPr lang="zh-CN" altLang="en-US" dirty="0">
                <a:latin typeface="微软雅黑" panose="020B0503020204020204" charset="-122"/>
                <a:ea typeface="微软雅黑" panose="020B0503020204020204" charset="-122"/>
                <a:cs typeface="微软雅黑" panose="020B0503020204020204" charset="-122"/>
                <a:sym typeface="+mn-ea"/>
              </a:rPr>
              <a:t>项目负责人或协办人</a:t>
            </a:r>
            <a:r>
              <a:rPr lang="zh-CN" altLang="en-US" dirty="0">
                <a:latin typeface="微软雅黑" panose="020B0503020204020204" charset="-122"/>
                <a:ea typeface="微软雅黑" panose="020B0503020204020204" charset="-122"/>
                <a:sym typeface="+mn-ea"/>
              </a:rPr>
              <a:t>创建系列会子会议</a:t>
            </a:r>
            <a:endParaRPr lang="zh-CN" altLang="en-US" dirty="0">
              <a:latin typeface="微软雅黑" panose="020B0503020204020204" charset="-122"/>
              <a:ea typeface="微软雅黑" panose="020B0503020204020204" charset="-122"/>
              <a:cs typeface="微软雅黑" panose="020B0503020204020204" charset="-122"/>
              <a:sym typeface="+mn-ea"/>
            </a:endParaRPr>
          </a:p>
        </p:txBody>
      </p:sp>
      <p:sp>
        <p:nvSpPr>
          <p:cNvPr id="3" name="灯片编号占位符 2">
            <a:extLst>
              <a:ext uri="{FF2B5EF4-FFF2-40B4-BE49-F238E27FC236}">
                <a16:creationId xmlns:a16="http://schemas.microsoft.com/office/drawing/2014/main" id="{14DF2984-9573-CCBF-D197-BA91D4B035C0}"/>
              </a:ext>
            </a:extLst>
          </p:cNvPr>
          <p:cNvSpPr>
            <a:spLocks noGrp="1"/>
          </p:cNvSpPr>
          <p:nvPr>
            <p:ph type="sldNum" sz="quarter" idx="7"/>
          </p:nvPr>
        </p:nvSpPr>
        <p:spPr/>
        <p:txBody>
          <a:bodyPr/>
          <a:lstStyle/>
          <a:p>
            <a:pPr marL="25400">
              <a:lnSpc>
                <a:spcPts val="1240"/>
              </a:lnSpc>
            </a:pPr>
            <a:fld id="{81D60167-4931-47E6-BA6A-407CBD079E47}" type="slidenum">
              <a:rPr dirty="0"/>
              <a:t>105</a:t>
            </a:fld>
            <a:endParaRPr dirty="0"/>
          </a:p>
        </p:txBody>
      </p:sp>
      <p:pic>
        <p:nvPicPr>
          <p:cNvPr id="7" name="图片 6">
            <a:extLst>
              <a:ext uri="{FF2B5EF4-FFF2-40B4-BE49-F238E27FC236}">
                <a16:creationId xmlns:a16="http://schemas.microsoft.com/office/drawing/2014/main" id="{98D70334-7B67-B01C-A9C1-74BDFDC61CF9}"/>
              </a:ext>
            </a:extLst>
          </p:cNvPr>
          <p:cNvPicPr>
            <a:picLocks noChangeAspect="1"/>
          </p:cNvPicPr>
          <p:nvPr/>
        </p:nvPicPr>
        <p:blipFill>
          <a:blip r:embed="rId2"/>
          <a:stretch>
            <a:fillRect/>
          </a:stretch>
        </p:blipFill>
        <p:spPr>
          <a:xfrm>
            <a:off x="564945" y="972866"/>
            <a:ext cx="3149673" cy="6480000"/>
          </a:xfrm>
          <a:prstGeom prst="rect">
            <a:avLst/>
          </a:prstGeom>
          <a:ln>
            <a:solidFill>
              <a:schemeClr val="bg1">
                <a:lumMod val="95000"/>
              </a:schemeClr>
            </a:solidFill>
          </a:ln>
        </p:spPr>
      </p:pic>
      <p:pic>
        <p:nvPicPr>
          <p:cNvPr id="9" name="图片 8" descr="图形用户界面, 文本, 应用程序&#10;&#10;AI 生成的内容可能不正确。">
            <a:extLst>
              <a:ext uri="{FF2B5EF4-FFF2-40B4-BE49-F238E27FC236}">
                <a16:creationId xmlns:a16="http://schemas.microsoft.com/office/drawing/2014/main" id="{17A91DBE-4A69-2FEF-B369-5B1800E63A50}"/>
              </a:ext>
            </a:extLst>
          </p:cNvPr>
          <p:cNvPicPr>
            <a:picLocks noChangeAspect="1"/>
          </p:cNvPicPr>
          <p:nvPr/>
        </p:nvPicPr>
        <p:blipFill>
          <a:blip r:embed="rId3"/>
          <a:stretch>
            <a:fillRect/>
          </a:stretch>
        </p:blipFill>
        <p:spPr>
          <a:xfrm>
            <a:off x="3833067" y="972866"/>
            <a:ext cx="3149673" cy="6480000"/>
          </a:xfrm>
          <a:prstGeom prst="rect">
            <a:avLst/>
          </a:prstGeom>
          <a:ln>
            <a:solidFill>
              <a:schemeClr val="bg1">
                <a:lumMod val="95000"/>
              </a:schemeClr>
            </a:solidFill>
          </a:ln>
        </p:spPr>
      </p:pic>
      <p:pic>
        <p:nvPicPr>
          <p:cNvPr id="11" name="图片 10" descr="图形用户界面, 文本, 应用程序, 电子邮件&#10;&#10;AI 生成的内容可能不正确。">
            <a:extLst>
              <a:ext uri="{FF2B5EF4-FFF2-40B4-BE49-F238E27FC236}">
                <a16:creationId xmlns:a16="http://schemas.microsoft.com/office/drawing/2014/main" id="{8B39CFE8-0F61-D86E-AF45-51BDA886EF7C}"/>
              </a:ext>
            </a:extLst>
          </p:cNvPr>
          <p:cNvPicPr>
            <a:picLocks noChangeAspect="1"/>
          </p:cNvPicPr>
          <p:nvPr/>
        </p:nvPicPr>
        <p:blipFill>
          <a:blip r:embed="rId4"/>
          <a:stretch>
            <a:fillRect/>
          </a:stretch>
        </p:blipFill>
        <p:spPr>
          <a:xfrm>
            <a:off x="7096259" y="972866"/>
            <a:ext cx="3149673" cy="6480000"/>
          </a:xfrm>
          <a:prstGeom prst="rect">
            <a:avLst/>
          </a:prstGeom>
        </p:spPr>
      </p:pic>
      <p:sp>
        <p:nvSpPr>
          <p:cNvPr id="15" name="文本框 14">
            <a:extLst>
              <a:ext uri="{FF2B5EF4-FFF2-40B4-BE49-F238E27FC236}">
                <a16:creationId xmlns:a16="http://schemas.microsoft.com/office/drawing/2014/main" id="{4ABE0EF9-26B3-2980-A217-29A4CAE62B5D}"/>
              </a:ext>
            </a:extLst>
          </p:cNvPr>
          <p:cNvSpPr txBox="1"/>
          <p:nvPr/>
        </p:nvSpPr>
        <p:spPr>
          <a:xfrm>
            <a:off x="10428050" y="972866"/>
            <a:ext cx="4062649" cy="6567695"/>
          </a:xfrm>
          <a:prstGeom prst="rect">
            <a:avLst/>
          </a:prstGeom>
          <a:noFill/>
        </p:spPr>
        <p:txBody>
          <a:bodyPr wrap="square">
            <a:spAutoFit/>
          </a:bodyPr>
          <a:lstStyle/>
          <a:p>
            <a:r>
              <a:rPr lang="en-US" altLang="zh-CN" sz="1200" dirty="0">
                <a:latin typeface="微软雅黑" panose="020B0503020204020204" charset="-122"/>
                <a:ea typeface="微软雅黑" panose="020B0503020204020204" charset="-122"/>
                <a:cs typeface="微软雅黑" panose="020B0503020204020204" charset="-122"/>
              </a:rPr>
              <a:t> 1. </a:t>
            </a:r>
            <a:r>
              <a:rPr lang="zh-CN" altLang="en-US" sz="1200" dirty="0">
                <a:latin typeface="微软雅黑" panose="020B0503020204020204" charset="-122"/>
                <a:ea typeface="微软雅黑" panose="020B0503020204020204" charset="-122"/>
                <a:cs typeface="微软雅黑" panose="020B0503020204020204" charset="-122"/>
              </a:rPr>
              <a:t>被分配人点击创建系列会子会议按钮，打开弹窗进行子会议申请编辑</a:t>
            </a:r>
          </a:p>
          <a:p>
            <a:r>
              <a:rPr lang="en-US" altLang="zh-CN" sz="1200" dirty="0">
                <a:latin typeface="微软雅黑" panose="020B0503020204020204" charset="-122"/>
                <a:ea typeface="微软雅黑" panose="020B0503020204020204" charset="-122"/>
                <a:cs typeface="微软雅黑" panose="020B0503020204020204" charset="-122"/>
              </a:rPr>
              <a:t>  2. </a:t>
            </a:r>
            <a:r>
              <a:rPr lang="zh-CN" altLang="en-US" sz="1200" dirty="0">
                <a:latin typeface="微软雅黑" panose="020B0503020204020204" charset="-122"/>
                <a:ea typeface="微软雅黑" panose="020B0503020204020204" charset="-122"/>
                <a:cs typeface="微软雅黑" panose="020B0503020204020204" charset="-122"/>
              </a:rPr>
              <a:t>子会提交后无需审批，但需抄送</a:t>
            </a:r>
            <a:r>
              <a:rPr lang="en-US" altLang="zh-CN" sz="1200" dirty="0">
                <a:latin typeface="微软雅黑" panose="020B0503020204020204" charset="-122"/>
                <a:ea typeface="微软雅黑" panose="020B0503020204020204" charset="-122"/>
                <a:cs typeface="微软雅黑" panose="020B0503020204020204" charset="-122"/>
              </a:rPr>
              <a:t>RSD</a:t>
            </a:r>
            <a:r>
              <a:rPr lang="zh-CN" altLang="en-US" sz="1200" dirty="0">
                <a:latin typeface="微软雅黑" panose="020B0503020204020204" charset="-122"/>
                <a:ea typeface="微软雅黑" panose="020B0503020204020204" charset="-122"/>
                <a:cs typeface="微软雅黑" panose="020B0503020204020204" charset="-122"/>
              </a:rPr>
              <a:t>和项目负责人</a:t>
            </a:r>
          </a:p>
          <a:p>
            <a:r>
              <a:rPr lang="en-US" altLang="zh-CN" sz="1200" dirty="0">
                <a:latin typeface="微软雅黑" panose="020B0503020204020204" charset="-122"/>
                <a:ea typeface="微软雅黑" panose="020B0503020204020204" charset="-122"/>
                <a:cs typeface="微软雅黑" panose="020B0503020204020204" charset="-122"/>
              </a:rPr>
              <a:t>  3. </a:t>
            </a:r>
            <a:r>
              <a:rPr lang="zh-CN" altLang="en-US" sz="1200" dirty="0">
                <a:latin typeface="微软雅黑" panose="020B0503020204020204" charset="-122"/>
                <a:ea typeface="微软雅黑" panose="020B0503020204020204" charset="-122"/>
                <a:cs typeface="微软雅黑" panose="020B0503020204020204" charset="-122"/>
              </a:rPr>
              <a:t>提交后，被分配人的已申请场次</a:t>
            </a:r>
            <a:r>
              <a:rPr lang="en-US" altLang="zh-CN" sz="1200" dirty="0">
                <a:latin typeface="微软雅黑" panose="020B0503020204020204" charset="-122"/>
                <a:ea typeface="微软雅黑" panose="020B0503020204020204" charset="-122"/>
                <a:cs typeface="微软雅黑" panose="020B0503020204020204" charset="-122"/>
              </a:rPr>
              <a:t>+1</a:t>
            </a:r>
            <a:r>
              <a:rPr lang="zh-CN" altLang="en-US" sz="1200" dirty="0">
                <a:latin typeface="微软雅黑" panose="020B0503020204020204" charset="-122"/>
                <a:ea typeface="微软雅黑" panose="020B0503020204020204" charset="-122"/>
                <a:cs typeface="微软雅黑" panose="020B0503020204020204" charset="-122"/>
              </a:rPr>
              <a:t>，已申请预算相应增加，同时在项目详情页</a:t>
            </a:r>
            <a:r>
              <a:rPr lang="en-US" altLang="zh-CN" sz="1200" dirty="0">
                <a:latin typeface="微软雅黑" panose="020B0503020204020204" charset="-122"/>
                <a:ea typeface="微软雅黑" panose="020B0503020204020204" charset="-122"/>
                <a:cs typeface="微软雅黑" panose="020B0503020204020204" charset="-122"/>
              </a:rPr>
              <a:t>-</a:t>
            </a:r>
            <a:r>
              <a:rPr lang="zh-CN" altLang="en-US" sz="1200" dirty="0">
                <a:latin typeface="微软雅黑" panose="020B0503020204020204" charset="-122"/>
                <a:ea typeface="微软雅黑" panose="020B0503020204020204" charset="-122"/>
                <a:cs typeface="微软雅黑" panose="020B0503020204020204" charset="-122"/>
              </a:rPr>
              <a:t>会议执行情况展示该会议信息</a:t>
            </a:r>
          </a:p>
          <a:p>
            <a:r>
              <a:rPr lang="en-US" altLang="zh-CN" sz="1200" dirty="0">
                <a:latin typeface="微软雅黑" panose="020B0503020204020204" charset="-122"/>
                <a:ea typeface="微软雅黑" panose="020B0503020204020204" charset="-122"/>
                <a:cs typeface="微软雅黑" panose="020B0503020204020204" charset="-122"/>
              </a:rPr>
              <a:t>  4. </a:t>
            </a:r>
            <a:r>
              <a:rPr lang="zh-CN" altLang="en-US" sz="1200" dirty="0">
                <a:latin typeface="微软雅黑" panose="020B0503020204020204" charset="-122"/>
                <a:ea typeface="微软雅黑" panose="020B0503020204020204" charset="-122"/>
                <a:cs typeface="微软雅黑" panose="020B0503020204020204" charset="-122"/>
              </a:rPr>
              <a:t>提交成功后，直接审批通过，无法撤销会议，只能取消会议</a:t>
            </a:r>
          </a:p>
          <a:p>
            <a:r>
              <a:rPr lang="en-US" altLang="zh-CN" sz="1200" dirty="0">
                <a:latin typeface="微软雅黑" panose="020B0503020204020204" charset="-122"/>
                <a:ea typeface="微软雅黑" panose="020B0503020204020204" charset="-122"/>
                <a:cs typeface="微软雅黑" panose="020B0503020204020204" charset="-122"/>
              </a:rPr>
              <a:t>  5. </a:t>
            </a:r>
            <a:r>
              <a:rPr lang="zh-CN" altLang="en-US" sz="1200" dirty="0">
                <a:latin typeface="微软雅黑" panose="020B0503020204020204" charset="-122"/>
                <a:ea typeface="微软雅黑" panose="020B0503020204020204" charset="-122"/>
                <a:cs typeface="微软雅黑" panose="020B0503020204020204" charset="-122"/>
              </a:rPr>
              <a:t>取消子会议后，被分配人的已申请场次</a:t>
            </a:r>
            <a:r>
              <a:rPr lang="en-US" altLang="zh-CN" sz="1200" dirty="0">
                <a:latin typeface="微软雅黑" panose="020B0503020204020204" charset="-122"/>
                <a:ea typeface="微软雅黑" panose="020B0503020204020204" charset="-122"/>
                <a:cs typeface="微软雅黑" panose="020B0503020204020204" charset="-122"/>
              </a:rPr>
              <a:t>-1</a:t>
            </a:r>
            <a:r>
              <a:rPr lang="zh-CN" altLang="en-US" sz="1200" dirty="0">
                <a:latin typeface="微软雅黑" panose="020B0503020204020204" charset="-122"/>
                <a:ea typeface="微软雅黑" panose="020B0503020204020204" charset="-122"/>
                <a:cs typeface="微软雅黑" panose="020B0503020204020204" charset="-122"/>
              </a:rPr>
              <a:t>，已申请预算相应减少，同时在项目详情页</a:t>
            </a:r>
            <a:r>
              <a:rPr lang="en-US" altLang="zh-CN" sz="1200" dirty="0">
                <a:latin typeface="微软雅黑" panose="020B0503020204020204" charset="-122"/>
                <a:ea typeface="微软雅黑" panose="020B0503020204020204" charset="-122"/>
                <a:cs typeface="微软雅黑" panose="020B0503020204020204" charset="-122"/>
              </a:rPr>
              <a:t>-</a:t>
            </a:r>
            <a:r>
              <a:rPr lang="zh-CN" altLang="en-US" sz="1200" dirty="0">
                <a:latin typeface="微软雅黑" panose="020B0503020204020204" charset="-122"/>
                <a:ea typeface="微软雅黑" panose="020B0503020204020204" charset="-122"/>
                <a:cs typeface="微软雅黑" panose="020B0503020204020204" charset="-122"/>
              </a:rPr>
              <a:t>会议执行情况不再展示该会议信息</a:t>
            </a:r>
            <a:endParaRPr lang="en-US" altLang="zh-CN" sz="1200" dirty="0">
              <a:latin typeface="微软雅黑" panose="020B0503020204020204" charset="-122"/>
              <a:ea typeface="微软雅黑" panose="020B0503020204020204" charset="-122"/>
              <a:cs typeface="微软雅黑" panose="020B0503020204020204" charset="-122"/>
              <a:sym typeface="+mn-ea"/>
            </a:endParaRPr>
          </a:p>
          <a:p>
            <a:pPr marL="90805" indent="0" fontAlgn="auto">
              <a:lnSpc>
                <a:spcPct val="140000"/>
              </a:lnSpc>
              <a:buFont typeface="+mj-lt"/>
              <a:buNone/>
            </a:pPr>
            <a:r>
              <a:rPr lang="en-US" altLang="zh-CN" sz="1200" dirty="0">
                <a:solidFill>
                  <a:schemeClr val="tx1"/>
                </a:solidFill>
                <a:latin typeface="微软雅黑" panose="020B0503020204020204" charset="-122"/>
                <a:ea typeface="微软雅黑" panose="020B0503020204020204" charset="-122"/>
                <a:cs typeface="微软雅黑" panose="020B0503020204020204" charset="-122"/>
                <a:sym typeface="+mn-ea"/>
              </a:rPr>
              <a:t>6. </a:t>
            </a:r>
            <a:r>
              <a:rPr lang="zh-CN" altLang="en-US" sz="1200" dirty="0">
                <a:solidFill>
                  <a:schemeClr val="tx1"/>
                </a:solidFill>
                <a:latin typeface="微软雅黑" panose="020B0503020204020204" charset="-122"/>
                <a:ea typeface="微软雅黑" panose="020B0503020204020204" charset="-122"/>
                <a:cs typeface="微软雅黑" panose="020B0503020204020204" charset="-122"/>
                <a:sym typeface="+mn-ea"/>
              </a:rPr>
              <a:t>默认带出当前会议负责人的姓名及邮箱、部门、岗位等数据</a:t>
            </a:r>
          </a:p>
          <a:p>
            <a:pPr marL="90805" indent="0" fontAlgn="auto">
              <a:lnSpc>
                <a:spcPct val="140000"/>
              </a:lnSpc>
              <a:buFont typeface="+mj-lt"/>
              <a:buNone/>
            </a:pPr>
            <a:r>
              <a:rPr lang="en-US" altLang="zh-CN" sz="1200" dirty="0">
                <a:solidFill>
                  <a:schemeClr val="tx1"/>
                </a:solidFill>
                <a:latin typeface="微软雅黑" panose="020B0503020204020204" charset="-122"/>
                <a:ea typeface="微软雅黑" panose="020B0503020204020204" charset="-122"/>
                <a:cs typeface="微软雅黑" panose="020B0503020204020204" charset="-122"/>
                <a:sym typeface="+mn-ea"/>
              </a:rPr>
              <a:t>7. </a:t>
            </a:r>
            <a:r>
              <a:rPr lang="zh-CN" altLang="en-US" sz="1200" dirty="0">
                <a:solidFill>
                  <a:schemeClr val="tx1"/>
                </a:solidFill>
                <a:latin typeface="微软雅黑" panose="020B0503020204020204" charset="-122"/>
                <a:ea typeface="微软雅黑" panose="020B0503020204020204" charset="-122"/>
                <a:cs typeface="微软雅黑" panose="020B0503020204020204" charset="-122"/>
                <a:sym typeface="+mn-ea"/>
              </a:rPr>
              <a:t>会议类型：</a:t>
            </a:r>
            <a:r>
              <a:rPr lang="zh-CN" altLang="en-US" sz="1200" dirty="0">
                <a:solidFill>
                  <a:srgbClr val="FF0000"/>
                </a:solidFill>
                <a:latin typeface="微软雅黑" panose="020B0503020204020204" charset="-122"/>
                <a:ea typeface="微软雅黑" panose="020B0503020204020204" charset="-122"/>
                <a:cs typeface="微软雅黑" panose="020B0503020204020204" charset="-122"/>
                <a:sym typeface="+mn-ea"/>
              </a:rPr>
              <a:t>默认选择第三方合作共管会议</a:t>
            </a:r>
          </a:p>
          <a:p>
            <a:pPr marL="90805" indent="0" fontAlgn="auto">
              <a:lnSpc>
                <a:spcPct val="140000"/>
              </a:lnSpc>
              <a:buFont typeface="+mj-lt"/>
              <a:buNone/>
            </a:pPr>
            <a:r>
              <a:rPr lang="en-US" altLang="zh-CN" sz="1200" dirty="0">
                <a:solidFill>
                  <a:schemeClr val="tx1"/>
                </a:solidFill>
                <a:latin typeface="微软雅黑" panose="020B0503020204020204" charset="-122"/>
                <a:ea typeface="微软雅黑" panose="020B0503020204020204" charset="-122"/>
                <a:cs typeface="微软雅黑" panose="020B0503020204020204" charset="-122"/>
                <a:sym typeface="+mn-ea"/>
              </a:rPr>
              <a:t>9. </a:t>
            </a:r>
            <a:r>
              <a:rPr lang="zh-CN" altLang="en-US" sz="1200" dirty="0">
                <a:solidFill>
                  <a:schemeClr val="tx1"/>
                </a:solidFill>
                <a:latin typeface="微软雅黑" panose="020B0503020204020204" charset="-122"/>
                <a:ea typeface="微软雅黑" panose="020B0503020204020204" charset="-122"/>
                <a:cs typeface="微软雅黑" panose="020B0503020204020204" charset="-122"/>
                <a:sym typeface="+mn-ea"/>
              </a:rPr>
              <a:t>关联三方项目：</a:t>
            </a:r>
            <a:r>
              <a:rPr lang="zh-CN" altLang="en-US" sz="1200" dirty="0">
                <a:solidFill>
                  <a:srgbClr val="FF0000"/>
                </a:solidFill>
                <a:latin typeface="微软雅黑" panose="020B0503020204020204" charset="-122"/>
                <a:ea typeface="微软雅黑" panose="020B0503020204020204" charset="-122"/>
                <a:cs typeface="微软雅黑" panose="020B0503020204020204" charset="-122"/>
                <a:sym typeface="+mn-ea"/>
              </a:rPr>
              <a:t>默认带出当前父项目名称和编号</a:t>
            </a:r>
          </a:p>
          <a:p>
            <a:pPr marL="90805" indent="0" fontAlgn="auto">
              <a:lnSpc>
                <a:spcPct val="140000"/>
              </a:lnSpc>
              <a:buFont typeface="+mj-lt"/>
              <a:buNone/>
            </a:pPr>
            <a:r>
              <a:rPr lang="en-US" altLang="zh-CN" sz="1200" dirty="0">
                <a:solidFill>
                  <a:schemeClr val="tx1"/>
                </a:solidFill>
                <a:latin typeface="微软雅黑" panose="020B0503020204020204" charset="-122"/>
                <a:ea typeface="微软雅黑" panose="020B0503020204020204" charset="-122"/>
                <a:cs typeface="微软雅黑" panose="020B0503020204020204" charset="-122"/>
                <a:sym typeface="+mn-ea"/>
              </a:rPr>
              <a:t>9. </a:t>
            </a:r>
            <a:r>
              <a:rPr lang="zh-CN" altLang="en-US" sz="1200" dirty="0">
                <a:solidFill>
                  <a:schemeClr val="tx1"/>
                </a:solidFill>
                <a:latin typeface="微软雅黑" panose="020B0503020204020204" charset="-122"/>
                <a:ea typeface="微软雅黑" panose="020B0503020204020204" charset="-122"/>
                <a:cs typeface="微软雅黑" panose="020B0503020204020204" charset="-122"/>
                <a:sym typeface="+mn-ea"/>
              </a:rPr>
              <a:t>系列会项目时间：默认带出当前父项目的项目开始时间</a:t>
            </a:r>
          </a:p>
          <a:p>
            <a:pPr marL="90805" indent="0" fontAlgn="auto">
              <a:lnSpc>
                <a:spcPct val="140000"/>
              </a:lnSpc>
              <a:buFont typeface="+mj-lt"/>
              <a:buNone/>
            </a:pPr>
            <a:r>
              <a:rPr lang="en-US" altLang="zh-CN" sz="1200" dirty="0">
                <a:latin typeface="微软雅黑" panose="020B0503020204020204" charset="-122"/>
                <a:ea typeface="微软雅黑" panose="020B0503020204020204" charset="-122"/>
                <a:cs typeface="微软雅黑" panose="020B0503020204020204" charset="-122"/>
                <a:sym typeface="+mn-ea"/>
              </a:rPr>
              <a:t>10</a:t>
            </a:r>
            <a:r>
              <a:rPr lang="en-US" altLang="zh-CN" sz="1200" dirty="0">
                <a:solidFill>
                  <a:schemeClr val="tx1"/>
                </a:solidFill>
                <a:latin typeface="微软雅黑" panose="020B0503020204020204" charset="-122"/>
                <a:ea typeface="微软雅黑" panose="020B0503020204020204" charset="-122"/>
                <a:cs typeface="微软雅黑" panose="020B0503020204020204" charset="-122"/>
                <a:sym typeface="+mn-ea"/>
              </a:rPr>
              <a:t>. </a:t>
            </a:r>
            <a:r>
              <a:rPr lang="zh-CN" altLang="en-US" sz="1200" dirty="0">
                <a:solidFill>
                  <a:schemeClr val="tx1"/>
                </a:solidFill>
                <a:latin typeface="微软雅黑" panose="020B0503020204020204" charset="-122"/>
                <a:ea typeface="微软雅黑" panose="020B0503020204020204" charset="-122"/>
                <a:cs typeface="微软雅黑" panose="020B0503020204020204" charset="-122"/>
                <a:sym typeface="+mn-ea"/>
              </a:rPr>
              <a:t>会议形式：自动带出父项目的对应字段选项，且不可编辑</a:t>
            </a:r>
          </a:p>
          <a:p>
            <a:pPr marL="90805" indent="0" fontAlgn="auto">
              <a:lnSpc>
                <a:spcPct val="140000"/>
              </a:lnSpc>
              <a:buFont typeface="+mj-lt"/>
              <a:buNone/>
            </a:pPr>
            <a:r>
              <a:rPr lang="en-US" altLang="zh-CN" sz="1200" dirty="0">
                <a:latin typeface="微软雅黑" panose="020B0503020204020204" charset="-122"/>
                <a:ea typeface="微软雅黑" panose="020B0503020204020204" charset="-122"/>
                <a:cs typeface="微软雅黑" panose="020B0503020204020204" charset="-122"/>
                <a:sym typeface="+mn-ea"/>
              </a:rPr>
              <a:t>11</a:t>
            </a:r>
            <a:r>
              <a:rPr lang="en-US" altLang="zh-CN" sz="1200" dirty="0">
                <a:solidFill>
                  <a:schemeClr val="tx1"/>
                </a:solidFill>
                <a:latin typeface="微软雅黑" panose="020B0503020204020204" charset="-122"/>
                <a:ea typeface="微软雅黑" panose="020B0503020204020204" charset="-122"/>
                <a:cs typeface="微软雅黑" panose="020B0503020204020204" charset="-122"/>
                <a:sym typeface="+mn-ea"/>
              </a:rPr>
              <a:t>. </a:t>
            </a:r>
            <a:r>
              <a:rPr lang="zh-CN" altLang="en-US" sz="1200" dirty="0">
                <a:solidFill>
                  <a:schemeClr val="tx1"/>
                </a:solidFill>
                <a:latin typeface="微软雅黑" panose="020B0503020204020204" charset="-122"/>
                <a:ea typeface="微软雅黑" panose="020B0503020204020204" charset="-122"/>
                <a:cs typeface="微软雅黑" panose="020B0503020204020204" charset="-122"/>
                <a:sym typeface="+mn-ea"/>
              </a:rPr>
              <a:t>会议城市、会议地点：手动输入</a:t>
            </a:r>
          </a:p>
          <a:p>
            <a:pPr marL="90805" indent="0" fontAlgn="auto">
              <a:lnSpc>
                <a:spcPct val="140000"/>
              </a:lnSpc>
              <a:buFont typeface="+mj-lt"/>
              <a:buNone/>
            </a:pPr>
            <a:r>
              <a:rPr lang="en-US" altLang="zh-CN" sz="1200" dirty="0">
                <a:latin typeface="微软雅黑" panose="020B0503020204020204" charset="-122"/>
                <a:ea typeface="微软雅黑" panose="020B0503020204020204" charset="-122"/>
                <a:cs typeface="微软雅黑" panose="020B0503020204020204" charset="-122"/>
                <a:sym typeface="+mn-ea"/>
              </a:rPr>
              <a:t>12</a:t>
            </a:r>
            <a:r>
              <a:rPr lang="en-US" altLang="zh-CN" sz="1200" dirty="0">
                <a:solidFill>
                  <a:schemeClr val="tx1"/>
                </a:solidFill>
                <a:latin typeface="微软雅黑" panose="020B0503020204020204" charset="-122"/>
                <a:ea typeface="微软雅黑" panose="020B0503020204020204" charset="-122"/>
                <a:cs typeface="微软雅黑" panose="020B0503020204020204" charset="-122"/>
                <a:sym typeface="+mn-ea"/>
              </a:rPr>
              <a:t>. </a:t>
            </a:r>
            <a:r>
              <a:rPr lang="zh-CN" altLang="en-US" sz="1200" dirty="0">
                <a:solidFill>
                  <a:schemeClr val="tx1"/>
                </a:solidFill>
                <a:latin typeface="微软雅黑" panose="020B0503020204020204" charset="-122"/>
                <a:ea typeface="微软雅黑" panose="020B0503020204020204" charset="-122"/>
                <a:cs typeface="微软雅黑" panose="020B0503020204020204" charset="-122"/>
                <a:sym typeface="+mn-ea"/>
              </a:rPr>
              <a:t>内外部参会人员：默认为</a:t>
            </a:r>
            <a:r>
              <a:rPr lang="en-US" altLang="zh-CN" sz="1200" dirty="0">
                <a:solidFill>
                  <a:schemeClr val="tx1"/>
                </a:solidFill>
                <a:latin typeface="微软雅黑" panose="020B0503020204020204" charset="-122"/>
                <a:ea typeface="微软雅黑" panose="020B0503020204020204" charset="-122"/>
                <a:cs typeface="微软雅黑" panose="020B0503020204020204" charset="-122"/>
                <a:sym typeface="+mn-ea"/>
              </a:rPr>
              <a:t>0</a:t>
            </a:r>
            <a:r>
              <a:rPr lang="zh-CN" altLang="en-US" sz="1200" dirty="0">
                <a:solidFill>
                  <a:schemeClr val="tx1"/>
                </a:solidFill>
                <a:latin typeface="微软雅黑" panose="020B0503020204020204" charset="-122"/>
                <a:ea typeface="微软雅黑" panose="020B0503020204020204" charset="-122"/>
                <a:cs typeface="微软雅黑" panose="020B0503020204020204" charset="-122"/>
                <a:sym typeface="+mn-ea"/>
              </a:rPr>
              <a:t>，允许等于</a:t>
            </a:r>
            <a:r>
              <a:rPr lang="en-US" altLang="zh-CN" sz="1200" dirty="0">
                <a:solidFill>
                  <a:schemeClr val="tx1"/>
                </a:solidFill>
                <a:latin typeface="微软雅黑" panose="020B0503020204020204" charset="-122"/>
                <a:ea typeface="微软雅黑" panose="020B0503020204020204" charset="-122"/>
                <a:cs typeface="微软雅黑" panose="020B0503020204020204" charset="-122"/>
                <a:sym typeface="+mn-ea"/>
              </a:rPr>
              <a:t>0</a:t>
            </a:r>
            <a:r>
              <a:rPr lang="zh-CN" altLang="en-US" sz="1200" dirty="0">
                <a:solidFill>
                  <a:schemeClr val="tx1"/>
                </a:solidFill>
                <a:latin typeface="微软雅黑" panose="020B0503020204020204" charset="-122"/>
                <a:ea typeface="微软雅黑" panose="020B0503020204020204" charset="-122"/>
                <a:cs typeface="微软雅黑" panose="020B0503020204020204" charset="-122"/>
                <a:sym typeface="+mn-ea"/>
              </a:rPr>
              <a:t>，若参会者信息模块，选择了具体的内外部参会人，则填写的内外部参会人数需大于等于选择的名单人数，强控；</a:t>
            </a:r>
          </a:p>
          <a:p>
            <a:pPr marL="90805" indent="0" fontAlgn="auto">
              <a:lnSpc>
                <a:spcPct val="140000"/>
              </a:lnSpc>
              <a:buFont typeface="+mj-lt"/>
              <a:buNone/>
            </a:pPr>
            <a:r>
              <a:rPr lang="en-US" altLang="zh-CN" sz="1200" dirty="0">
                <a:latin typeface="微软雅黑" panose="020B0503020204020204" charset="-122"/>
                <a:ea typeface="微软雅黑" panose="020B0503020204020204" charset="-122"/>
                <a:cs typeface="微软雅黑" panose="020B0503020204020204" charset="-122"/>
                <a:sym typeface="+mn-ea"/>
              </a:rPr>
              <a:t>13</a:t>
            </a:r>
            <a:r>
              <a:rPr lang="en-US" altLang="zh-CN" sz="1200" dirty="0">
                <a:solidFill>
                  <a:schemeClr val="tx1"/>
                </a:solidFill>
                <a:latin typeface="微软雅黑" panose="020B0503020204020204" charset="-122"/>
                <a:ea typeface="微软雅黑" panose="020B0503020204020204" charset="-122"/>
                <a:cs typeface="微软雅黑" panose="020B0503020204020204" charset="-122"/>
                <a:sym typeface="+mn-ea"/>
              </a:rPr>
              <a:t>. </a:t>
            </a:r>
            <a:r>
              <a:rPr lang="zh-CN" altLang="en-US" sz="1200" dirty="0">
                <a:solidFill>
                  <a:schemeClr val="tx1"/>
                </a:solidFill>
                <a:latin typeface="微软雅黑" panose="020B0503020204020204" charset="-122"/>
                <a:ea typeface="微软雅黑" panose="020B0503020204020204" charset="-122"/>
                <a:cs typeface="微软雅黑" panose="020B0503020204020204" charset="-122"/>
                <a:sym typeface="+mn-ea"/>
              </a:rPr>
              <a:t>讲者人数：不可编辑，默认为</a:t>
            </a:r>
            <a:r>
              <a:rPr lang="en-US" altLang="zh-CN" sz="1200" dirty="0">
                <a:solidFill>
                  <a:schemeClr val="tx1"/>
                </a:solidFill>
                <a:latin typeface="微软雅黑" panose="020B0503020204020204" charset="-122"/>
                <a:ea typeface="微软雅黑" panose="020B0503020204020204" charset="-122"/>
                <a:cs typeface="微软雅黑" panose="020B0503020204020204" charset="-122"/>
                <a:sym typeface="+mn-ea"/>
              </a:rPr>
              <a:t>0</a:t>
            </a:r>
            <a:r>
              <a:rPr lang="zh-CN" altLang="en-US" sz="1200" dirty="0">
                <a:solidFill>
                  <a:schemeClr val="tx1"/>
                </a:solidFill>
                <a:latin typeface="微软雅黑" panose="020B0503020204020204" charset="-122"/>
                <a:ea typeface="微软雅黑" panose="020B0503020204020204" charset="-122"/>
                <a:cs typeface="微软雅黑" panose="020B0503020204020204" charset="-122"/>
                <a:sym typeface="+mn-ea"/>
              </a:rPr>
              <a:t>，允许等于</a:t>
            </a:r>
            <a:r>
              <a:rPr lang="en-US" altLang="zh-CN" sz="1200" dirty="0">
                <a:solidFill>
                  <a:schemeClr val="tx1"/>
                </a:solidFill>
                <a:latin typeface="微软雅黑" panose="020B0503020204020204" charset="-122"/>
                <a:ea typeface="微软雅黑" panose="020B0503020204020204" charset="-122"/>
                <a:cs typeface="微软雅黑" panose="020B0503020204020204" charset="-122"/>
                <a:sym typeface="+mn-ea"/>
              </a:rPr>
              <a:t>0</a:t>
            </a:r>
            <a:r>
              <a:rPr lang="zh-CN" altLang="en-US" sz="1200" dirty="0">
                <a:solidFill>
                  <a:schemeClr val="tx1"/>
                </a:solidFill>
                <a:latin typeface="微软雅黑" panose="020B0503020204020204" charset="-122"/>
                <a:ea typeface="微软雅黑" panose="020B0503020204020204" charset="-122"/>
                <a:cs typeface="微软雅黑" panose="020B0503020204020204" charset="-122"/>
                <a:sym typeface="+mn-ea"/>
              </a:rPr>
              <a:t>，若讲者模块，选择了具体的讲者，则填写的讲者人数需等于选择的名单人数，强控；</a:t>
            </a:r>
          </a:p>
          <a:p>
            <a:pPr marL="90805" indent="0" fontAlgn="auto">
              <a:lnSpc>
                <a:spcPct val="140000"/>
              </a:lnSpc>
              <a:buFont typeface="+mj-lt"/>
              <a:buNone/>
            </a:pPr>
            <a:r>
              <a:rPr lang="en-US" altLang="zh-CN" sz="1200" dirty="0">
                <a:latin typeface="微软雅黑" panose="020B0503020204020204" charset="-122"/>
                <a:ea typeface="微软雅黑" panose="020B0503020204020204" charset="-122"/>
                <a:cs typeface="微软雅黑" panose="020B0503020204020204" charset="-122"/>
                <a:sym typeface="+mn-ea"/>
              </a:rPr>
              <a:t>14</a:t>
            </a:r>
            <a:r>
              <a:rPr lang="en-US" altLang="zh-CN" sz="1200" dirty="0">
                <a:solidFill>
                  <a:schemeClr val="tx1"/>
                </a:solidFill>
                <a:latin typeface="微软雅黑" panose="020B0503020204020204" charset="-122"/>
                <a:ea typeface="微软雅黑" panose="020B0503020204020204" charset="-122"/>
                <a:cs typeface="微软雅黑" panose="020B0503020204020204" charset="-122"/>
                <a:sym typeface="+mn-ea"/>
              </a:rPr>
              <a:t>. </a:t>
            </a:r>
            <a:r>
              <a:rPr lang="zh-CN" altLang="en-US" sz="1200" dirty="0">
                <a:solidFill>
                  <a:schemeClr val="tx1"/>
                </a:solidFill>
                <a:latin typeface="微软雅黑" panose="020B0503020204020204" charset="-122"/>
                <a:ea typeface="微软雅黑" panose="020B0503020204020204" charset="-122"/>
                <a:cs typeface="微软雅黑" panose="020B0503020204020204" charset="-122"/>
                <a:sym typeface="+mn-ea"/>
              </a:rPr>
              <a:t>参会总人数：不可编辑，仅展示，自动计算，参会总人数</a:t>
            </a:r>
            <a:r>
              <a:rPr lang="en-US" altLang="zh-CN" sz="1200" dirty="0">
                <a:solidFill>
                  <a:schemeClr val="tx1"/>
                </a:solidFill>
                <a:latin typeface="微软雅黑" panose="020B0503020204020204" charset="-122"/>
                <a:ea typeface="微软雅黑" panose="020B0503020204020204" charset="-122"/>
                <a:cs typeface="微软雅黑" panose="020B0503020204020204" charset="-122"/>
                <a:sym typeface="+mn-ea"/>
              </a:rPr>
              <a:t>=</a:t>
            </a:r>
            <a:r>
              <a:rPr lang="zh-CN" altLang="en-US" sz="1200" dirty="0">
                <a:solidFill>
                  <a:schemeClr val="tx1"/>
                </a:solidFill>
                <a:latin typeface="微软雅黑" panose="020B0503020204020204" charset="-122"/>
                <a:ea typeface="微软雅黑" panose="020B0503020204020204" charset="-122"/>
                <a:cs typeface="微软雅黑" panose="020B0503020204020204" charset="-122"/>
                <a:sym typeface="+mn-ea"/>
              </a:rPr>
              <a:t>外部参会人数（不含讲者）</a:t>
            </a:r>
            <a:r>
              <a:rPr lang="en-US" altLang="zh-CN" sz="1200" dirty="0">
                <a:solidFill>
                  <a:schemeClr val="tx1"/>
                </a:solidFill>
                <a:latin typeface="微软雅黑" panose="020B0503020204020204" charset="-122"/>
                <a:ea typeface="微软雅黑" panose="020B0503020204020204" charset="-122"/>
                <a:cs typeface="微软雅黑" panose="020B0503020204020204" charset="-122"/>
                <a:sym typeface="+mn-ea"/>
              </a:rPr>
              <a:t>+</a:t>
            </a:r>
            <a:r>
              <a:rPr lang="zh-CN" altLang="en-US" sz="1200" dirty="0">
                <a:solidFill>
                  <a:schemeClr val="tx1"/>
                </a:solidFill>
                <a:latin typeface="微软雅黑" panose="020B0503020204020204" charset="-122"/>
                <a:ea typeface="微软雅黑" panose="020B0503020204020204" charset="-122"/>
                <a:cs typeface="微软雅黑" panose="020B0503020204020204" charset="-122"/>
                <a:sym typeface="+mn-ea"/>
              </a:rPr>
              <a:t>内部参会人数</a:t>
            </a:r>
            <a:r>
              <a:rPr lang="en-US" altLang="zh-CN" sz="1200" dirty="0">
                <a:solidFill>
                  <a:schemeClr val="tx1"/>
                </a:solidFill>
                <a:latin typeface="微软雅黑" panose="020B0503020204020204" charset="-122"/>
                <a:ea typeface="微软雅黑" panose="020B0503020204020204" charset="-122"/>
                <a:cs typeface="微软雅黑" panose="020B0503020204020204" charset="-122"/>
                <a:sym typeface="+mn-ea"/>
              </a:rPr>
              <a:t>+</a:t>
            </a:r>
            <a:r>
              <a:rPr lang="zh-CN" altLang="en-US" sz="1200" dirty="0">
                <a:solidFill>
                  <a:schemeClr val="tx1"/>
                </a:solidFill>
                <a:latin typeface="微软雅黑" panose="020B0503020204020204" charset="-122"/>
                <a:ea typeface="微软雅黑" panose="020B0503020204020204" charset="-122"/>
                <a:cs typeface="微软雅黑" panose="020B0503020204020204" charset="-122"/>
                <a:sym typeface="+mn-ea"/>
              </a:rPr>
              <a:t>讲者人数</a:t>
            </a:r>
            <a:endParaRPr lang="zh-CN" altLang="en-US" sz="1200" dirty="0"/>
          </a:p>
        </p:txBody>
      </p:sp>
    </p:spTree>
    <p:extLst>
      <p:ext uri="{BB962C8B-B14F-4D97-AF65-F5344CB8AC3E}">
        <p14:creationId xmlns:p14="http://schemas.microsoft.com/office/powerpoint/2010/main" val="285261834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30C19F-B00F-FB20-D81B-9CB0A5217E71}"/>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2636F2C2-895D-BFE7-6F4C-621DE6FB0299}"/>
              </a:ext>
            </a:extLst>
          </p:cNvPr>
          <p:cNvSpPr>
            <a:spLocks noGrp="1"/>
          </p:cNvSpPr>
          <p:nvPr>
            <p:ph type="title"/>
          </p:nvPr>
        </p:nvSpPr>
        <p:spPr/>
        <p:txBody>
          <a:bodyPr/>
          <a:lstStyle/>
          <a:p>
            <a:r>
              <a:rPr lang="en-US" altLang="zh-CN" dirty="0">
                <a:latin typeface="微软雅黑" panose="020B0503020204020204" charset="-122"/>
                <a:ea typeface="微软雅黑" panose="020B0503020204020204" charset="-122"/>
                <a:cs typeface="微软雅黑" panose="020B0503020204020204" charset="-122"/>
                <a:sym typeface="+mn-ea"/>
              </a:rPr>
              <a:t>4.3 </a:t>
            </a:r>
            <a:r>
              <a:rPr lang="zh-CN" altLang="en-US" dirty="0">
                <a:latin typeface="微软雅黑" panose="020B0503020204020204" charset="-122"/>
                <a:ea typeface="微软雅黑" panose="020B0503020204020204" charset="-122"/>
                <a:cs typeface="微软雅黑" panose="020B0503020204020204" charset="-122"/>
                <a:sym typeface="+mn-ea"/>
              </a:rPr>
              <a:t>系列会会中执行</a:t>
            </a:r>
            <a:r>
              <a:rPr lang="en-US" altLang="zh-CN" dirty="0">
                <a:latin typeface="微软雅黑" panose="020B0503020204020204" charset="-122"/>
                <a:ea typeface="微软雅黑" panose="020B0503020204020204" charset="-122"/>
                <a:cs typeface="微软雅黑" panose="020B0503020204020204" charset="-122"/>
                <a:sym typeface="+mn-ea"/>
              </a:rPr>
              <a:t>– </a:t>
            </a:r>
            <a:r>
              <a:rPr lang="zh-CN" altLang="en-US" dirty="0">
                <a:latin typeface="微软雅黑" panose="020B0503020204020204" charset="-122"/>
                <a:ea typeface="微软雅黑" panose="020B0503020204020204" charset="-122"/>
                <a:cs typeface="微软雅黑" panose="020B0503020204020204" charset="-122"/>
                <a:sym typeface="+mn-ea"/>
              </a:rPr>
              <a:t>项目负责人或协办人</a:t>
            </a:r>
            <a:r>
              <a:rPr lang="zh-CN" altLang="en-US" dirty="0">
                <a:latin typeface="微软雅黑" panose="020B0503020204020204" charset="-122"/>
                <a:ea typeface="微软雅黑" panose="020B0503020204020204" charset="-122"/>
                <a:sym typeface="+mn-ea"/>
              </a:rPr>
              <a:t>创建系列会子会议</a:t>
            </a:r>
            <a:endParaRPr lang="zh-CN" altLang="en-US" dirty="0">
              <a:latin typeface="微软雅黑" panose="020B0503020204020204" charset="-122"/>
              <a:ea typeface="微软雅黑" panose="020B0503020204020204" charset="-122"/>
              <a:cs typeface="微软雅黑" panose="020B0503020204020204" charset="-122"/>
              <a:sym typeface="+mn-ea"/>
            </a:endParaRPr>
          </a:p>
        </p:txBody>
      </p:sp>
      <p:sp>
        <p:nvSpPr>
          <p:cNvPr id="3" name="灯片编号占位符 2">
            <a:extLst>
              <a:ext uri="{FF2B5EF4-FFF2-40B4-BE49-F238E27FC236}">
                <a16:creationId xmlns:a16="http://schemas.microsoft.com/office/drawing/2014/main" id="{A33723D3-2BA9-9708-5CBF-71A0BEB6BE1F}"/>
              </a:ext>
            </a:extLst>
          </p:cNvPr>
          <p:cNvSpPr>
            <a:spLocks noGrp="1"/>
          </p:cNvSpPr>
          <p:nvPr>
            <p:ph type="sldNum" sz="quarter" idx="7"/>
          </p:nvPr>
        </p:nvSpPr>
        <p:spPr/>
        <p:txBody>
          <a:bodyPr/>
          <a:lstStyle/>
          <a:p>
            <a:pPr marL="25400">
              <a:lnSpc>
                <a:spcPts val="1240"/>
              </a:lnSpc>
            </a:pPr>
            <a:fld id="{81D60167-4931-47E6-BA6A-407CBD079E47}" type="slidenum">
              <a:rPr dirty="0"/>
              <a:t>106</a:t>
            </a:fld>
            <a:endParaRPr dirty="0"/>
          </a:p>
        </p:txBody>
      </p:sp>
      <p:sp>
        <p:nvSpPr>
          <p:cNvPr id="15" name="文本框 14">
            <a:extLst>
              <a:ext uri="{FF2B5EF4-FFF2-40B4-BE49-F238E27FC236}">
                <a16:creationId xmlns:a16="http://schemas.microsoft.com/office/drawing/2014/main" id="{269CCCBF-1D26-EEDE-D45E-1CE1CF0771A1}"/>
              </a:ext>
            </a:extLst>
          </p:cNvPr>
          <p:cNvSpPr txBox="1"/>
          <p:nvPr/>
        </p:nvSpPr>
        <p:spPr>
          <a:xfrm>
            <a:off x="5807414" y="1994170"/>
            <a:ext cx="6605080" cy="3352328"/>
          </a:xfrm>
          <a:prstGeom prst="rect">
            <a:avLst/>
          </a:prstGeom>
          <a:noFill/>
        </p:spPr>
        <p:txBody>
          <a:bodyPr wrap="square">
            <a:spAutoFit/>
          </a:bodyPr>
          <a:lstStyle/>
          <a:p>
            <a:pPr>
              <a:lnSpc>
                <a:spcPct val="160000"/>
              </a:lnSpc>
              <a:spcBef>
                <a:spcPts val="600"/>
              </a:spcBef>
            </a:pPr>
            <a:r>
              <a:rPr lang="en-US" altLang="zh-CN" sz="1600" dirty="0">
                <a:latin typeface="微软雅黑" panose="020B0503020204020204" charset="-122"/>
                <a:ea typeface="微软雅黑" panose="020B0503020204020204" charset="-122"/>
                <a:cs typeface="微软雅黑" panose="020B0503020204020204" charset="-122"/>
                <a:sym typeface="+mn-ea"/>
              </a:rPr>
              <a:t> 15.</a:t>
            </a:r>
            <a:r>
              <a:rPr lang="zh-CN" altLang="en-US" sz="1600" dirty="0">
                <a:latin typeface="微软雅黑" panose="020B0503020204020204" pitchFamily="34" charset="-122"/>
                <a:ea typeface="微软雅黑" panose="020B0503020204020204" pitchFamily="34" charset="-122"/>
                <a:sym typeface="+mn-ea"/>
              </a:rPr>
              <a:t>子会议负责人在创建子会议时，会议基本信息展示可用滴滴预算和可用美团预算</a:t>
            </a:r>
            <a:endParaRPr lang="en-US" altLang="zh-CN" sz="1600" dirty="0">
              <a:latin typeface="微软雅黑" panose="020B0503020204020204" pitchFamily="34" charset="-122"/>
              <a:ea typeface="微软雅黑" panose="020B0503020204020204" pitchFamily="34" charset="-122"/>
              <a:sym typeface="+mn-ea"/>
            </a:endParaRPr>
          </a:p>
          <a:p>
            <a:pPr marL="800100" lvl="1" indent="-342900">
              <a:lnSpc>
                <a:spcPct val="160000"/>
              </a:lnSpc>
              <a:spcBef>
                <a:spcPts val="600"/>
              </a:spcBef>
              <a:buFont typeface="Wingdings" panose="05000000000000000000" pitchFamily="2" charset="2"/>
              <a:buChar char="Ø"/>
            </a:pP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可用滴滴预算</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指当前会议负责人剩余可用的滴滴预算额度。</a:t>
            </a:r>
            <a:r>
              <a:rPr lang="zh-CN" altLang="en-US" sz="1600" dirty="0">
                <a:solidFill>
                  <a:srgbClr val="FF0000"/>
                </a:solidFill>
                <a:latin typeface="微软雅黑" panose="020B0503020204020204" pitchFamily="34" charset="-122"/>
                <a:ea typeface="微软雅黑" panose="020B0503020204020204" pitchFamily="34" charset="-122"/>
              </a:rPr>
              <a:t>若本场会议需使用滴滴服务，须在</a:t>
            </a:r>
            <a:r>
              <a:rPr lang="en-US" altLang="zh-CN" sz="1600" dirty="0">
                <a:solidFill>
                  <a:srgbClr val="FF0000"/>
                </a:solidFill>
                <a:latin typeface="微软雅黑" panose="020B0503020204020204" pitchFamily="34" charset="-122"/>
                <a:ea typeface="微软雅黑" panose="020B0503020204020204" pitchFamily="34" charset="-122"/>
              </a:rPr>
              <a:t>"</a:t>
            </a:r>
            <a:r>
              <a:rPr lang="zh-CN" altLang="en-US" sz="1600" dirty="0">
                <a:solidFill>
                  <a:srgbClr val="FF0000"/>
                </a:solidFill>
                <a:latin typeface="微软雅黑" panose="020B0503020204020204" pitchFamily="34" charset="-122"/>
                <a:ea typeface="微软雅黑" panose="020B0503020204020204" pitchFamily="34" charset="-122"/>
              </a:rPr>
              <a:t>其它预算及分摊</a:t>
            </a:r>
            <a:r>
              <a:rPr lang="en-US" altLang="zh-CN" sz="1600" dirty="0">
                <a:solidFill>
                  <a:srgbClr val="FF0000"/>
                </a:solidFill>
                <a:latin typeface="微软雅黑" panose="020B0503020204020204" pitchFamily="34" charset="-122"/>
                <a:ea typeface="微软雅黑" panose="020B0503020204020204" pitchFamily="34" charset="-122"/>
              </a:rPr>
              <a:t>"</a:t>
            </a:r>
            <a:r>
              <a:rPr lang="zh-CN" altLang="en-US" sz="1600" dirty="0">
                <a:solidFill>
                  <a:srgbClr val="FF0000"/>
                </a:solidFill>
                <a:latin typeface="微软雅黑" panose="020B0503020204020204" pitchFamily="34" charset="-122"/>
                <a:ea typeface="微软雅黑" panose="020B0503020204020204" pitchFamily="34" charset="-122"/>
              </a:rPr>
              <a:t>模块中单独添加滴滴费用。</a:t>
            </a:r>
            <a:endParaRPr lang="en-US" altLang="zh-CN" sz="1600" dirty="0">
              <a:solidFill>
                <a:srgbClr val="FF0000"/>
              </a:solidFill>
              <a:latin typeface="微软雅黑" panose="020B0503020204020204" pitchFamily="34" charset="-122"/>
              <a:ea typeface="微软雅黑" panose="020B0503020204020204" pitchFamily="34" charset="-122"/>
            </a:endParaRPr>
          </a:p>
          <a:p>
            <a:pPr marL="800100" lvl="1" indent="-342900">
              <a:lnSpc>
                <a:spcPct val="160000"/>
              </a:lnSpc>
              <a:spcBef>
                <a:spcPts val="600"/>
              </a:spcBef>
              <a:buFont typeface="Wingdings" panose="05000000000000000000" pitchFamily="2" charset="2"/>
              <a:buChar char="Ø"/>
            </a:pP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可用美团预算</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指当前会议负责人剩余可用的美团预算额度。</a:t>
            </a:r>
            <a:r>
              <a:rPr lang="zh-CN" altLang="en-US" sz="1600" dirty="0">
                <a:solidFill>
                  <a:srgbClr val="FF0000"/>
                </a:solidFill>
                <a:latin typeface="微软雅黑" panose="020B0503020204020204" pitchFamily="34" charset="-122"/>
                <a:ea typeface="微软雅黑" panose="020B0503020204020204" pitchFamily="34" charset="-122"/>
              </a:rPr>
              <a:t>若本场会议需使用美团服务，须在</a:t>
            </a:r>
            <a:r>
              <a:rPr lang="en-US" altLang="zh-CN" sz="1600" dirty="0">
                <a:solidFill>
                  <a:srgbClr val="FF0000"/>
                </a:solidFill>
                <a:latin typeface="微软雅黑" panose="020B0503020204020204" pitchFamily="34" charset="-122"/>
                <a:ea typeface="微软雅黑" panose="020B0503020204020204" pitchFamily="34" charset="-122"/>
              </a:rPr>
              <a:t>"</a:t>
            </a:r>
            <a:r>
              <a:rPr lang="zh-CN" altLang="en-US" sz="1600" dirty="0">
                <a:solidFill>
                  <a:srgbClr val="FF0000"/>
                </a:solidFill>
                <a:latin typeface="微软雅黑" panose="020B0503020204020204" pitchFamily="34" charset="-122"/>
                <a:ea typeface="微软雅黑" panose="020B0503020204020204" pitchFamily="34" charset="-122"/>
              </a:rPr>
              <a:t>其它预算及分摊</a:t>
            </a:r>
            <a:r>
              <a:rPr lang="en-US" altLang="zh-CN" sz="1600" dirty="0">
                <a:solidFill>
                  <a:srgbClr val="FF0000"/>
                </a:solidFill>
                <a:latin typeface="微软雅黑" panose="020B0503020204020204" pitchFamily="34" charset="-122"/>
                <a:ea typeface="微软雅黑" panose="020B0503020204020204" pitchFamily="34" charset="-122"/>
              </a:rPr>
              <a:t>"</a:t>
            </a:r>
            <a:r>
              <a:rPr lang="zh-CN" altLang="en-US" sz="1600" dirty="0">
                <a:solidFill>
                  <a:srgbClr val="FF0000"/>
                </a:solidFill>
                <a:latin typeface="微软雅黑" panose="020B0503020204020204" pitchFamily="34" charset="-122"/>
                <a:ea typeface="微软雅黑" panose="020B0503020204020204" pitchFamily="34" charset="-122"/>
              </a:rPr>
              <a:t>模块中单独添加美团费用。</a:t>
            </a:r>
            <a:endParaRPr lang="zh-CN" altLang="en-US" sz="1600" dirty="0"/>
          </a:p>
        </p:txBody>
      </p:sp>
      <p:pic>
        <p:nvPicPr>
          <p:cNvPr id="5" name="图片 4" descr="文本&#10;&#10;AI 生成的内容可能不正确。">
            <a:extLst>
              <a:ext uri="{FF2B5EF4-FFF2-40B4-BE49-F238E27FC236}">
                <a16:creationId xmlns:a16="http://schemas.microsoft.com/office/drawing/2014/main" id="{DECE26EB-F56F-CDF4-4B7A-A92B07D25F03}"/>
              </a:ext>
            </a:extLst>
          </p:cNvPr>
          <p:cNvPicPr>
            <a:picLocks noChangeAspect="1"/>
          </p:cNvPicPr>
          <p:nvPr/>
        </p:nvPicPr>
        <p:blipFill>
          <a:blip r:embed="rId2"/>
          <a:stretch>
            <a:fillRect/>
          </a:stretch>
        </p:blipFill>
        <p:spPr>
          <a:xfrm>
            <a:off x="564945" y="972866"/>
            <a:ext cx="3149673" cy="6480000"/>
          </a:xfrm>
          <a:prstGeom prst="rect">
            <a:avLst/>
          </a:prstGeom>
          <a:ln>
            <a:solidFill>
              <a:schemeClr val="bg1">
                <a:lumMod val="95000"/>
              </a:schemeClr>
            </a:solidFill>
          </a:ln>
        </p:spPr>
      </p:pic>
    </p:spTree>
    <p:extLst>
      <p:ext uri="{BB962C8B-B14F-4D97-AF65-F5344CB8AC3E}">
        <p14:creationId xmlns:p14="http://schemas.microsoft.com/office/powerpoint/2010/main" val="50327201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01CA26-14FE-E393-0452-2A653E7BFF51}"/>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BC8F1DF4-C473-41A1-8A74-8CF6C4EBCAD1}"/>
              </a:ext>
            </a:extLst>
          </p:cNvPr>
          <p:cNvSpPr>
            <a:spLocks noGrp="1"/>
          </p:cNvSpPr>
          <p:nvPr>
            <p:ph type="title"/>
          </p:nvPr>
        </p:nvSpPr>
        <p:spPr/>
        <p:txBody>
          <a:bodyPr/>
          <a:lstStyle/>
          <a:p>
            <a:r>
              <a:rPr lang="en-US" altLang="zh-CN" dirty="0">
                <a:latin typeface="微软雅黑" panose="020B0503020204020204" charset="-122"/>
                <a:ea typeface="微软雅黑" panose="020B0503020204020204" charset="-122"/>
                <a:cs typeface="微软雅黑" panose="020B0503020204020204" charset="-122"/>
                <a:sym typeface="+mn-ea"/>
              </a:rPr>
              <a:t>4.3 </a:t>
            </a:r>
            <a:r>
              <a:rPr lang="zh-CN" altLang="en-US" dirty="0">
                <a:latin typeface="微软雅黑" panose="020B0503020204020204" charset="-122"/>
                <a:ea typeface="微软雅黑" panose="020B0503020204020204" charset="-122"/>
                <a:cs typeface="微软雅黑" panose="020B0503020204020204" charset="-122"/>
                <a:sym typeface="+mn-ea"/>
              </a:rPr>
              <a:t>系列会会中执行</a:t>
            </a:r>
            <a:r>
              <a:rPr lang="en-US" altLang="zh-CN" dirty="0">
                <a:latin typeface="微软雅黑" panose="020B0503020204020204" charset="-122"/>
                <a:ea typeface="微软雅黑" panose="020B0503020204020204" charset="-122"/>
                <a:cs typeface="微软雅黑" panose="020B0503020204020204" charset="-122"/>
                <a:sym typeface="+mn-ea"/>
              </a:rPr>
              <a:t>– </a:t>
            </a:r>
            <a:r>
              <a:rPr lang="zh-CN" altLang="en-US" dirty="0">
                <a:latin typeface="微软雅黑" panose="020B0503020204020204" charset="-122"/>
                <a:ea typeface="微软雅黑" panose="020B0503020204020204" charset="-122"/>
                <a:cs typeface="微软雅黑" panose="020B0503020204020204" charset="-122"/>
                <a:sym typeface="+mn-ea"/>
              </a:rPr>
              <a:t>项目负责人或协办人</a:t>
            </a:r>
            <a:r>
              <a:rPr lang="zh-CN" altLang="en-US" dirty="0">
                <a:latin typeface="微软雅黑" panose="020B0503020204020204" charset="-122"/>
                <a:ea typeface="微软雅黑" panose="020B0503020204020204" charset="-122"/>
                <a:sym typeface="+mn-ea"/>
              </a:rPr>
              <a:t>创建系列会子会议</a:t>
            </a:r>
            <a:endParaRPr lang="zh-CN" altLang="en-US" dirty="0">
              <a:latin typeface="微软雅黑" panose="020B0503020204020204" charset="-122"/>
              <a:ea typeface="微软雅黑" panose="020B0503020204020204" charset="-122"/>
              <a:cs typeface="微软雅黑" panose="020B0503020204020204" charset="-122"/>
              <a:sym typeface="+mn-ea"/>
            </a:endParaRPr>
          </a:p>
        </p:txBody>
      </p:sp>
      <p:sp>
        <p:nvSpPr>
          <p:cNvPr id="3" name="灯片编号占位符 2">
            <a:extLst>
              <a:ext uri="{FF2B5EF4-FFF2-40B4-BE49-F238E27FC236}">
                <a16:creationId xmlns:a16="http://schemas.microsoft.com/office/drawing/2014/main" id="{96563820-AE30-E8B4-0658-573094D04504}"/>
              </a:ext>
            </a:extLst>
          </p:cNvPr>
          <p:cNvSpPr>
            <a:spLocks noGrp="1"/>
          </p:cNvSpPr>
          <p:nvPr>
            <p:ph type="sldNum" sz="quarter" idx="7"/>
          </p:nvPr>
        </p:nvSpPr>
        <p:spPr/>
        <p:txBody>
          <a:bodyPr/>
          <a:lstStyle/>
          <a:p>
            <a:pPr marL="25400">
              <a:lnSpc>
                <a:spcPts val="1240"/>
              </a:lnSpc>
            </a:pPr>
            <a:fld id="{81D60167-4931-47E6-BA6A-407CBD079E47}" type="slidenum">
              <a:rPr dirty="0"/>
              <a:t>107</a:t>
            </a:fld>
            <a:endParaRPr dirty="0"/>
          </a:p>
        </p:txBody>
      </p:sp>
      <p:sp>
        <p:nvSpPr>
          <p:cNvPr id="15" name="文本框 14">
            <a:extLst>
              <a:ext uri="{FF2B5EF4-FFF2-40B4-BE49-F238E27FC236}">
                <a16:creationId xmlns:a16="http://schemas.microsoft.com/office/drawing/2014/main" id="{3918893B-7814-86B4-CD61-A64D80D5E3FC}"/>
              </a:ext>
            </a:extLst>
          </p:cNvPr>
          <p:cNvSpPr txBox="1"/>
          <p:nvPr/>
        </p:nvSpPr>
        <p:spPr>
          <a:xfrm>
            <a:off x="5807414" y="1994170"/>
            <a:ext cx="6605080" cy="5000087"/>
          </a:xfrm>
          <a:prstGeom prst="rect">
            <a:avLst/>
          </a:prstGeom>
          <a:noFill/>
        </p:spPr>
        <p:txBody>
          <a:bodyPr wrap="square">
            <a:spAutoFit/>
          </a:bodyPr>
          <a:lstStyle/>
          <a:p>
            <a:pPr marL="342900" indent="-252095" fontAlgn="auto">
              <a:lnSpc>
                <a:spcPct val="140000"/>
              </a:lnSpc>
              <a:buFont typeface="+mj-lt"/>
              <a:buAutoNum type="arabicPeriod"/>
            </a:pPr>
            <a:r>
              <a:rPr lang="zh-CN" altLang="en-US" sz="1600" b="1" dirty="0">
                <a:latin typeface="微软雅黑" panose="020B0503020204020204" charset="-122"/>
                <a:ea typeface="微软雅黑" panose="020B0503020204020204" charset="-122"/>
                <a:cs typeface="微软雅黑" panose="020B0503020204020204" charset="-122"/>
                <a:sym typeface="+mn-ea"/>
              </a:rPr>
              <a:t>会议讲者：</a:t>
            </a:r>
          </a:p>
          <a:p>
            <a:pPr marL="90805" indent="0" fontAlgn="auto">
              <a:lnSpc>
                <a:spcPct val="140000"/>
              </a:lnSpc>
              <a:buFont typeface="+mj-lt"/>
              <a:buNone/>
            </a:pPr>
            <a:r>
              <a:rPr lang="en-US" altLang="zh-CN" sz="1600" dirty="0">
                <a:latin typeface="微软雅黑" panose="020B0503020204020204" charset="-122"/>
                <a:ea typeface="微软雅黑" panose="020B0503020204020204" charset="-122"/>
                <a:cs typeface="微软雅黑" panose="020B0503020204020204" charset="-122"/>
                <a:sym typeface="+mn-ea"/>
              </a:rPr>
              <a:t>    </a:t>
            </a:r>
            <a:r>
              <a:rPr lang="zh-CN" altLang="en-US" sz="1600" dirty="0">
                <a:latin typeface="微软雅黑" panose="020B0503020204020204" charset="-122"/>
                <a:ea typeface="微软雅黑" panose="020B0503020204020204" charset="-122"/>
                <a:cs typeface="微软雅黑" panose="020B0503020204020204" charset="-122"/>
                <a:sym typeface="+mn-ea"/>
              </a:rPr>
              <a:t>可选择讲者范围：已入库的、有效的（已启用）、当前已签署年度协议（即当前在年度协议有效期内）的目标讲者</a:t>
            </a:r>
          </a:p>
          <a:p>
            <a:pPr marL="90805" indent="0" fontAlgn="auto">
              <a:lnSpc>
                <a:spcPct val="140000"/>
              </a:lnSpc>
              <a:buFont typeface="+mj-lt"/>
              <a:buNone/>
            </a:pPr>
            <a:r>
              <a:rPr lang="zh-CN" altLang="en-US" sz="1600" dirty="0">
                <a:latin typeface="微软雅黑" panose="020B0503020204020204" charset="-122"/>
                <a:ea typeface="微软雅黑" panose="020B0503020204020204" charset="-122"/>
                <a:cs typeface="微软雅黑" panose="020B0503020204020204" charset="-122"/>
                <a:sym typeface="+mn-ea"/>
              </a:rPr>
              <a:t> </a:t>
            </a:r>
            <a:r>
              <a:rPr lang="en-US" altLang="zh-CN" sz="1600" dirty="0">
                <a:latin typeface="微软雅黑" panose="020B0503020204020204" charset="-122"/>
                <a:ea typeface="微软雅黑" panose="020B0503020204020204" charset="-122"/>
                <a:cs typeface="微软雅黑" panose="020B0503020204020204" charset="-122"/>
                <a:sym typeface="+mn-ea"/>
              </a:rPr>
              <a:t>  </a:t>
            </a:r>
            <a:r>
              <a:rPr lang="zh-CN" altLang="en-US" sz="1600" dirty="0">
                <a:latin typeface="微软雅黑" panose="020B0503020204020204" charset="-122"/>
                <a:ea typeface="微软雅黑" panose="020B0503020204020204" charset="-122"/>
                <a:cs typeface="微软雅黑" panose="020B0503020204020204" charset="-122"/>
                <a:sym typeface="+mn-ea"/>
              </a:rPr>
              <a:t>服务类型：</a:t>
            </a:r>
          </a:p>
          <a:p>
            <a:pPr marL="90805" indent="0" fontAlgn="auto">
              <a:lnSpc>
                <a:spcPct val="140000"/>
              </a:lnSpc>
              <a:buFont typeface="+mj-lt"/>
              <a:buNone/>
            </a:pPr>
            <a:r>
              <a:rPr lang="en-US" altLang="zh-CN" sz="1600" dirty="0">
                <a:latin typeface="微软雅黑" panose="020B0503020204020204" charset="-122"/>
                <a:ea typeface="微软雅黑" panose="020B0503020204020204" charset="-122"/>
                <a:cs typeface="微软雅黑" panose="020B0503020204020204" charset="-122"/>
                <a:sym typeface="+mn-ea"/>
              </a:rPr>
              <a:t>    1</a:t>
            </a:r>
            <a:r>
              <a:rPr lang="zh-CN" altLang="en-US" sz="1600" dirty="0">
                <a:latin typeface="微软雅黑" panose="020B0503020204020204" charset="-122"/>
                <a:ea typeface="微软雅黑" panose="020B0503020204020204" charset="-122"/>
                <a:cs typeface="微软雅黑" panose="020B0503020204020204" charset="-122"/>
                <a:sym typeface="+mn-ea"/>
              </a:rPr>
              <a:t>）若讲者属于城市级，可以选择咨询顾问</a:t>
            </a:r>
          </a:p>
          <a:p>
            <a:pPr marL="90805" indent="0" fontAlgn="auto">
              <a:lnSpc>
                <a:spcPct val="140000"/>
              </a:lnSpc>
              <a:buFont typeface="+mj-lt"/>
              <a:buNone/>
            </a:pPr>
            <a:r>
              <a:rPr lang="en-US" altLang="zh-CN" sz="1600" dirty="0">
                <a:latin typeface="微软雅黑" panose="020B0503020204020204" charset="-122"/>
                <a:ea typeface="微软雅黑" panose="020B0503020204020204" charset="-122"/>
                <a:cs typeface="微软雅黑" panose="020B0503020204020204" charset="-122"/>
                <a:sym typeface="+mn-ea"/>
              </a:rPr>
              <a:t>    2</a:t>
            </a:r>
            <a:r>
              <a:rPr lang="zh-CN" altLang="en-US" sz="1600" dirty="0">
                <a:latin typeface="微软雅黑" panose="020B0503020204020204" charset="-122"/>
                <a:ea typeface="微软雅黑" panose="020B0503020204020204" charset="-122"/>
                <a:cs typeface="微软雅黑" panose="020B0503020204020204" charset="-122"/>
                <a:sym typeface="+mn-ea"/>
              </a:rPr>
              <a:t>）一个讲者可以允许多角色，但角色不能重复（前端控制）</a:t>
            </a:r>
          </a:p>
          <a:p>
            <a:pPr marL="90805" indent="0" fontAlgn="auto">
              <a:lnSpc>
                <a:spcPct val="140000"/>
              </a:lnSpc>
              <a:buFont typeface="+mj-lt"/>
              <a:buNone/>
            </a:pPr>
            <a:endParaRPr lang="zh-CN" altLang="en-US" sz="1600" dirty="0">
              <a:latin typeface="微软雅黑" panose="020B0503020204020204" charset="-122"/>
              <a:ea typeface="微软雅黑" panose="020B0503020204020204" charset="-122"/>
              <a:cs typeface="微软雅黑" panose="020B0503020204020204" charset="-122"/>
              <a:sym typeface="+mn-ea"/>
            </a:endParaRPr>
          </a:p>
          <a:p>
            <a:pPr marL="90805" indent="0" fontAlgn="auto">
              <a:lnSpc>
                <a:spcPct val="140000"/>
              </a:lnSpc>
              <a:buFont typeface="+mj-lt"/>
              <a:buNone/>
            </a:pPr>
            <a:endParaRPr lang="zh-CN" altLang="en-US" sz="1600" dirty="0">
              <a:latin typeface="微软雅黑" panose="020B0503020204020204" charset="-122"/>
              <a:ea typeface="微软雅黑" panose="020B0503020204020204" charset="-122"/>
              <a:cs typeface="微软雅黑" panose="020B0503020204020204" charset="-122"/>
              <a:sym typeface="+mn-ea"/>
            </a:endParaRPr>
          </a:p>
          <a:p>
            <a:pPr marL="90805" indent="0" fontAlgn="auto">
              <a:lnSpc>
                <a:spcPct val="140000"/>
              </a:lnSpc>
              <a:buFont typeface="+mj-lt"/>
              <a:buNone/>
            </a:pPr>
            <a:r>
              <a:rPr lang="en-US" altLang="zh-CN" sz="1600" b="1" dirty="0">
                <a:latin typeface="微软雅黑" panose="020B0503020204020204" charset="-122"/>
                <a:ea typeface="微软雅黑" panose="020B0503020204020204" charset="-122"/>
                <a:cs typeface="微软雅黑" panose="020B0503020204020204" charset="-122"/>
                <a:sym typeface="+mn-ea"/>
              </a:rPr>
              <a:t>2. </a:t>
            </a:r>
            <a:r>
              <a:rPr lang="zh-CN" altLang="en-US" sz="1600" b="1" dirty="0">
                <a:latin typeface="微软雅黑" panose="020B0503020204020204" charset="-122"/>
                <a:ea typeface="微软雅黑" panose="020B0503020204020204" charset="-122"/>
                <a:cs typeface="微软雅黑" panose="020B0503020204020204" charset="-122"/>
                <a:sym typeface="+mn-ea"/>
              </a:rPr>
              <a:t>参会者信息</a:t>
            </a:r>
            <a:r>
              <a:rPr lang="zh-CN" altLang="en-US" sz="1600" dirty="0">
                <a:latin typeface="微软雅黑" panose="020B0503020204020204" charset="-122"/>
                <a:ea typeface="微软雅黑" panose="020B0503020204020204" charset="-122"/>
                <a:cs typeface="微软雅黑" panose="020B0503020204020204" charset="-122"/>
                <a:sym typeface="+mn-ea"/>
              </a:rPr>
              <a:t>：</a:t>
            </a:r>
          </a:p>
          <a:p>
            <a:pPr marL="90805">
              <a:lnSpc>
                <a:spcPct val="140000"/>
              </a:lnSpc>
            </a:pPr>
            <a:r>
              <a:rPr lang="en-US" altLang="zh-CN" sz="1600" dirty="0">
                <a:latin typeface="微软雅黑" panose="020B0503020204020204" charset="-122"/>
                <a:ea typeface="微软雅黑" panose="020B0503020204020204" charset="-122"/>
                <a:cs typeface="微软雅黑" panose="020B0503020204020204" charset="-122"/>
                <a:sym typeface="+mn-ea"/>
              </a:rPr>
              <a:t>      1</a:t>
            </a:r>
            <a:r>
              <a:rPr lang="zh-CN" altLang="en-US" sz="1600" dirty="0">
                <a:latin typeface="微软雅黑" panose="020B0503020204020204" charset="-122"/>
                <a:ea typeface="微软雅黑" panose="020B0503020204020204" charset="-122"/>
                <a:cs typeface="微软雅黑" panose="020B0503020204020204" charset="-122"/>
                <a:sym typeface="+mn-ea"/>
              </a:rPr>
              <a:t>）</a:t>
            </a:r>
            <a:r>
              <a:rPr lang="en-US" altLang="zh-CN" sz="1600" dirty="0" err="1">
                <a:latin typeface="微软雅黑" panose="020B0503020204020204" charset="-122"/>
                <a:ea typeface="微软雅黑" panose="020B0503020204020204" charset="-122"/>
                <a:cs typeface="微软雅黑" panose="020B0503020204020204" charset="-122"/>
                <a:sym typeface="+mn-ea"/>
              </a:rPr>
              <a:t>增加内部参会人：选择内部参会人姓名后，自动展示工号</a:t>
            </a:r>
            <a:r>
              <a:rPr lang="en-US" altLang="zh-CN" sz="1600" dirty="0">
                <a:latin typeface="微软雅黑" panose="020B0503020204020204" charset="-122"/>
                <a:ea typeface="微软雅黑" panose="020B0503020204020204" charset="-122"/>
                <a:cs typeface="微软雅黑" panose="020B0503020204020204" charset="-122"/>
                <a:sym typeface="+mn-ea"/>
              </a:rPr>
              <a:t>. </a:t>
            </a:r>
            <a:r>
              <a:rPr lang="en-US" altLang="zh-CN" sz="1600" dirty="0" err="1">
                <a:latin typeface="微软雅黑" panose="020B0503020204020204" charset="-122"/>
                <a:ea typeface="微软雅黑" panose="020B0503020204020204" charset="-122"/>
                <a:cs typeface="微软雅黑" panose="020B0503020204020204" charset="-122"/>
                <a:sym typeface="+mn-ea"/>
              </a:rPr>
              <a:t>部门</a:t>
            </a:r>
            <a:r>
              <a:rPr lang="en-US" altLang="zh-CN" sz="1600" dirty="0">
                <a:latin typeface="微软雅黑" panose="020B0503020204020204" charset="-122"/>
                <a:ea typeface="微软雅黑" panose="020B0503020204020204" charset="-122"/>
                <a:cs typeface="微软雅黑" panose="020B0503020204020204" charset="-122"/>
                <a:sym typeface="+mn-ea"/>
              </a:rPr>
              <a:t>. </a:t>
            </a:r>
            <a:r>
              <a:rPr lang="en-US" altLang="zh-CN" sz="1600" dirty="0" err="1">
                <a:latin typeface="微软雅黑" panose="020B0503020204020204" charset="-122"/>
                <a:ea typeface="微软雅黑" panose="020B0503020204020204" charset="-122"/>
                <a:cs typeface="微软雅黑" panose="020B0503020204020204" charset="-122"/>
                <a:sym typeface="+mn-ea"/>
              </a:rPr>
              <a:t>职位</a:t>
            </a:r>
            <a:endParaRPr lang="en-US" altLang="zh-CN" sz="1600" dirty="0">
              <a:latin typeface="微软雅黑" panose="020B0503020204020204" charset="-122"/>
              <a:ea typeface="微软雅黑" panose="020B0503020204020204" charset="-122"/>
              <a:cs typeface="微软雅黑" panose="020B0503020204020204" charset="-122"/>
              <a:sym typeface="+mn-ea"/>
            </a:endParaRPr>
          </a:p>
          <a:p>
            <a:pPr marL="90805">
              <a:lnSpc>
                <a:spcPct val="140000"/>
              </a:lnSpc>
            </a:pPr>
            <a:r>
              <a:rPr lang="en-US" altLang="zh-CN" sz="1600" dirty="0">
                <a:latin typeface="微软雅黑" panose="020B0503020204020204" charset="-122"/>
                <a:ea typeface="微软雅黑" panose="020B0503020204020204" charset="-122"/>
                <a:cs typeface="微软雅黑" panose="020B0503020204020204" charset="-122"/>
                <a:sym typeface="+mn-ea"/>
              </a:rPr>
              <a:t>      2）增加外部参会人：选择外部参会人姓名后，自动展示HCP编码. </a:t>
            </a:r>
            <a:r>
              <a:rPr lang="en-US" altLang="zh-CN" sz="1600" dirty="0" err="1">
                <a:latin typeface="微软雅黑" panose="020B0503020204020204" charset="-122"/>
                <a:ea typeface="微软雅黑" panose="020B0503020204020204" charset="-122"/>
                <a:cs typeface="微软雅黑" panose="020B0503020204020204" charset="-122"/>
                <a:sym typeface="+mn-ea"/>
              </a:rPr>
              <a:t>单位名称</a:t>
            </a:r>
            <a:r>
              <a:rPr lang="en-US" altLang="zh-CN" sz="1600" dirty="0">
                <a:latin typeface="微软雅黑" panose="020B0503020204020204" charset="-122"/>
                <a:ea typeface="微软雅黑" panose="020B0503020204020204" charset="-122"/>
                <a:cs typeface="微软雅黑" panose="020B0503020204020204" charset="-122"/>
                <a:sym typeface="+mn-ea"/>
              </a:rPr>
              <a:t>. </a:t>
            </a:r>
            <a:r>
              <a:rPr lang="en-US" altLang="zh-CN" sz="1600" dirty="0" err="1">
                <a:latin typeface="微软雅黑" panose="020B0503020204020204" charset="-122"/>
                <a:ea typeface="微软雅黑" panose="020B0503020204020204" charset="-122"/>
                <a:cs typeface="微软雅黑" panose="020B0503020204020204" charset="-122"/>
                <a:sym typeface="+mn-ea"/>
              </a:rPr>
              <a:t>科室，可选范围</a:t>
            </a:r>
            <a:r>
              <a:rPr lang="en-US" altLang="zh-CN" sz="1600" dirty="0">
                <a:latin typeface="微软雅黑" panose="020B0503020204020204" charset="-122"/>
                <a:ea typeface="微软雅黑" panose="020B0503020204020204" charset="-122"/>
                <a:cs typeface="微软雅黑" panose="020B0503020204020204" charset="-122"/>
                <a:sym typeface="+mn-ea"/>
              </a:rPr>
              <a:t>：</a:t>
            </a:r>
            <a:r>
              <a:rPr lang="zh-CN" altLang="en-US" sz="1600" dirty="0">
                <a:solidFill>
                  <a:srgbClr val="FF0000"/>
                </a:solidFill>
                <a:latin typeface="微软雅黑" panose="020B0503020204020204" charset="-122"/>
                <a:ea typeface="微软雅黑" panose="020B0503020204020204" charset="-122"/>
                <a:cs typeface="微软雅黑" panose="020B0503020204020204" charset="-122"/>
                <a:sym typeface="+mn-ea"/>
              </a:rPr>
              <a:t>所有</a:t>
            </a:r>
            <a:r>
              <a:rPr lang="en-US" altLang="zh-CN" sz="1600" dirty="0" err="1">
                <a:solidFill>
                  <a:srgbClr val="FF0000"/>
                </a:solidFill>
                <a:latin typeface="微软雅黑" panose="020B0503020204020204" charset="-122"/>
                <a:ea typeface="微软雅黑" panose="020B0503020204020204" charset="-122"/>
                <a:cs typeface="微软雅黑" panose="020B0503020204020204" charset="-122"/>
                <a:sym typeface="+mn-ea"/>
              </a:rPr>
              <a:t>目标客户</a:t>
            </a:r>
            <a:endParaRPr lang="en-US" altLang="zh-CN" sz="1600" dirty="0">
              <a:latin typeface="微软雅黑" panose="020B0503020204020204" charset="-122"/>
              <a:ea typeface="微软雅黑" panose="020B0503020204020204" charset="-122"/>
              <a:cs typeface="微软雅黑" panose="020B0503020204020204" charset="-122"/>
              <a:sym typeface="+mn-ea"/>
            </a:endParaRPr>
          </a:p>
          <a:p>
            <a:pPr>
              <a:lnSpc>
                <a:spcPct val="160000"/>
              </a:lnSpc>
              <a:spcBef>
                <a:spcPts val="600"/>
              </a:spcBef>
            </a:pPr>
            <a:endParaRPr lang="zh-CN" altLang="en-US" sz="1600" dirty="0"/>
          </a:p>
        </p:txBody>
      </p:sp>
      <p:pic>
        <p:nvPicPr>
          <p:cNvPr id="6" name="图片 5" descr="图形用户界面, 应用程序&#10;&#10;AI 生成的内容可能不正确。">
            <a:extLst>
              <a:ext uri="{FF2B5EF4-FFF2-40B4-BE49-F238E27FC236}">
                <a16:creationId xmlns:a16="http://schemas.microsoft.com/office/drawing/2014/main" id="{165A419F-4C01-0273-3DAA-CF68DDBF033D}"/>
              </a:ext>
            </a:extLst>
          </p:cNvPr>
          <p:cNvPicPr>
            <a:picLocks noChangeAspect="1"/>
          </p:cNvPicPr>
          <p:nvPr/>
        </p:nvPicPr>
        <p:blipFill>
          <a:blip r:embed="rId2"/>
          <a:stretch>
            <a:fillRect/>
          </a:stretch>
        </p:blipFill>
        <p:spPr>
          <a:xfrm>
            <a:off x="564945" y="994376"/>
            <a:ext cx="3324655" cy="6840000"/>
          </a:xfrm>
          <a:prstGeom prst="rect">
            <a:avLst/>
          </a:prstGeom>
          <a:ln>
            <a:solidFill>
              <a:schemeClr val="bg1">
                <a:lumMod val="95000"/>
              </a:schemeClr>
            </a:solidFill>
          </a:ln>
        </p:spPr>
      </p:pic>
    </p:spTree>
    <p:extLst>
      <p:ext uri="{BB962C8B-B14F-4D97-AF65-F5344CB8AC3E}">
        <p14:creationId xmlns:p14="http://schemas.microsoft.com/office/powerpoint/2010/main" val="101918359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B8FB5B-E51E-B46A-EE4B-2D5CC0B3EBF4}"/>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06D6C48C-7EBC-4CFF-C1C8-B6B50F726FE2}"/>
              </a:ext>
            </a:extLst>
          </p:cNvPr>
          <p:cNvSpPr>
            <a:spLocks noGrp="1"/>
          </p:cNvSpPr>
          <p:nvPr>
            <p:ph type="title"/>
          </p:nvPr>
        </p:nvSpPr>
        <p:spPr/>
        <p:txBody>
          <a:bodyPr/>
          <a:lstStyle/>
          <a:p>
            <a:r>
              <a:rPr lang="en-US" altLang="zh-CN" dirty="0">
                <a:latin typeface="微软雅黑" panose="020B0503020204020204" charset="-122"/>
                <a:ea typeface="微软雅黑" panose="020B0503020204020204" charset="-122"/>
                <a:cs typeface="微软雅黑" panose="020B0503020204020204" charset="-122"/>
                <a:sym typeface="+mn-ea"/>
              </a:rPr>
              <a:t>4.3 </a:t>
            </a:r>
            <a:r>
              <a:rPr lang="zh-CN" altLang="en-US" dirty="0">
                <a:latin typeface="微软雅黑" panose="020B0503020204020204" charset="-122"/>
                <a:ea typeface="微软雅黑" panose="020B0503020204020204" charset="-122"/>
                <a:cs typeface="微软雅黑" panose="020B0503020204020204" charset="-122"/>
                <a:sym typeface="+mn-ea"/>
              </a:rPr>
              <a:t>系列会会中执行</a:t>
            </a:r>
            <a:r>
              <a:rPr lang="en-US" altLang="zh-CN" dirty="0">
                <a:latin typeface="微软雅黑" panose="020B0503020204020204" charset="-122"/>
                <a:ea typeface="微软雅黑" panose="020B0503020204020204" charset="-122"/>
                <a:cs typeface="微软雅黑" panose="020B0503020204020204" charset="-122"/>
                <a:sym typeface="+mn-ea"/>
              </a:rPr>
              <a:t>– </a:t>
            </a:r>
            <a:r>
              <a:rPr lang="zh-CN" altLang="en-US" dirty="0">
                <a:latin typeface="微软雅黑" panose="020B0503020204020204" charset="-122"/>
                <a:ea typeface="微软雅黑" panose="020B0503020204020204" charset="-122"/>
                <a:cs typeface="微软雅黑" panose="020B0503020204020204" charset="-122"/>
                <a:sym typeface="+mn-ea"/>
              </a:rPr>
              <a:t>项目负责人或协办人</a:t>
            </a:r>
            <a:r>
              <a:rPr lang="zh-CN" altLang="en-US" dirty="0">
                <a:latin typeface="微软雅黑" panose="020B0503020204020204" charset="-122"/>
                <a:ea typeface="微软雅黑" panose="020B0503020204020204" charset="-122"/>
                <a:sym typeface="+mn-ea"/>
              </a:rPr>
              <a:t>创建系列会子会议</a:t>
            </a:r>
            <a:endParaRPr lang="zh-CN" altLang="en-US" dirty="0">
              <a:latin typeface="微软雅黑" panose="020B0503020204020204" charset="-122"/>
              <a:ea typeface="微软雅黑" panose="020B0503020204020204" charset="-122"/>
              <a:cs typeface="微软雅黑" panose="020B0503020204020204" charset="-122"/>
              <a:sym typeface="+mn-ea"/>
            </a:endParaRPr>
          </a:p>
        </p:txBody>
      </p:sp>
      <p:sp>
        <p:nvSpPr>
          <p:cNvPr id="3" name="灯片编号占位符 2">
            <a:extLst>
              <a:ext uri="{FF2B5EF4-FFF2-40B4-BE49-F238E27FC236}">
                <a16:creationId xmlns:a16="http://schemas.microsoft.com/office/drawing/2014/main" id="{95A55E2C-D0EB-11A8-C127-46F88B08ACA1}"/>
              </a:ext>
            </a:extLst>
          </p:cNvPr>
          <p:cNvSpPr>
            <a:spLocks noGrp="1"/>
          </p:cNvSpPr>
          <p:nvPr>
            <p:ph type="sldNum" sz="quarter" idx="7"/>
          </p:nvPr>
        </p:nvSpPr>
        <p:spPr/>
        <p:txBody>
          <a:bodyPr/>
          <a:lstStyle/>
          <a:p>
            <a:pPr marL="25400">
              <a:lnSpc>
                <a:spcPts val="1240"/>
              </a:lnSpc>
            </a:pPr>
            <a:fld id="{81D60167-4931-47E6-BA6A-407CBD079E47}" type="slidenum">
              <a:rPr dirty="0"/>
              <a:t>108</a:t>
            </a:fld>
            <a:endParaRPr dirty="0"/>
          </a:p>
        </p:txBody>
      </p:sp>
      <p:sp>
        <p:nvSpPr>
          <p:cNvPr id="15" name="文本框 14">
            <a:extLst>
              <a:ext uri="{FF2B5EF4-FFF2-40B4-BE49-F238E27FC236}">
                <a16:creationId xmlns:a16="http://schemas.microsoft.com/office/drawing/2014/main" id="{EF06ADD6-3AA2-7147-94A3-6BEE26D50520}"/>
              </a:ext>
            </a:extLst>
          </p:cNvPr>
          <p:cNvSpPr txBox="1"/>
          <p:nvPr/>
        </p:nvSpPr>
        <p:spPr>
          <a:xfrm>
            <a:off x="8122596" y="1128410"/>
            <a:ext cx="5642042" cy="5818772"/>
          </a:xfrm>
          <a:prstGeom prst="rect">
            <a:avLst/>
          </a:prstGeom>
          <a:noFill/>
        </p:spPr>
        <p:txBody>
          <a:bodyPr wrap="square">
            <a:spAutoFit/>
          </a:bodyPr>
          <a:lstStyle/>
          <a:p>
            <a:pPr marL="433705" indent="-342900" fontAlgn="auto">
              <a:lnSpc>
                <a:spcPct val="140000"/>
              </a:lnSpc>
              <a:buFont typeface="+mj-lt"/>
              <a:buAutoNum type="arabicPeriod"/>
            </a:pPr>
            <a:r>
              <a:rPr lang="zh-CN" altLang="en-US" sz="1400" dirty="0">
                <a:latin typeface="微软雅黑" panose="020B0503020204020204" charset="-122"/>
                <a:ea typeface="微软雅黑" panose="020B0503020204020204" charset="-122"/>
                <a:cs typeface="微软雅黑" panose="020B0503020204020204" charset="-122"/>
                <a:sym typeface="+mn-ea"/>
              </a:rPr>
              <a:t>费用类型：企业滴滴、美团用餐；</a:t>
            </a:r>
            <a:endParaRPr lang="en-US" altLang="zh-CN" sz="1400" dirty="0">
              <a:latin typeface="微软雅黑" panose="020B0503020204020204" charset="-122"/>
              <a:ea typeface="微软雅黑" panose="020B0503020204020204" charset="-122"/>
              <a:cs typeface="微软雅黑" panose="020B0503020204020204" charset="-122"/>
              <a:sym typeface="+mn-ea"/>
            </a:endParaRPr>
          </a:p>
          <a:p>
            <a:pPr marL="433705" indent="-342900" fontAlgn="auto">
              <a:lnSpc>
                <a:spcPct val="140000"/>
              </a:lnSpc>
              <a:buFont typeface="+mj-lt"/>
              <a:buAutoNum type="arabicPeriod"/>
            </a:pPr>
            <a:r>
              <a:rPr lang="zh-CN" altLang="en-US" sz="1400" b="1" dirty="0">
                <a:solidFill>
                  <a:srgbClr val="404040"/>
                </a:solidFill>
                <a:latin typeface="微软雅黑" panose="020B0503020204020204" pitchFamily="34" charset="-122"/>
                <a:ea typeface="微软雅黑" panose="020B0503020204020204" pitchFamily="34" charset="-122"/>
              </a:rPr>
              <a:t>前提条件：</a:t>
            </a:r>
            <a:r>
              <a:rPr lang="zh-CN" altLang="zh-CN" sz="1400" dirty="0">
                <a:solidFill>
                  <a:srgbClr val="FF0000"/>
                </a:solidFill>
                <a:latin typeface="微软雅黑" panose="020B0503020204020204" pitchFamily="34" charset="-122"/>
                <a:ea typeface="微软雅黑" panose="020B0503020204020204" pitchFamily="34" charset="-122"/>
              </a:rPr>
              <a:t>当会议负责人已被分配了“场次”和“美团用餐”预算额度时，方可为其子会议申请该类型费用。</a:t>
            </a:r>
            <a:endParaRPr lang="en-US" altLang="zh-CN" sz="1400" dirty="0">
              <a:solidFill>
                <a:srgbClr val="FF0000"/>
              </a:solidFill>
              <a:latin typeface="微软雅黑" panose="020B0503020204020204" pitchFamily="34" charset="-122"/>
              <a:ea typeface="微软雅黑" panose="020B0503020204020204" pitchFamily="34" charset="-122"/>
            </a:endParaRPr>
          </a:p>
          <a:p>
            <a:pPr marL="433705" indent="-342900">
              <a:lnSpc>
                <a:spcPct val="140000"/>
              </a:lnSpc>
              <a:buFont typeface="+mj-lt"/>
              <a:buAutoNum type="arabicPeriod"/>
            </a:pPr>
            <a:r>
              <a:rPr lang="zh-CN" altLang="en-US" sz="1400" dirty="0">
                <a:latin typeface="微软雅黑" panose="020B0503020204020204" charset="-122"/>
                <a:ea typeface="微软雅黑" panose="020B0503020204020204" charset="-122"/>
                <a:cs typeface="微软雅黑" panose="020B0503020204020204" charset="-122"/>
                <a:sym typeface="+mn-ea"/>
              </a:rPr>
              <a:t>费用人次：手动输入；</a:t>
            </a:r>
            <a:endParaRPr lang="en-US" altLang="zh-CN" sz="1400" dirty="0">
              <a:latin typeface="微软雅黑" panose="020B0503020204020204" charset="-122"/>
              <a:ea typeface="微软雅黑" panose="020B0503020204020204" charset="-122"/>
              <a:cs typeface="微软雅黑" panose="020B0503020204020204" charset="-122"/>
              <a:sym typeface="+mn-ea"/>
            </a:endParaRPr>
          </a:p>
          <a:p>
            <a:pPr marL="433705" indent="-342900">
              <a:lnSpc>
                <a:spcPct val="140000"/>
              </a:lnSpc>
              <a:buFont typeface="+mj-lt"/>
              <a:buAutoNum type="arabicPeriod"/>
            </a:pPr>
            <a:r>
              <a:rPr lang="zh-CN" altLang="en-US" sz="1400" dirty="0">
                <a:latin typeface="微软雅黑" panose="020B0503020204020204" charset="-122"/>
                <a:ea typeface="微软雅黑" panose="020B0503020204020204" charset="-122"/>
                <a:cs typeface="微软雅黑" panose="020B0503020204020204" charset="-122"/>
                <a:sym typeface="+mn-ea"/>
              </a:rPr>
              <a:t>费用预算：手动输入；</a:t>
            </a:r>
            <a:endParaRPr lang="en-US" altLang="zh-CN" sz="1400" dirty="0">
              <a:latin typeface="微软雅黑" panose="020B0503020204020204" charset="-122"/>
              <a:ea typeface="微软雅黑" panose="020B0503020204020204" charset="-122"/>
              <a:cs typeface="微软雅黑" panose="020B0503020204020204" charset="-122"/>
              <a:sym typeface="+mn-ea"/>
            </a:endParaRPr>
          </a:p>
          <a:p>
            <a:pPr marL="433705" indent="-342900">
              <a:lnSpc>
                <a:spcPct val="140000"/>
              </a:lnSpc>
              <a:buFont typeface="+mj-lt"/>
              <a:buAutoNum type="arabicPeriod"/>
            </a:pPr>
            <a:r>
              <a:rPr lang="zh-CN" altLang="en-US" sz="1400" dirty="0">
                <a:latin typeface="微软雅黑" panose="020B0503020204020204" charset="-122"/>
                <a:ea typeface="微软雅黑" panose="020B0503020204020204" charset="-122"/>
                <a:cs typeface="微软雅黑" panose="020B0503020204020204" charset="-122"/>
                <a:sym typeface="+mn-ea"/>
              </a:rPr>
              <a:t>人均：不可编辑，预算</a:t>
            </a:r>
            <a:r>
              <a:rPr lang="en-US" altLang="zh-CN" sz="1400" dirty="0">
                <a:latin typeface="微软雅黑" panose="020B0503020204020204" charset="-122"/>
                <a:ea typeface="微软雅黑" panose="020B0503020204020204" charset="-122"/>
                <a:cs typeface="微软雅黑" panose="020B0503020204020204" charset="-122"/>
                <a:sym typeface="+mn-ea"/>
              </a:rPr>
              <a:t>/</a:t>
            </a:r>
            <a:r>
              <a:rPr lang="zh-CN" altLang="en-US" sz="1400" dirty="0">
                <a:latin typeface="微软雅黑" panose="020B0503020204020204" charset="-122"/>
                <a:ea typeface="微软雅黑" panose="020B0503020204020204" charset="-122"/>
                <a:cs typeface="微软雅黑" panose="020B0503020204020204" charset="-122"/>
                <a:sym typeface="+mn-ea"/>
              </a:rPr>
              <a:t>（人次）计算而来；</a:t>
            </a:r>
            <a:endParaRPr lang="en-US" altLang="zh-CN" sz="1400" dirty="0">
              <a:latin typeface="微软雅黑" panose="020B0503020204020204" charset="-122"/>
              <a:ea typeface="微软雅黑" panose="020B0503020204020204" charset="-122"/>
              <a:cs typeface="微软雅黑" panose="020B0503020204020204" charset="-122"/>
              <a:sym typeface="+mn-ea"/>
            </a:endParaRPr>
          </a:p>
          <a:p>
            <a:pPr marL="433705" indent="-342900">
              <a:lnSpc>
                <a:spcPct val="140000"/>
              </a:lnSpc>
              <a:buFont typeface="+mj-lt"/>
              <a:buAutoNum type="arabicPeriod"/>
            </a:pPr>
            <a:r>
              <a:rPr lang="zh-CN" altLang="en-US" sz="1400" dirty="0">
                <a:latin typeface="微软雅黑" panose="020B0503020204020204" charset="-122"/>
                <a:ea typeface="微软雅黑" panose="020B0503020204020204" charset="-122"/>
                <a:cs typeface="微软雅黑" panose="020B0503020204020204" charset="-122"/>
                <a:sym typeface="+mn-ea"/>
              </a:rPr>
              <a:t>会议总预算：不可编辑，仅展示，自动计算；会议总预算</a:t>
            </a:r>
            <a:r>
              <a:rPr lang="en-US" altLang="zh-CN" sz="1400" dirty="0">
                <a:latin typeface="微软雅黑" panose="020B0503020204020204" charset="-122"/>
                <a:ea typeface="微软雅黑" panose="020B0503020204020204" charset="-122"/>
                <a:cs typeface="微软雅黑" panose="020B0503020204020204" charset="-122"/>
                <a:sym typeface="+mn-ea"/>
              </a:rPr>
              <a:t>=</a:t>
            </a:r>
            <a:r>
              <a:rPr lang="zh-CN" altLang="en-US" sz="1400" dirty="0">
                <a:latin typeface="微软雅黑" panose="020B0503020204020204" charset="-122"/>
                <a:ea typeface="微软雅黑" panose="020B0503020204020204" charset="-122"/>
                <a:cs typeface="微软雅黑" panose="020B0503020204020204" charset="-122"/>
                <a:sym typeface="+mn-ea"/>
              </a:rPr>
              <a:t>滴滴用车预算</a:t>
            </a:r>
            <a:r>
              <a:rPr lang="en-US" altLang="zh-CN" sz="1400" dirty="0">
                <a:latin typeface="微软雅黑" panose="020B0503020204020204" charset="-122"/>
                <a:ea typeface="微软雅黑" panose="020B0503020204020204" charset="-122"/>
                <a:cs typeface="微软雅黑" panose="020B0503020204020204" charset="-122"/>
                <a:sym typeface="+mn-ea"/>
              </a:rPr>
              <a:t>+</a:t>
            </a:r>
            <a:r>
              <a:rPr lang="zh-CN" altLang="en-US" sz="1400" dirty="0">
                <a:latin typeface="微软雅黑" panose="020B0503020204020204" charset="-122"/>
                <a:ea typeface="微软雅黑" panose="020B0503020204020204" charset="-122"/>
                <a:cs typeface="微软雅黑" panose="020B0503020204020204" charset="-122"/>
                <a:sym typeface="+mn-ea"/>
              </a:rPr>
              <a:t>美团用餐预算；</a:t>
            </a:r>
            <a:endParaRPr lang="en-US" altLang="zh-CN" sz="1400" dirty="0">
              <a:latin typeface="微软雅黑" panose="020B0503020204020204" charset="-122"/>
              <a:ea typeface="微软雅黑" panose="020B0503020204020204" charset="-122"/>
              <a:cs typeface="微软雅黑" panose="020B0503020204020204" charset="-122"/>
              <a:sym typeface="+mn-ea"/>
            </a:endParaRPr>
          </a:p>
          <a:p>
            <a:pPr marL="433705" indent="-342900">
              <a:lnSpc>
                <a:spcPct val="140000"/>
              </a:lnSpc>
              <a:buFont typeface="+mj-lt"/>
              <a:buAutoNum type="arabicPeriod"/>
            </a:pPr>
            <a:r>
              <a:rPr lang="zh-CN" altLang="zh-CN" sz="1400" b="1" dirty="0">
                <a:solidFill>
                  <a:srgbClr val="404040"/>
                </a:solidFill>
                <a:latin typeface="微软雅黑" panose="020B0503020204020204" pitchFamily="34" charset="-122"/>
                <a:ea typeface="微软雅黑" panose="020B0503020204020204" pitchFamily="34" charset="-122"/>
              </a:rPr>
              <a:t>预算校验规则</a:t>
            </a:r>
            <a:r>
              <a:rPr lang="zh-CN" altLang="en-US" sz="1400" b="1" dirty="0">
                <a:solidFill>
                  <a:srgbClr val="404040"/>
                </a:solidFill>
                <a:latin typeface="微软雅黑" panose="020B0503020204020204" pitchFamily="34" charset="-122"/>
                <a:ea typeface="微软雅黑" panose="020B0503020204020204" pitchFamily="34" charset="-122"/>
              </a:rPr>
              <a:t>：</a:t>
            </a:r>
            <a:endParaRPr lang="en-US" altLang="zh-CN" sz="1400" b="1" dirty="0">
              <a:solidFill>
                <a:srgbClr val="404040"/>
              </a:solidFill>
              <a:latin typeface="微软雅黑" panose="020B0503020204020204" pitchFamily="34" charset="-122"/>
              <a:ea typeface="微软雅黑" panose="020B0503020204020204" pitchFamily="34" charset="-122"/>
            </a:endParaRPr>
          </a:p>
          <a:p>
            <a:pPr lvl="0" eaLnBrk="0" fontAlgn="base" hangingPunct="0">
              <a:lnSpc>
                <a:spcPct val="150000"/>
              </a:lnSpc>
              <a:spcBef>
                <a:spcPct val="0"/>
              </a:spcBef>
              <a:spcAft>
                <a:spcPct val="0"/>
              </a:spcAft>
            </a:pPr>
            <a:r>
              <a:rPr lang="en-US" altLang="zh-CN" sz="1400" dirty="0">
                <a:solidFill>
                  <a:srgbClr val="404040"/>
                </a:solidFill>
                <a:latin typeface="微软雅黑" panose="020B0503020204020204" pitchFamily="34" charset="-122"/>
                <a:ea typeface="微软雅黑" panose="020B0503020204020204" pitchFamily="34" charset="-122"/>
              </a:rPr>
              <a:t>   1</a:t>
            </a:r>
            <a:r>
              <a:rPr lang="zh-CN" altLang="en-US" sz="1400" dirty="0">
                <a:solidFill>
                  <a:srgbClr val="404040"/>
                </a:solidFill>
                <a:latin typeface="微软雅黑" panose="020B0503020204020204" pitchFamily="34" charset="-122"/>
                <a:ea typeface="微软雅黑" panose="020B0503020204020204" pitchFamily="34" charset="-122"/>
              </a:rPr>
              <a:t>）</a:t>
            </a:r>
            <a:r>
              <a:rPr lang="zh-CN" altLang="zh-CN" sz="1400" dirty="0">
                <a:solidFill>
                  <a:srgbClr val="404040"/>
                </a:solidFill>
                <a:latin typeface="微软雅黑" panose="020B0503020204020204" pitchFamily="34" charset="-122"/>
                <a:ea typeface="微软雅黑" panose="020B0503020204020204" pitchFamily="34" charset="-122"/>
              </a:rPr>
              <a:t>在任何子会议的</a:t>
            </a:r>
            <a:r>
              <a:rPr lang="zh-CN" altLang="zh-CN" sz="1400" b="1" dirty="0">
                <a:solidFill>
                  <a:srgbClr val="404040"/>
                </a:solidFill>
                <a:latin typeface="微软雅黑" panose="020B0503020204020204" pitchFamily="34" charset="-122"/>
                <a:ea typeface="微软雅黑" panose="020B0503020204020204" pitchFamily="34" charset="-122"/>
              </a:rPr>
              <a:t>申请</a:t>
            </a:r>
            <a:r>
              <a:rPr lang="zh-CN" altLang="zh-CN" sz="1400" dirty="0">
                <a:solidFill>
                  <a:srgbClr val="404040"/>
                </a:solidFill>
                <a:latin typeface="微软雅黑" panose="020B0503020204020204" pitchFamily="34" charset="-122"/>
                <a:ea typeface="微软雅黑" panose="020B0503020204020204" pitchFamily="34" charset="-122"/>
              </a:rPr>
              <a:t>或</a:t>
            </a:r>
            <a:r>
              <a:rPr lang="zh-CN" altLang="zh-CN" sz="1400" b="1" dirty="0">
                <a:solidFill>
                  <a:srgbClr val="404040"/>
                </a:solidFill>
                <a:latin typeface="微软雅黑" panose="020B0503020204020204" pitchFamily="34" charset="-122"/>
                <a:ea typeface="微软雅黑" panose="020B0503020204020204" pitchFamily="34" charset="-122"/>
              </a:rPr>
              <a:t>修改</a:t>
            </a:r>
            <a:r>
              <a:rPr lang="zh-CN" altLang="zh-CN" sz="1400" dirty="0">
                <a:solidFill>
                  <a:srgbClr val="404040"/>
                </a:solidFill>
                <a:latin typeface="微软雅黑" panose="020B0503020204020204" pitchFamily="34" charset="-122"/>
                <a:ea typeface="微软雅黑" panose="020B0503020204020204" pitchFamily="34" charset="-122"/>
              </a:rPr>
              <a:t>操作中，系统将校验以下公式是否成立：</a:t>
            </a:r>
            <a:r>
              <a:rPr lang="zh-CN" altLang="zh-CN" sz="1400" b="1" dirty="0">
                <a:solidFill>
                  <a:srgbClr val="404040"/>
                </a:solidFill>
                <a:latin typeface="微软雅黑" panose="020B0503020204020204" pitchFamily="34" charset="-122"/>
                <a:ea typeface="微软雅黑" panose="020B0503020204020204" pitchFamily="34" charset="-122"/>
              </a:rPr>
              <a:t>本子会议申请的美团预算</a:t>
            </a:r>
            <a:r>
              <a:rPr lang="en-US" altLang="zh-CN" sz="1400" b="1" dirty="0">
                <a:solidFill>
                  <a:srgbClr val="404040"/>
                </a:solidFill>
                <a:latin typeface="微软雅黑" panose="020B0503020204020204" pitchFamily="34" charset="-122"/>
                <a:ea typeface="微软雅黑" panose="020B0503020204020204" pitchFamily="34" charset="-122"/>
              </a:rPr>
              <a:t>/</a:t>
            </a:r>
            <a:r>
              <a:rPr lang="zh-CN" altLang="en-US" sz="1400" b="1" dirty="0">
                <a:solidFill>
                  <a:srgbClr val="404040"/>
                </a:solidFill>
                <a:latin typeface="微软雅黑" panose="020B0503020204020204" pitchFamily="34" charset="-122"/>
                <a:ea typeface="微软雅黑" panose="020B0503020204020204" pitchFamily="34" charset="-122"/>
              </a:rPr>
              <a:t>企业滴滴</a:t>
            </a:r>
            <a:r>
              <a:rPr lang="zh-CN" altLang="zh-CN" sz="1400" b="1" dirty="0">
                <a:solidFill>
                  <a:srgbClr val="404040"/>
                </a:solidFill>
                <a:latin typeface="微软雅黑" panose="020B0503020204020204" pitchFamily="34" charset="-122"/>
                <a:ea typeface="微软雅黑" panose="020B0503020204020204" pitchFamily="34" charset="-122"/>
              </a:rPr>
              <a:t> + 会议负责人名下其他所有“有效申请”的预算总额 ≤ 分配给该负责人的总美团</a:t>
            </a:r>
            <a:r>
              <a:rPr lang="en-US" altLang="zh-CN" sz="1400" b="1" dirty="0">
                <a:solidFill>
                  <a:srgbClr val="404040"/>
                </a:solidFill>
                <a:latin typeface="微软雅黑" panose="020B0503020204020204" pitchFamily="34" charset="-122"/>
                <a:ea typeface="微软雅黑" panose="020B0503020204020204" pitchFamily="34" charset="-122"/>
              </a:rPr>
              <a:t>/</a:t>
            </a:r>
            <a:r>
              <a:rPr lang="zh-CN" altLang="en-US" sz="1400" b="1" dirty="0">
                <a:solidFill>
                  <a:srgbClr val="404040"/>
                </a:solidFill>
                <a:latin typeface="微软雅黑" panose="020B0503020204020204" pitchFamily="34" charset="-122"/>
                <a:ea typeface="微软雅黑" panose="020B0503020204020204" pitchFamily="34" charset="-122"/>
              </a:rPr>
              <a:t>滴滴</a:t>
            </a:r>
            <a:r>
              <a:rPr lang="zh-CN" altLang="zh-CN" sz="1400" b="1" dirty="0">
                <a:solidFill>
                  <a:srgbClr val="404040"/>
                </a:solidFill>
                <a:latin typeface="微软雅黑" panose="020B0503020204020204" pitchFamily="34" charset="-122"/>
                <a:ea typeface="微软雅黑" panose="020B0503020204020204" pitchFamily="34" charset="-122"/>
              </a:rPr>
              <a:t>预算</a:t>
            </a:r>
            <a:endParaRPr lang="en-US" altLang="zh-CN" sz="1400" dirty="0">
              <a:latin typeface="微软雅黑" panose="020B0503020204020204" pitchFamily="34" charset="-122"/>
              <a:ea typeface="微软雅黑" panose="020B0503020204020204" pitchFamily="34" charset="-122"/>
            </a:endParaRPr>
          </a:p>
          <a:p>
            <a:pPr lvl="0" eaLnBrk="0" fontAlgn="base" hangingPunct="0">
              <a:lnSpc>
                <a:spcPct val="150000"/>
              </a:lnSpc>
              <a:spcBef>
                <a:spcPct val="0"/>
              </a:spcBef>
              <a:spcAft>
                <a:spcPct val="0"/>
              </a:spcAft>
            </a:pPr>
            <a:r>
              <a:rPr lang="en-US" altLang="zh-CN" sz="1400" b="1" dirty="0">
                <a:solidFill>
                  <a:srgbClr val="404040"/>
                </a:solidFill>
                <a:latin typeface="微软雅黑" panose="020B0503020204020204" pitchFamily="34" charset="-122"/>
                <a:ea typeface="微软雅黑" panose="020B0503020204020204" pitchFamily="34" charset="-122"/>
              </a:rPr>
              <a:t>   2</a:t>
            </a:r>
            <a:r>
              <a:rPr lang="zh-CN" altLang="en-US" sz="1400" b="1" dirty="0">
                <a:solidFill>
                  <a:srgbClr val="404040"/>
                </a:solidFill>
                <a:latin typeface="微软雅黑" panose="020B0503020204020204" pitchFamily="34" charset="-122"/>
                <a:ea typeface="微软雅黑" panose="020B0503020204020204" pitchFamily="34" charset="-122"/>
              </a:rPr>
              <a:t>）</a:t>
            </a:r>
            <a:r>
              <a:rPr lang="zh-CN" altLang="zh-CN" sz="1400" b="1" dirty="0">
                <a:solidFill>
                  <a:srgbClr val="404040"/>
                </a:solidFill>
                <a:latin typeface="微软雅黑" panose="020B0503020204020204" pitchFamily="34" charset="-122"/>
                <a:ea typeface="微软雅黑" panose="020B0503020204020204" pitchFamily="34" charset="-122"/>
              </a:rPr>
              <a:t>有效申请：</a:t>
            </a:r>
            <a:r>
              <a:rPr lang="zh-CN" altLang="zh-CN" sz="1400" dirty="0">
                <a:solidFill>
                  <a:srgbClr val="404040"/>
                </a:solidFill>
                <a:latin typeface="微软雅黑" panose="020B0503020204020204" pitchFamily="34" charset="-122"/>
                <a:ea typeface="微软雅黑" panose="020B0503020204020204" pitchFamily="34" charset="-122"/>
              </a:rPr>
              <a:t> 指状态非【审批拒绝】、【已取消】或【已撤销】的所有子会议申请金额总和。</a:t>
            </a:r>
            <a:endParaRPr lang="en-US" altLang="zh-CN" sz="1400" dirty="0">
              <a:solidFill>
                <a:srgbClr val="404040"/>
              </a:solidFill>
              <a:latin typeface="微软雅黑" panose="020B0503020204020204" pitchFamily="34" charset="-122"/>
              <a:ea typeface="微软雅黑" panose="020B0503020204020204" pitchFamily="34" charset="-122"/>
            </a:endParaRPr>
          </a:p>
          <a:p>
            <a:pPr lvl="0" eaLnBrk="0" fontAlgn="base" hangingPunct="0">
              <a:lnSpc>
                <a:spcPct val="150000"/>
              </a:lnSpc>
              <a:spcBef>
                <a:spcPct val="0"/>
              </a:spcBef>
              <a:spcAft>
                <a:spcPct val="0"/>
              </a:spcAft>
            </a:pPr>
            <a:r>
              <a:rPr lang="en-US" altLang="zh-CN" sz="1400" dirty="0">
                <a:solidFill>
                  <a:srgbClr val="404040"/>
                </a:solidFill>
                <a:latin typeface="微软雅黑" panose="020B0503020204020204" pitchFamily="34" charset="-122"/>
                <a:ea typeface="微软雅黑" panose="020B0503020204020204" pitchFamily="34" charset="-122"/>
              </a:rPr>
              <a:t>   3</a:t>
            </a:r>
            <a:r>
              <a:rPr lang="zh-CN" altLang="en-US" sz="1400" dirty="0">
                <a:solidFill>
                  <a:srgbClr val="404040"/>
                </a:solidFill>
                <a:latin typeface="微软雅黑" panose="020B0503020204020204" pitchFamily="34" charset="-122"/>
                <a:ea typeface="微软雅黑" panose="020B0503020204020204" pitchFamily="34" charset="-122"/>
              </a:rPr>
              <a:t>）</a:t>
            </a:r>
            <a:r>
              <a:rPr lang="zh-CN" altLang="zh-CN" sz="1400" dirty="0">
                <a:solidFill>
                  <a:srgbClr val="404040"/>
                </a:solidFill>
                <a:latin typeface="微软雅黑" panose="020B0503020204020204" pitchFamily="34" charset="-122"/>
                <a:ea typeface="微软雅黑" panose="020B0503020204020204" pitchFamily="34" charset="-122"/>
              </a:rPr>
              <a:t>若上述校验不通过，申请或修改操作将被系统拒绝。此时，需先联系</a:t>
            </a:r>
            <a:r>
              <a:rPr lang="zh-CN" altLang="en-US" sz="1400" dirty="0">
                <a:solidFill>
                  <a:srgbClr val="404040"/>
                </a:solidFill>
                <a:latin typeface="微软雅黑" panose="020B0503020204020204" pitchFamily="34" charset="-122"/>
                <a:ea typeface="微软雅黑" panose="020B0503020204020204" pitchFamily="34" charset="-122"/>
              </a:rPr>
              <a:t>父项目负责人</a:t>
            </a:r>
            <a:r>
              <a:rPr lang="zh-CN" altLang="zh-CN" sz="1400" b="1" dirty="0">
                <a:solidFill>
                  <a:srgbClr val="404040"/>
                </a:solidFill>
                <a:latin typeface="微软雅黑" panose="020B0503020204020204" pitchFamily="34" charset="-122"/>
                <a:ea typeface="微软雅黑" panose="020B0503020204020204" pitchFamily="34" charset="-122"/>
              </a:rPr>
              <a:t>调增分配给该负责人的总预算额度</a:t>
            </a:r>
            <a:r>
              <a:rPr lang="zh-CN" altLang="zh-CN" sz="1400" dirty="0">
                <a:solidFill>
                  <a:srgbClr val="404040"/>
                </a:solidFill>
                <a:latin typeface="微软雅黑" panose="020B0503020204020204" pitchFamily="34" charset="-122"/>
                <a:ea typeface="微软雅黑" panose="020B0503020204020204" pitchFamily="34" charset="-122"/>
              </a:rPr>
              <a:t>，随后再提交子会议的预算申请或修改。</a:t>
            </a:r>
            <a:endParaRPr lang="en-US" altLang="zh-CN" sz="1400" dirty="0">
              <a:solidFill>
                <a:srgbClr val="404040"/>
              </a:solidFill>
              <a:latin typeface="微软雅黑" panose="020B0503020204020204" pitchFamily="34" charset="-122"/>
              <a:ea typeface="微软雅黑" panose="020B0503020204020204" pitchFamily="34" charset="-122"/>
            </a:endParaRPr>
          </a:p>
          <a:p>
            <a:pPr>
              <a:lnSpc>
                <a:spcPct val="160000"/>
              </a:lnSpc>
              <a:spcBef>
                <a:spcPts val="600"/>
              </a:spcBef>
            </a:pPr>
            <a:endParaRPr lang="zh-CN" altLang="en-US" sz="1600" dirty="0"/>
          </a:p>
        </p:txBody>
      </p:sp>
      <p:pic>
        <p:nvPicPr>
          <p:cNvPr id="5" name="图片 4" descr="图形用户界面, 文本, 应用程序&#10;&#10;AI 生成的内容可能不正确。">
            <a:extLst>
              <a:ext uri="{FF2B5EF4-FFF2-40B4-BE49-F238E27FC236}">
                <a16:creationId xmlns:a16="http://schemas.microsoft.com/office/drawing/2014/main" id="{279478CC-2BC4-99E9-5B46-5D08FC411429}"/>
              </a:ext>
            </a:extLst>
          </p:cNvPr>
          <p:cNvPicPr>
            <a:picLocks noChangeAspect="1"/>
          </p:cNvPicPr>
          <p:nvPr/>
        </p:nvPicPr>
        <p:blipFill>
          <a:blip r:embed="rId2"/>
          <a:stretch>
            <a:fillRect/>
          </a:stretch>
        </p:blipFill>
        <p:spPr>
          <a:xfrm>
            <a:off x="564945" y="934767"/>
            <a:ext cx="3149673" cy="6480000"/>
          </a:xfrm>
          <a:prstGeom prst="rect">
            <a:avLst/>
          </a:prstGeom>
          <a:ln>
            <a:solidFill>
              <a:schemeClr val="bg1">
                <a:lumMod val="95000"/>
              </a:schemeClr>
            </a:solidFill>
          </a:ln>
        </p:spPr>
      </p:pic>
      <p:pic>
        <p:nvPicPr>
          <p:cNvPr id="8" name="图片 7" descr="图形用户界面, 文本, 应用程序&#10;&#10;AI 生成的内容可能不正确。">
            <a:extLst>
              <a:ext uri="{FF2B5EF4-FFF2-40B4-BE49-F238E27FC236}">
                <a16:creationId xmlns:a16="http://schemas.microsoft.com/office/drawing/2014/main" id="{C332B506-42D6-5F56-ABB3-C4155908E49E}"/>
              </a:ext>
            </a:extLst>
          </p:cNvPr>
          <p:cNvPicPr>
            <a:picLocks noChangeAspect="1"/>
          </p:cNvPicPr>
          <p:nvPr/>
        </p:nvPicPr>
        <p:blipFill>
          <a:blip r:embed="rId3"/>
          <a:stretch>
            <a:fillRect/>
          </a:stretch>
        </p:blipFill>
        <p:spPr>
          <a:xfrm>
            <a:off x="3907377" y="934767"/>
            <a:ext cx="3149673" cy="6480000"/>
          </a:xfrm>
          <a:prstGeom prst="rect">
            <a:avLst/>
          </a:prstGeom>
          <a:ln>
            <a:solidFill>
              <a:schemeClr val="bg1">
                <a:lumMod val="95000"/>
              </a:schemeClr>
            </a:solidFill>
          </a:ln>
        </p:spPr>
      </p:pic>
    </p:spTree>
    <p:extLst>
      <p:ext uri="{BB962C8B-B14F-4D97-AF65-F5344CB8AC3E}">
        <p14:creationId xmlns:p14="http://schemas.microsoft.com/office/powerpoint/2010/main" val="119509575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BC331E-3DC2-31DF-2800-60E8D238A544}"/>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95038D11-56BD-6FE8-96D0-0F69D12C3192}"/>
              </a:ext>
            </a:extLst>
          </p:cNvPr>
          <p:cNvSpPr>
            <a:spLocks noGrp="1"/>
          </p:cNvSpPr>
          <p:nvPr>
            <p:ph type="title"/>
          </p:nvPr>
        </p:nvSpPr>
        <p:spPr/>
        <p:txBody>
          <a:bodyPr/>
          <a:lstStyle/>
          <a:p>
            <a:r>
              <a:rPr lang="en-US" altLang="zh-CN" dirty="0">
                <a:latin typeface="微软雅黑" panose="020B0503020204020204" charset="-122"/>
                <a:ea typeface="微软雅黑" panose="020B0503020204020204" charset="-122"/>
                <a:cs typeface="微软雅黑" panose="020B0503020204020204" charset="-122"/>
                <a:sym typeface="+mn-ea"/>
              </a:rPr>
              <a:t>4.4 </a:t>
            </a:r>
            <a:r>
              <a:rPr lang="zh-CN" altLang="en-US" dirty="0">
                <a:latin typeface="微软雅黑" panose="020B0503020204020204" charset="-122"/>
                <a:ea typeface="微软雅黑" panose="020B0503020204020204" charset="-122"/>
                <a:cs typeface="微软雅黑" panose="020B0503020204020204" charset="-122"/>
                <a:sym typeface="+mn-ea"/>
              </a:rPr>
              <a:t>子会议邀约报名</a:t>
            </a:r>
            <a:r>
              <a:rPr lang="en-US" altLang="zh-CN" dirty="0">
                <a:latin typeface="微软雅黑" panose="020B0503020204020204" charset="-122"/>
                <a:ea typeface="微软雅黑" panose="020B0503020204020204" charset="-122"/>
                <a:cs typeface="微软雅黑" panose="020B0503020204020204" charset="-122"/>
                <a:sym typeface="+mn-ea"/>
              </a:rPr>
              <a:t> - </a:t>
            </a:r>
            <a:r>
              <a:rPr lang="zh-CN" altLang="en-US" dirty="0">
                <a:latin typeface="微软雅黑" panose="020B0503020204020204" charset="-122"/>
                <a:ea typeface="微软雅黑" panose="020B0503020204020204" charset="-122"/>
                <a:cs typeface="微软雅黑" panose="020B0503020204020204" charset="-122"/>
                <a:sym typeface="+mn-ea"/>
              </a:rPr>
              <a:t>线上签到设置</a:t>
            </a:r>
          </a:p>
        </p:txBody>
      </p:sp>
      <p:sp>
        <p:nvSpPr>
          <p:cNvPr id="3" name="灯片编号占位符 2">
            <a:extLst>
              <a:ext uri="{FF2B5EF4-FFF2-40B4-BE49-F238E27FC236}">
                <a16:creationId xmlns:a16="http://schemas.microsoft.com/office/drawing/2014/main" id="{70D2F60A-AA86-1892-15FD-5174331A058E}"/>
              </a:ext>
            </a:extLst>
          </p:cNvPr>
          <p:cNvSpPr>
            <a:spLocks noGrp="1"/>
          </p:cNvSpPr>
          <p:nvPr>
            <p:ph type="sldNum" sz="quarter" idx="7"/>
          </p:nvPr>
        </p:nvSpPr>
        <p:spPr/>
        <p:txBody>
          <a:bodyPr/>
          <a:lstStyle/>
          <a:p>
            <a:pPr marL="25400">
              <a:lnSpc>
                <a:spcPts val="1240"/>
              </a:lnSpc>
            </a:pPr>
            <a:fld id="{81D60167-4931-47E6-BA6A-407CBD079E47}" type="slidenum">
              <a:rPr dirty="0"/>
              <a:t>109</a:t>
            </a:fld>
            <a:endParaRPr dirty="0"/>
          </a:p>
        </p:txBody>
      </p:sp>
      <p:sp>
        <p:nvSpPr>
          <p:cNvPr id="5" name="文本框 4">
            <a:extLst>
              <a:ext uri="{FF2B5EF4-FFF2-40B4-BE49-F238E27FC236}">
                <a16:creationId xmlns:a16="http://schemas.microsoft.com/office/drawing/2014/main" id="{4823209F-3786-699C-ACB2-44E29CD002BF}"/>
              </a:ext>
            </a:extLst>
          </p:cNvPr>
          <p:cNvSpPr txBox="1"/>
          <p:nvPr/>
        </p:nvSpPr>
        <p:spPr>
          <a:xfrm>
            <a:off x="5573950" y="1896893"/>
            <a:ext cx="7665395" cy="5379395"/>
          </a:xfrm>
          <a:prstGeom prst="rect">
            <a:avLst/>
          </a:prstGeom>
          <a:noFill/>
        </p:spPr>
        <p:txBody>
          <a:bodyPr wrap="square" rtlCol="0" anchor="t">
            <a:noAutofit/>
          </a:bodyPr>
          <a:lstStyle/>
          <a:p>
            <a:pPr marL="228600" indent="-228600">
              <a:lnSpc>
                <a:spcPct val="120000"/>
              </a:lnSpc>
              <a:buFont typeface="+mj-lt"/>
              <a:buAutoNum type="arabicPeriod"/>
            </a:pPr>
            <a:r>
              <a:rPr lang="zh-CN" altLang="en-US" sz="1600" dirty="0">
                <a:latin typeface="微软雅黑" panose="020B0503020204020204" charset="-122"/>
                <a:ea typeface="微软雅黑" panose="020B0503020204020204" charset="-122"/>
                <a:sym typeface="+mn-ea"/>
              </a:rPr>
              <a:t>系列会自动审批通过之后，会议申请人</a:t>
            </a:r>
            <a:r>
              <a:rPr lang="en-US" altLang="zh-CN" sz="1600" dirty="0">
                <a:latin typeface="微软雅黑" panose="020B0503020204020204" charset="-122"/>
                <a:ea typeface="微软雅黑" panose="020B0503020204020204" charset="-122"/>
                <a:sym typeface="+mn-ea"/>
              </a:rPr>
              <a:t>. </a:t>
            </a:r>
            <a:r>
              <a:rPr lang="zh-CN" altLang="en-US" sz="1600" dirty="0">
                <a:latin typeface="微软雅黑" panose="020B0503020204020204" charset="-122"/>
                <a:ea typeface="微软雅黑" panose="020B0503020204020204" charset="-122"/>
                <a:sym typeface="+mn-ea"/>
              </a:rPr>
              <a:t>负责人</a:t>
            </a:r>
            <a:r>
              <a:rPr lang="en-US" altLang="zh-CN" sz="1600" dirty="0">
                <a:latin typeface="微软雅黑" panose="020B0503020204020204" charset="-122"/>
                <a:ea typeface="微软雅黑" panose="020B0503020204020204" charset="-122"/>
                <a:sym typeface="+mn-ea"/>
              </a:rPr>
              <a:t>. </a:t>
            </a:r>
            <a:r>
              <a:rPr lang="zh-CN" altLang="en-US" sz="1600" dirty="0">
                <a:latin typeface="微软雅黑" panose="020B0503020204020204" charset="-122"/>
                <a:ea typeface="微软雅黑" panose="020B0503020204020204" charset="-122"/>
                <a:sym typeface="+mn-ea"/>
              </a:rPr>
              <a:t>协办人均可在会议详情页</a:t>
            </a:r>
            <a:r>
              <a:rPr lang="en-US" altLang="zh-CN" sz="1600" dirty="0">
                <a:latin typeface="微软雅黑" panose="020B0503020204020204" charset="-122"/>
                <a:ea typeface="微软雅黑" panose="020B0503020204020204" charset="-122"/>
                <a:cs typeface="微软雅黑" panose="020B0503020204020204" charset="-122"/>
                <a:sym typeface="+mn-ea"/>
              </a:rPr>
              <a:t>“ </a:t>
            </a:r>
            <a:r>
              <a:rPr lang="zh-CN" altLang="en-US" sz="1600" dirty="0">
                <a:latin typeface="微软雅黑" panose="020B0503020204020204" charset="-122"/>
                <a:ea typeface="微软雅黑" panose="020B0503020204020204" charset="-122"/>
                <a:cs typeface="微软雅黑" panose="020B0503020204020204" charset="-122"/>
                <a:sym typeface="+mn-ea"/>
              </a:rPr>
              <a:t>会议执行</a:t>
            </a:r>
            <a:r>
              <a:rPr lang="en-US" altLang="zh-CN" sz="1600" dirty="0">
                <a:latin typeface="微软雅黑" panose="020B0503020204020204" charset="-122"/>
                <a:ea typeface="微软雅黑" panose="020B0503020204020204" charset="-122"/>
                <a:cs typeface="微软雅黑" panose="020B0503020204020204" charset="-122"/>
                <a:sym typeface="+mn-ea"/>
              </a:rPr>
              <a:t>-</a:t>
            </a:r>
            <a:r>
              <a:rPr lang="zh-CN" altLang="en-US" sz="1600" dirty="0">
                <a:latin typeface="微软雅黑" panose="020B0503020204020204" charset="-122"/>
                <a:ea typeface="微软雅黑" panose="020B0503020204020204" charset="-122"/>
                <a:cs typeface="微软雅黑" panose="020B0503020204020204" charset="-122"/>
                <a:sym typeface="+mn-ea"/>
              </a:rPr>
              <a:t>签到管理</a:t>
            </a:r>
            <a:r>
              <a:rPr lang="en-US" altLang="zh-CN" sz="1600" dirty="0">
                <a:latin typeface="微软雅黑" panose="020B0503020204020204" charset="-122"/>
                <a:ea typeface="微软雅黑" panose="020B0503020204020204" charset="-122"/>
                <a:cs typeface="微软雅黑" panose="020B0503020204020204" charset="-122"/>
                <a:sym typeface="+mn-ea"/>
              </a:rPr>
              <a:t>”</a:t>
            </a:r>
            <a:r>
              <a:rPr lang="zh-CN" altLang="en-US" sz="1600" b="1" dirty="0">
                <a:latin typeface="微软雅黑" panose="020B0503020204020204" charset="-122"/>
                <a:ea typeface="微软雅黑" panose="020B0503020204020204" charset="-122"/>
                <a:sym typeface="+mn-ea"/>
              </a:rPr>
              <a:t>设置会议签到地点</a:t>
            </a:r>
            <a:r>
              <a:rPr lang="zh-CN" altLang="en-US" sz="1600" dirty="0">
                <a:latin typeface="微软雅黑" panose="020B0503020204020204" charset="-122"/>
                <a:ea typeface="微软雅黑" panose="020B0503020204020204" charset="-122"/>
                <a:sym typeface="+mn-ea"/>
              </a:rPr>
              <a:t>，配置好签到地点，可</a:t>
            </a:r>
            <a:r>
              <a:rPr lang="zh-CN" altLang="en-US" sz="1600" b="1" dirty="0">
                <a:latin typeface="微软雅黑" panose="020B0503020204020204" charset="-122"/>
                <a:ea typeface="微软雅黑" panose="020B0503020204020204" charset="-122"/>
                <a:sym typeface="+mn-ea"/>
              </a:rPr>
              <a:t>查看下载签到海报/二维码；</a:t>
            </a:r>
          </a:p>
          <a:p>
            <a:pPr marL="228600" indent="-228600">
              <a:lnSpc>
                <a:spcPct val="120000"/>
              </a:lnSpc>
              <a:buFont typeface="+mj-lt"/>
              <a:buAutoNum type="arabicPeriod"/>
            </a:pPr>
            <a:endParaRPr lang="zh-CN" altLang="en-US" sz="1600" b="1" dirty="0">
              <a:latin typeface="微软雅黑" panose="020B0503020204020204" charset="-122"/>
              <a:ea typeface="微软雅黑" panose="020B0503020204020204" charset="-122"/>
              <a:sym typeface="+mn-ea"/>
            </a:endParaRPr>
          </a:p>
          <a:p>
            <a:pPr marL="742950" lvl="1" indent="-285750">
              <a:lnSpc>
                <a:spcPct val="120000"/>
              </a:lnSpc>
              <a:buFont typeface="Arial" panose="020B0604020202020204" pitchFamily="34" charset="0"/>
              <a:buChar char="•"/>
            </a:pPr>
            <a:r>
              <a:rPr lang="zh-CN" altLang="en-US" sz="1600" dirty="0">
                <a:latin typeface="微软雅黑" panose="020B0503020204020204" charset="-122"/>
                <a:ea typeface="微软雅黑" panose="020B0503020204020204" charset="-122"/>
                <a:cs typeface="微软雅黑" panose="020B0503020204020204" charset="-122"/>
                <a:sym typeface="+mn-ea"/>
              </a:rPr>
              <a:t>会议形式含</a:t>
            </a:r>
            <a:r>
              <a:rPr lang="en-US" altLang="zh-CN" sz="1600" dirty="0">
                <a:latin typeface="微软雅黑" panose="020B0503020204020204" charset="-122"/>
                <a:ea typeface="微软雅黑" panose="020B0503020204020204" charset="-122"/>
                <a:cs typeface="微软雅黑" panose="020B0503020204020204" charset="-122"/>
                <a:sym typeface="+mn-ea"/>
              </a:rPr>
              <a:t>“</a:t>
            </a:r>
            <a:r>
              <a:rPr lang="zh-CN" altLang="en-US" sz="1600" dirty="0">
                <a:latin typeface="微软雅黑" panose="020B0503020204020204" charset="-122"/>
                <a:ea typeface="微软雅黑" panose="020B0503020204020204" charset="-122"/>
                <a:cs typeface="微软雅黑" panose="020B0503020204020204" charset="-122"/>
                <a:sym typeface="+mn-ea"/>
              </a:rPr>
              <a:t>线下</a:t>
            </a:r>
            <a:r>
              <a:rPr lang="en-US" altLang="zh-CN" sz="1600" dirty="0">
                <a:latin typeface="微软雅黑" panose="020B0503020204020204" charset="-122"/>
                <a:ea typeface="微软雅黑" panose="020B0503020204020204" charset="-122"/>
                <a:cs typeface="微软雅黑" panose="020B0503020204020204" charset="-122"/>
                <a:sym typeface="+mn-ea"/>
              </a:rPr>
              <a:t>”</a:t>
            </a:r>
            <a:r>
              <a:rPr lang="zh-CN" altLang="en-US" sz="1600" dirty="0">
                <a:latin typeface="微软雅黑" panose="020B0503020204020204" charset="-122"/>
                <a:ea typeface="微软雅黑" panose="020B0503020204020204" charset="-122"/>
                <a:cs typeface="微软雅黑" panose="020B0503020204020204" charset="-122"/>
                <a:sym typeface="+mn-ea"/>
              </a:rPr>
              <a:t>的，一定要设置签到地点，才可生成签到二维码；</a:t>
            </a:r>
            <a:r>
              <a:rPr lang="zh-CN" altLang="en-US" sz="1600" dirty="0">
                <a:latin typeface="微软雅黑" panose="020B0503020204020204" charset="-122"/>
                <a:ea typeface="微软雅黑" panose="020B0503020204020204" charset="-122"/>
              </a:rPr>
              <a:t>线上会议无需设置签到地址。</a:t>
            </a:r>
          </a:p>
          <a:p>
            <a:pPr marL="742950" lvl="1" indent="-285750">
              <a:lnSpc>
                <a:spcPct val="120000"/>
              </a:lnSpc>
              <a:buFont typeface="Arial" panose="020B0604020202020204" pitchFamily="34" charset="0"/>
              <a:buChar char="•"/>
            </a:pPr>
            <a:r>
              <a:rPr lang="zh-CN" altLang="en-US" sz="1600" dirty="0">
                <a:latin typeface="微软雅黑" panose="020B0503020204020204" charset="-122"/>
                <a:ea typeface="微软雅黑" panose="020B0503020204020204" charset="-122"/>
              </a:rPr>
              <a:t>扫描签到二维码时间范围：会议当天均可签到。</a:t>
            </a:r>
          </a:p>
          <a:p>
            <a:pPr marL="742950" lvl="1" indent="-285750">
              <a:lnSpc>
                <a:spcPct val="120000"/>
              </a:lnSpc>
              <a:buFont typeface="Arial" panose="020B0604020202020204" pitchFamily="34" charset="0"/>
              <a:buChar char="•"/>
            </a:pPr>
            <a:r>
              <a:rPr lang="zh-CN" altLang="en-US" sz="1600" dirty="0">
                <a:latin typeface="微软雅黑" panose="020B0503020204020204" charset="-122"/>
                <a:ea typeface="微软雅黑" panose="020B0503020204020204" charset="-122"/>
              </a:rPr>
              <a:t>签到地点</a:t>
            </a:r>
            <a:r>
              <a:rPr lang="zh-CN" altLang="en-US" sz="1600" b="1" dirty="0">
                <a:latin typeface="微软雅黑" panose="020B0503020204020204" charset="-122"/>
                <a:ea typeface="微软雅黑" panose="020B0503020204020204" charset="-122"/>
              </a:rPr>
              <a:t>不强控与时间扫码签到位置距离</a:t>
            </a:r>
            <a:r>
              <a:rPr lang="zh-CN" altLang="en-US" sz="1600" dirty="0">
                <a:latin typeface="微软雅黑" panose="020B0503020204020204" charset="-122"/>
                <a:ea typeface="微软雅黑" panose="020B0503020204020204" charset="-122"/>
              </a:rPr>
              <a:t>。</a:t>
            </a:r>
          </a:p>
          <a:p>
            <a:pPr marL="742950" lvl="1" indent="-285750">
              <a:lnSpc>
                <a:spcPct val="120000"/>
              </a:lnSpc>
              <a:buFont typeface="Arial" panose="020B0604020202020204" pitchFamily="34" charset="0"/>
              <a:buChar char="•"/>
            </a:pPr>
            <a:endParaRPr lang="zh-CN" altLang="en-US" sz="1600" b="1" dirty="0">
              <a:latin typeface="微软雅黑" panose="020B0503020204020204" charset="-122"/>
              <a:ea typeface="微软雅黑" panose="020B0503020204020204" charset="-122"/>
            </a:endParaRPr>
          </a:p>
          <a:p>
            <a:pPr marL="742950" lvl="1" indent="-285750">
              <a:lnSpc>
                <a:spcPct val="120000"/>
              </a:lnSpc>
              <a:buFont typeface="Arial" panose="020B0604020202020204" pitchFamily="34" charset="0"/>
              <a:buChar char="•"/>
            </a:pPr>
            <a:endParaRPr lang="zh-CN" altLang="en-US" sz="1600" b="1" dirty="0">
              <a:latin typeface="微软雅黑" panose="020B0503020204020204" charset="-122"/>
              <a:ea typeface="微软雅黑" panose="020B0503020204020204" charset="-122"/>
            </a:endParaRPr>
          </a:p>
          <a:p>
            <a:pPr lvl="1">
              <a:lnSpc>
                <a:spcPct val="120000"/>
              </a:lnSpc>
            </a:pPr>
            <a:r>
              <a:rPr lang="zh-CN" altLang="en-US" sz="1600" b="1" dirty="0">
                <a:latin typeface="微软雅黑" panose="020B0503020204020204" charset="-122"/>
                <a:ea typeface="微软雅黑" panose="020B0503020204020204" charset="-122"/>
              </a:rPr>
              <a:t>注</a:t>
            </a:r>
            <a:r>
              <a:rPr lang="zh-CN" altLang="en-US" sz="1600" dirty="0">
                <a:latin typeface="微软雅黑" panose="020B0503020204020204" charset="-122"/>
                <a:ea typeface="微软雅黑" panose="020B0503020204020204" charset="-122"/>
              </a:rPr>
              <a:t>：会前如未进行线上签到，会后确认实际信息时也可上传纸质签到表</a:t>
            </a:r>
            <a:endParaRPr lang="zh-CN" altLang="en-US" sz="1600" dirty="0">
              <a:latin typeface="微软雅黑" panose="020B0503020204020204" charset="-122"/>
              <a:ea typeface="微软雅黑" panose="020B0503020204020204" charset="-122"/>
              <a:sym typeface="+mn-ea"/>
            </a:endParaRPr>
          </a:p>
          <a:p>
            <a:pPr marL="800100" lvl="1" indent="-342900">
              <a:lnSpc>
                <a:spcPct val="120000"/>
              </a:lnSpc>
              <a:buAutoNum type="arabicPeriod"/>
            </a:pPr>
            <a:endParaRPr lang="zh-CN" altLang="en-US" sz="1600" dirty="0">
              <a:latin typeface="微软雅黑" panose="020B0503020204020204" charset="-122"/>
              <a:ea typeface="微软雅黑" panose="020B0503020204020204" charset="-122"/>
              <a:sym typeface="+mn-ea"/>
            </a:endParaRPr>
          </a:p>
        </p:txBody>
      </p:sp>
      <p:pic>
        <p:nvPicPr>
          <p:cNvPr id="7" name="图片 6" descr="图形用户界面, 应用程序&#10;&#10;AI 生成的内容可能不正确。">
            <a:extLst>
              <a:ext uri="{FF2B5EF4-FFF2-40B4-BE49-F238E27FC236}">
                <a16:creationId xmlns:a16="http://schemas.microsoft.com/office/drawing/2014/main" id="{5A604F3F-B088-9751-2DD6-6572C700F0E4}"/>
              </a:ext>
            </a:extLst>
          </p:cNvPr>
          <p:cNvPicPr>
            <a:picLocks noChangeAspect="1"/>
          </p:cNvPicPr>
          <p:nvPr/>
        </p:nvPicPr>
        <p:blipFill>
          <a:blip r:embed="rId2"/>
          <a:stretch>
            <a:fillRect/>
          </a:stretch>
        </p:blipFill>
        <p:spPr>
          <a:xfrm>
            <a:off x="564945" y="944495"/>
            <a:ext cx="3149673" cy="6480000"/>
          </a:xfrm>
          <a:prstGeom prst="rect">
            <a:avLst/>
          </a:prstGeom>
          <a:ln>
            <a:solidFill>
              <a:schemeClr val="bg1">
                <a:lumMod val="95000"/>
              </a:schemeClr>
            </a:solidFill>
          </a:ln>
        </p:spPr>
      </p:pic>
    </p:spTree>
    <p:extLst>
      <p:ext uri="{BB962C8B-B14F-4D97-AF65-F5344CB8AC3E}">
        <p14:creationId xmlns:p14="http://schemas.microsoft.com/office/powerpoint/2010/main" val="3220296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latin typeface="微软雅黑" panose="020B0503020204020204" charset="-122"/>
                <a:ea typeface="微软雅黑" panose="020B0503020204020204" charset="-122"/>
                <a:cs typeface="微软雅黑" panose="020B0503020204020204" charset="-122"/>
              </a:rPr>
              <a:t>HCP</a:t>
            </a:r>
            <a:r>
              <a:rPr lang="zh-CN" altLang="en-US">
                <a:latin typeface="微软雅黑" panose="020B0503020204020204" charset="-122"/>
                <a:ea typeface="微软雅黑" panose="020B0503020204020204" charset="-122"/>
                <a:cs typeface="微软雅黑" panose="020B0503020204020204" charset="-122"/>
              </a:rPr>
              <a:t>讲者申请入库流程</a:t>
            </a:r>
          </a:p>
        </p:txBody>
      </p:sp>
      <p:sp>
        <p:nvSpPr>
          <p:cNvPr id="3" name="矩形 2"/>
          <p:cNvSpPr/>
          <p:nvPr/>
        </p:nvSpPr>
        <p:spPr>
          <a:xfrm>
            <a:off x="3168650" y="1671320"/>
            <a:ext cx="2828925" cy="1427480"/>
          </a:xfrm>
          <a:prstGeom prst="rect">
            <a:avLst/>
          </a:prstGeom>
        </p:spPr>
        <p:style>
          <a:lnRef idx="2">
            <a:schemeClr val="accent1"/>
          </a:lnRef>
          <a:fillRef idx="0">
            <a:srgbClr val="FFFFFF"/>
          </a:fillRef>
          <a:effectRef idx="0">
            <a:srgbClr val="FFFFFF"/>
          </a:effectRef>
          <a:fontRef idx="minor">
            <a:schemeClr val="tx1"/>
          </a:fontRef>
        </p:style>
        <p:txBody>
          <a:bodyPr rot="0" vertOverflow="overflow" horzOverflow="overflow" vert="horz" wrap="square" lIns="91440" tIns="45720" rIns="91440" bIns="45720" numCol="1" spcCol="0" rtlCol="0" fromWordArt="0" anchor="ctr" anchorCtr="0" forceAA="0" compatLnSpc="1">
            <a:noAutofit/>
          </a:bodyPr>
          <a:lstStyle/>
          <a:p>
            <a:pPr algn="ctr"/>
            <a:endParaRPr lang="zh-CN" altLang="en-US" sz="1800" dirty="0">
              <a:solidFill>
                <a:schemeClr val="bg1"/>
              </a:solidFill>
            </a:endParaRPr>
          </a:p>
        </p:txBody>
      </p:sp>
      <p:sp>
        <p:nvSpPr>
          <p:cNvPr id="9" name="文本框 8"/>
          <p:cNvSpPr txBox="1"/>
          <p:nvPr/>
        </p:nvSpPr>
        <p:spPr>
          <a:xfrm>
            <a:off x="3406775" y="1785620"/>
            <a:ext cx="2394585" cy="1198880"/>
          </a:xfrm>
          <a:prstGeom prst="rect">
            <a:avLst/>
          </a:prstGeom>
          <a:noFill/>
        </p:spPr>
        <p:txBody>
          <a:bodyPr wrap="square" rtlCol="0">
            <a:spAutoFit/>
          </a:bodyPr>
          <a:lstStyle/>
          <a:p>
            <a:r>
              <a:rPr lang="zh-CN" altLang="en-US" b="1">
                <a:latin typeface="微软雅黑" panose="020B0503020204020204" charset="-122"/>
                <a:ea typeface="微软雅黑" panose="020B0503020204020204" charset="-122"/>
                <a:cs typeface="微软雅黑" panose="020B0503020204020204" charset="-122"/>
              </a:rPr>
              <a:t>申请</a:t>
            </a:r>
            <a:r>
              <a:rPr lang="en-US" altLang="zh-CN" b="1">
                <a:latin typeface="微软雅黑" panose="020B0503020204020204" charset="-122"/>
                <a:ea typeface="微软雅黑" panose="020B0503020204020204" charset="-122"/>
                <a:cs typeface="微软雅黑" panose="020B0503020204020204" charset="-122"/>
              </a:rPr>
              <a:t>HCP</a:t>
            </a:r>
            <a:r>
              <a:rPr lang="zh-CN" altLang="en-US" b="1">
                <a:latin typeface="微软雅黑" panose="020B0503020204020204" charset="-122"/>
                <a:ea typeface="微软雅黑" panose="020B0503020204020204" charset="-122"/>
                <a:cs typeface="微软雅黑" panose="020B0503020204020204" charset="-122"/>
              </a:rPr>
              <a:t>讲者</a:t>
            </a:r>
          </a:p>
          <a:p>
            <a:pPr marL="285750" indent="-285750">
              <a:buFont typeface="Arial" panose="020B0604020202020204" pitchFamily="34" charset="0"/>
              <a:buChar char="•"/>
            </a:pPr>
            <a:r>
              <a:rPr lang="zh-CN" altLang="en-US">
                <a:latin typeface="微软雅黑" panose="020B0503020204020204" charset="-122"/>
                <a:ea typeface="微软雅黑" panose="020B0503020204020204" charset="-122"/>
                <a:cs typeface="微软雅黑" panose="020B0503020204020204" charset="-122"/>
              </a:rPr>
              <a:t>填写基本信息</a:t>
            </a:r>
          </a:p>
          <a:p>
            <a:pPr marL="285750" indent="-285750">
              <a:buFont typeface="Arial" panose="020B0604020202020204" pitchFamily="34" charset="0"/>
              <a:buChar char="•"/>
            </a:pPr>
            <a:r>
              <a:rPr lang="zh-CN" altLang="en-US">
                <a:latin typeface="微软雅黑" panose="020B0503020204020204" charset="-122"/>
                <a:ea typeface="微软雅黑" panose="020B0503020204020204" charset="-122"/>
                <a:cs typeface="微软雅黑" panose="020B0503020204020204" charset="-122"/>
              </a:rPr>
              <a:t>填写等级资质信息</a:t>
            </a:r>
          </a:p>
          <a:p>
            <a:pPr marL="285750" indent="-285750">
              <a:buFont typeface="Arial" panose="020B0604020202020204" pitchFamily="34" charset="0"/>
              <a:buChar char="•"/>
            </a:pPr>
            <a:r>
              <a:rPr lang="zh-CN" altLang="en-US">
                <a:latin typeface="微软雅黑" panose="020B0503020204020204" charset="-122"/>
                <a:ea typeface="微软雅黑" panose="020B0503020204020204" charset="-122"/>
                <a:cs typeface="微软雅黑" panose="020B0503020204020204" charset="-122"/>
              </a:rPr>
              <a:t>填写银行信息</a:t>
            </a:r>
          </a:p>
        </p:txBody>
      </p:sp>
      <p:sp>
        <p:nvSpPr>
          <p:cNvPr id="11" name="矩形 10"/>
          <p:cNvSpPr/>
          <p:nvPr/>
        </p:nvSpPr>
        <p:spPr>
          <a:xfrm>
            <a:off x="456565" y="4742815"/>
            <a:ext cx="1981200" cy="112395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vertOverflow="overflow" horzOverflow="overflow" vert="horz" wrap="square" lIns="91440" tIns="45720" rIns="91440" bIns="45720" numCol="1" spcCol="0" rtlCol="0" fromWordArt="0" anchor="ctr" anchorCtr="0" forceAA="0" compatLnSpc="1">
            <a:noAutofit/>
          </a:bodyPr>
          <a:lstStyle/>
          <a:p>
            <a:pPr algn="ctr"/>
            <a:r>
              <a:rPr lang="zh-CN" altLang="en-US" sz="1800" b="1" dirty="0">
                <a:solidFill>
                  <a:schemeClr val="bg1"/>
                </a:solidFill>
                <a:latin typeface="微软雅黑" panose="020B0503020204020204" charset="-122"/>
                <a:ea typeface="微软雅黑" panose="020B0503020204020204" charset="-122"/>
                <a:cs typeface="微软雅黑" panose="020B0503020204020204" charset="-122"/>
              </a:rPr>
              <a:t>医生数据源：定时拉取</a:t>
            </a:r>
            <a:r>
              <a:rPr lang="en-US" altLang="zh-CN" sz="1800" b="1" dirty="0">
                <a:solidFill>
                  <a:schemeClr val="bg1"/>
                </a:solidFill>
                <a:latin typeface="微软雅黑" panose="020B0503020204020204" charset="-122"/>
                <a:ea typeface="微软雅黑" panose="020B0503020204020204" charset="-122"/>
                <a:cs typeface="微软雅黑" panose="020B0503020204020204" charset="-122"/>
              </a:rPr>
              <a:t>MDM</a:t>
            </a:r>
            <a:r>
              <a:rPr lang="zh-CN" altLang="en-US" sz="1800" b="1" dirty="0">
                <a:solidFill>
                  <a:schemeClr val="bg1"/>
                </a:solidFill>
                <a:latin typeface="微软雅黑" panose="020B0503020204020204" charset="-122"/>
                <a:ea typeface="微软雅黑" panose="020B0503020204020204" charset="-122"/>
                <a:cs typeface="微软雅黑" panose="020B0503020204020204" charset="-122"/>
              </a:rPr>
              <a:t>医生主数据</a:t>
            </a:r>
          </a:p>
        </p:txBody>
      </p:sp>
      <p:sp>
        <p:nvSpPr>
          <p:cNvPr id="13" name="矩形 12"/>
          <p:cNvSpPr/>
          <p:nvPr/>
        </p:nvSpPr>
        <p:spPr>
          <a:xfrm>
            <a:off x="7176770" y="1671320"/>
            <a:ext cx="3200400" cy="1426845"/>
          </a:xfrm>
          <a:prstGeom prst="rect">
            <a:avLst/>
          </a:prstGeom>
          <a:ln>
            <a:solidFill>
              <a:srgbClr val="F36419"/>
            </a:solidFill>
          </a:ln>
        </p:spPr>
        <p:style>
          <a:lnRef idx="2">
            <a:schemeClr val="accent1"/>
          </a:lnRef>
          <a:fillRef idx="0">
            <a:srgbClr val="FFFFFF"/>
          </a:fillRef>
          <a:effectRef idx="0">
            <a:srgbClr val="FFFFFF"/>
          </a:effectRef>
          <a:fontRef idx="minor">
            <a:schemeClr val="tx1"/>
          </a:fontRef>
        </p:style>
        <p:txBody>
          <a:bodyPr rot="0" vertOverflow="overflow" horzOverflow="overflow" vert="horz" wrap="square" lIns="91440" tIns="45720" rIns="91440" bIns="45720" numCol="1" spcCol="0" rtlCol="0" fromWordArt="0" anchor="ctr" anchorCtr="0" forceAA="0" compatLnSpc="1">
            <a:noAutofit/>
          </a:bodyPr>
          <a:lstStyle/>
          <a:p>
            <a:pPr algn="ctr"/>
            <a:endParaRPr lang="zh-CN" altLang="en-US" sz="1800" dirty="0">
              <a:solidFill>
                <a:schemeClr val="bg1"/>
              </a:solidFill>
            </a:endParaRPr>
          </a:p>
        </p:txBody>
      </p:sp>
      <p:cxnSp>
        <p:nvCxnSpPr>
          <p:cNvPr id="14" name="直接箭头连接符 13"/>
          <p:cNvCxnSpPr>
            <a:endCxn id="13" idx="1"/>
          </p:cNvCxnSpPr>
          <p:nvPr/>
        </p:nvCxnSpPr>
        <p:spPr>
          <a:xfrm>
            <a:off x="5976620" y="2385060"/>
            <a:ext cx="1200150" cy="0"/>
          </a:xfrm>
          <a:prstGeom prst="straightConnector1">
            <a:avLst/>
          </a:prstGeom>
          <a:ln w="31750">
            <a:solidFill>
              <a:srgbClr val="F36419"/>
            </a:solidFill>
            <a:tailEnd type="arrow"/>
          </a:ln>
        </p:spPr>
        <p:style>
          <a:lnRef idx="1">
            <a:schemeClr val="accent1"/>
          </a:lnRef>
          <a:fillRef idx="0">
            <a:schemeClr val="accent1"/>
          </a:fillRef>
          <a:effectRef idx="0">
            <a:schemeClr val="accent1"/>
          </a:effectRef>
          <a:fontRef idx="minor">
            <a:schemeClr val="tx1"/>
          </a:fontRef>
        </p:style>
      </p:cxnSp>
      <p:sp>
        <p:nvSpPr>
          <p:cNvPr id="15" name="文本框 14"/>
          <p:cNvSpPr txBox="1"/>
          <p:nvPr/>
        </p:nvSpPr>
        <p:spPr>
          <a:xfrm>
            <a:off x="5969635" y="2431415"/>
            <a:ext cx="1140460" cy="553085"/>
          </a:xfrm>
          <a:prstGeom prst="rect">
            <a:avLst/>
          </a:prstGeom>
          <a:noFill/>
        </p:spPr>
        <p:txBody>
          <a:bodyPr wrap="square" rtlCol="0">
            <a:spAutoFit/>
          </a:bodyPr>
          <a:lstStyle/>
          <a:p>
            <a:r>
              <a:rPr lang="zh-CN" altLang="en-US" sz="1000" b="1">
                <a:latin typeface="微软雅黑" panose="020B0503020204020204" charset="-122"/>
                <a:ea typeface="微软雅黑" panose="020B0503020204020204" charset="-122"/>
              </a:rPr>
              <a:t>三要素验证（身份证、银行卡号、姓名）</a:t>
            </a:r>
          </a:p>
        </p:txBody>
      </p:sp>
      <p:sp>
        <p:nvSpPr>
          <p:cNvPr id="18" name="文本框 17"/>
          <p:cNvSpPr txBox="1"/>
          <p:nvPr/>
        </p:nvSpPr>
        <p:spPr>
          <a:xfrm>
            <a:off x="7278370" y="1785620"/>
            <a:ext cx="2863215" cy="1776095"/>
          </a:xfrm>
          <a:prstGeom prst="rect">
            <a:avLst/>
          </a:prstGeom>
          <a:noFill/>
        </p:spPr>
        <p:txBody>
          <a:bodyPr wrap="square" rtlCol="0">
            <a:noAutofit/>
          </a:bodyPr>
          <a:lstStyle/>
          <a:p>
            <a:r>
              <a:rPr lang="zh-CN" altLang="en-US" b="1">
                <a:latin typeface="微软雅黑" panose="020B0503020204020204" charset="-122"/>
                <a:ea typeface="微软雅黑" panose="020B0503020204020204" charset="-122"/>
                <a:cs typeface="微软雅黑" panose="020B0503020204020204" charset="-122"/>
              </a:rPr>
              <a:t>申请</a:t>
            </a:r>
            <a:r>
              <a:rPr lang="en-US" altLang="zh-CN" b="1">
                <a:latin typeface="微软雅黑" panose="020B0503020204020204" charset="-122"/>
                <a:ea typeface="微软雅黑" panose="020B0503020204020204" charset="-122"/>
                <a:cs typeface="微软雅黑" panose="020B0503020204020204" charset="-122"/>
              </a:rPr>
              <a:t>/</a:t>
            </a:r>
            <a:r>
              <a:rPr lang="zh-CN" altLang="en-US" b="1">
                <a:latin typeface="微软雅黑" panose="020B0503020204020204" charset="-122"/>
                <a:ea typeface="微软雅黑" panose="020B0503020204020204" charset="-122"/>
                <a:cs typeface="微软雅黑" panose="020B0503020204020204" charset="-122"/>
              </a:rPr>
              <a:t>变更审批流程：</a:t>
            </a:r>
          </a:p>
          <a:p>
            <a:r>
              <a:rPr lang="en-US" altLang="zh-CN">
                <a:latin typeface="微软雅黑" panose="020B0503020204020204" charset="-122"/>
                <a:ea typeface="微软雅黑" panose="020B0503020204020204" charset="-122"/>
                <a:cs typeface="微软雅黑" panose="020B0503020204020204" charset="-122"/>
              </a:rPr>
              <a:t>BU</a:t>
            </a:r>
            <a:r>
              <a:rPr lang="zh-CN" altLang="en-US">
                <a:latin typeface="微软雅黑" panose="020B0503020204020204" charset="-122"/>
                <a:ea typeface="微软雅黑" panose="020B0503020204020204" charset="-122"/>
                <a:cs typeface="微软雅黑" panose="020B0503020204020204" charset="-122"/>
              </a:rPr>
              <a:t>审批人</a:t>
            </a:r>
            <a:r>
              <a:rPr lang="en-US" altLang="zh-CN">
                <a:latin typeface="微软雅黑" panose="020B0503020204020204" charset="-122"/>
                <a:ea typeface="微软雅黑" panose="020B0503020204020204" charset="-122"/>
                <a:cs typeface="微软雅黑" panose="020B0503020204020204" charset="-122"/>
              </a:rPr>
              <a:t>---&gt; </a:t>
            </a:r>
            <a:r>
              <a:rPr lang="zh-CN" altLang="en-US">
                <a:latin typeface="微软雅黑" panose="020B0503020204020204" charset="-122"/>
                <a:ea typeface="微软雅黑" panose="020B0503020204020204" charset="-122"/>
                <a:cs typeface="微软雅黑" panose="020B0503020204020204" charset="-122"/>
              </a:rPr>
              <a:t>第三方审核支持件</a:t>
            </a:r>
            <a:r>
              <a:rPr lang="en-US" altLang="zh-CN">
                <a:latin typeface="微软雅黑" panose="020B0503020204020204" charset="-122"/>
                <a:ea typeface="微软雅黑" panose="020B0503020204020204" charset="-122"/>
                <a:cs typeface="微软雅黑" panose="020B0503020204020204" charset="-122"/>
              </a:rPr>
              <a:t>---&gt;</a:t>
            </a:r>
            <a:r>
              <a:rPr lang="zh-CN" altLang="en-US">
                <a:latin typeface="微软雅黑" panose="020B0503020204020204" charset="-122"/>
                <a:ea typeface="微软雅黑" panose="020B0503020204020204" charset="-122"/>
                <a:cs typeface="微软雅黑" panose="020B0503020204020204" charset="-122"/>
              </a:rPr>
              <a:t>医学</a:t>
            </a:r>
            <a:r>
              <a:rPr lang="en-US" altLang="zh-CN">
                <a:latin typeface="微软雅黑" panose="020B0503020204020204" charset="-122"/>
                <a:ea typeface="微软雅黑" panose="020B0503020204020204" charset="-122"/>
                <a:cs typeface="微软雅黑" panose="020B0503020204020204" charset="-122"/>
              </a:rPr>
              <a:t>---&gt;</a:t>
            </a:r>
            <a:r>
              <a:rPr lang="zh-CN" altLang="en-US">
                <a:latin typeface="微软雅黑" panose="020B0503020204020204" charset="-122"/>
                <a:ea typeface="微软雅黑" panose="020B0503020204020204" charset="-122"/>
                <a:cs typeface="微软雅黑" panose="020B0503020204020204" charset="-122"/>
              </a:rPr>
              <a:t>合规</a:t>
            </a:r>
          </a:p>
          <a:p>
            <a:endParaRPr lang="en-US" altLang="zh-CN">
              <a:latin typeface="微软雅黑" panose="020B0503020204020204" charset="-122"/>
              <a:ea typeface="微软雅黑" panose="020B0503020204020204" charset="-122"/>
              <a:cs typeface="微软雅黑" panose="020B0503020204020204" charset="-122"/>
            </a:endParaRPr>
          </a:p>
        </p:txBody>
      </p:sp>
      <p:sp>
        <p:nvSpPr>
          <p:cNvPr id="20" name="矩形 19"/>
          <p:cNvSpPr/>
          <p:nvPr/>
        </p:nvSpPr>
        <p:spPr>
          <a:xfrm>
            <a:off x="11150600" y="1671320"/>
            <a:ext cx="3200400" cy="1427480"/>
          </a:xfrm>
          <a:prstGeom prst="rect">
            <a:avLst/>
          </a:prstGeom>
          <a:ln>
            <a:solidFill>
              <a:srgbClr val="F36419"/>
            </a:solidFill>
          </a:ln>
        </p:spPr>
        <p:style>
          <a:lnRef idx="2">
            <a:schemeClr val="accent1"/>
          </a:lnRef>
          <a:fillRef idx="0">
            <a:srgbClr val="FFFFFF"/>
          </a:fillRef>
          <a:effectRef idx="0">
            <a:srgbClr val="FFFFFF"/>
          </a:effectRef>
          <a:fontRef idx="minor">
            <a:schemeClr val="tx1"/>
          </a:fontRef>
        </p:style>
        <p:txBody>
          <a:bodyPr rot="0" vertOverflow="overflow" horzOverflow="overflow" vert="horz" wrap="square" lIns="91440" tIns="45720" rIns="91440" bIns="45720" numCol="1" spcCol="0" rtlCol="0" fromWordArt="0" anchor="ctr" anchorCtr="0" forceAA="0" compatLnSpc="1">
            <a:noAutofit/>
          </a:bodyPr>
          <a:lstStyle/>
          <a:p>
            <a:pPr algn="ctr"/>
            <a:endParaRPr lang="zh-CN" altLang="en-US" sz="1800" dirty="0">
              <a:solidFill>
                <a:schemeClr val="bg1"/>
              </a:solidFill>
            </a:endParaRPr>
          </a:p>
        </p:txBody>
      </p:sp>
      <p:cxnSp>
        <p:nvCxnSpPr>
          <p:cNvPr id="21" name="直接箭头连接符 20"/>
          <p:cNvCxnSpPr/>
          <p:nvPr/>
        </p:nvCxnSpPr>
        <p:spPr>
          <a:xfrm>
            <a:off x="10408285" y="2431415"/>
            <a:ext cx="773430" cy="0"/>
          </a:xfrm>
          <a:prstGeom prst="straightConnector1">
            <a:avLst/>
          </a:prstGeom>
          <a:ln w="31750">
            <a:solidFill>
              <a:srgbClr val="F36419"/>
            </a:solidFill>
            <a:tailEnd type="arrow"/>
          </a:ln>
        </p:spPr>
        <p:style>
          <a:lnRef idx="1">
            <a:schemeClr val="accent1"/>
          </a:lnRef>
          <a:fillRef idx="0">
            <a:schemeClr val="accent1"/>
          </a:fillRef>
          <a:effectRef idx="0">
            <a:schemeClr val="accent1"/>
          </a:effectRef>
          <a:fontRef idx="minor">
            <a:schemeClr val="tx1"/>
          </a:fontRef>
        </p:style>
      </p:cxnSp>
      <p:sp>
        <p:nvSpPr>
          <p:cNvPr id="22" name="文本框 21"/>
          <p:cNvSpPr txBox="1"/>
          <p:nvPr/>
        </p:nvSpPr>
        <p:spPr>
          <a:xfrm>
            <a:off x="11422380" y="1785620"/>
            <a:ext cx="2451735" cy="1198880"/>
          </a:xfrm>
          <a:prstGeom prst="rect">
            <a:avLst/>
          </a:prstGeom>
          <a:noFill/>
        </p:spPr>
        <p:txBody>
          <a:bodyPr wrap="square" rtlCol="0">
            <a:spAutoFit/>
          </a:bodyPr>
          <a:lstStyle/>
          <a:p>
            <a:r>
              <a:rPr lang="zh-CN" altLang="en-US" b="1">
                <a:latin typeface="微软雅黑" panose="020B0503020204020204" charset="-122"/>
                <a:ea typeface="微软雅黑" panose="020B0503020204020204" charset="-122"/>
              </a:rPr>
              <a:t>讲者入库</a:t>
            </a:r>
          </a:p>
          <a:p>
            <a:pPr marL="285750" indent="-285750">
              <a:buFont typeface="Arial" panose="020B0604020202020204" pitchFamily="34" charset="0"/>
              <a:buChar char="•"/>
            </a:pPr>
            <a:r>
              <a:rPr lang="zh-CN" altLang="en-US">
                <a:latin typeface="微软雅黑" panose="020B0503020204020204" charset="-122"/>
                <a:ea typeface="微软雅黑" panose="020B0503020204020204" charset="-122"/>
              </a:rPr>
              <a:t>讲者基本信息</a:t>
            </a:r>
          </a:p>
          <a:p>
            <a:pPr marL="285750" indent="-285750">
              <a:buFont typeface="Arial" panose="020B0604020202020204" pitchFamily="34" charset="0"/>
              <a:buChar char="•"/>
            </a:pPr>
            <a:r>
              <a:rPr lang="zh-CN" altLang="en-US">
                <a:latin typeface="微软雅黑" panose="020B0503020204020204" charset="-122"/>
                <a:ea typeface="微软雅黑" panose="020B0503020204020204" charset="-122"/>
              </a:rPr>
              <a:t>协议信息</a:t>
            </a:r>
          </a:p>
          <a:p>
            <a:pPr marL="285750" indent="-285750">
              <a:buFont typeface="Arial" panose="020B0604020202020204" pitchFamily="34" charset="0"/>
              <a:buChar char="•"/>
            </a:pPr>
            <a:r>
              <a:rPr lang="zh-CN" altLang="en-US">
                <a:latin typeface="微软雅黑" panose="020B0503020204020204" charset="-122"/>
                <a:ea typeface="微软雅黑" panose="020B0503020204020204" charset="-122"/>
              </a:rPr>
              <a:t>参会记录</a:t>
            </a:r>
          </a:p>
        </p:txBody>
      </p:sp>
      <p:sp>
        <p:nvSpPr>
          <p:cNvPr id="23" name="矩形 22"/>
          <p:cNvSpPr/>
          <p:nvPr/>
        </p:nvSpPr>
        <p:spPr>
          <a:xfrm>
            <a:off x="11790680" y="4807585"/>
            <a:ext cx="1920875" cy="1131570"/>
          </a:xfrm>
          <a:prstGeom prst="rect">
            <a:avLst/>
          </a:prstGeom>
          <a:solidFill>
            <a:schemeClr val="accent5">
              <a:lumMod val="75000"/>
            </a:schemeClr>
          </a:solidFill>
        </p:spPr>
        <p:style>
          <a:lnRef idx="0">
            <a:srgbClr val="FFFFFF"/>
          </a:lnRef>
          <a:fillRef idx="1">
            <a:schemeClr val="accent1"/>
          </a:fillRef>
          <a:effectRef idx="0">
            <a:srgbClr val="FFFFFF"/>
          </a:effectRef>
          <a:fontRef idx="minor">
            <a:schemeClr val="lt1"/>
          </a:fontRef>
        </p:style>
        <p:txBody>
          <a:bodyPr rot="0" vertOverflow="overflow" horzOverflow="overflow" vert="horz" wrap="square" lIns="91440" tIns="45720" rIns="91440" bIns="45720" numCol="1" spcCol="0" rtlCol="0" fromWordArt="0" anchor="ctr" anchorCtr="0" forceAA="0" compatLnSpc="1">
            <a:noAutofit/>
          </a:bodyPr>
          <a:lstStyle/>
          <a:p>
            <a:pPr algn="ctr"/>
            <a:r>
              <a:rPr lang="zh-CN" altLang="en-US" sz="1800" b="1" dirty="0">
                <a:solidFill>
                  <a:schemeClr val="bg1"/>
                </a:solidFill>
                <a:latin typeface="微软雅黑" panose="020B0503020204020204" charset="-122"/>
                <a:ea typeface="微软雅黑" panose="020B0503020204020204" charset="-122"/>
              </a:rPr>
              <a:t>年度协议签署（电子签）</a:t>
            </a:r>
          </a:p>
        </p:txBody>
      </p:sp>
      <p:cxnSp>
        <p:nvCxnSpPr>
          <p:cNvPr id="24" name="直接箭头连接符 23"/>
          <p:cNvCxnSpPr>
            <a:stCxn id="20" idx="2"/>
            <a:endCxn id="23" idx="0"/>
          </p:cNvCxnSpPr>
          <p:nvPr/>
        </p:nvCxnSpPr>
        <p:spPr>
          <a:xfrm>
            <a:off x="12750800" y="3098800"/>
            <a:ext cx="635" cy="1708785"/>
          </a:xfrm>
          <a:prstGeom prst="straightConnector1">
            <a:avLst/>
          </a:prstGeom>
          <a:ln w="31750" cmpd="sng">
            <a:solidFill>
              <a:srgbClr val="F36419"/>
            </a:solidFill>
            <a:prstDash val="sysDot"/>
            <a:tailEnd type="arrow"/>
          </a:ln>
        </p:spPr>
        <p:style>
          <a:lnRef idx="1">
            <a:schemeClr val="accent1"/>
          </a:lnRef>
          <a:fillRef idx="0">
            <a:schemeClr val="accent1"/>
          </a:fillRef>
          <a:effectRef idx="0">
            <a:schemeClr val="accent1"/>
          </a:effectRef>
          <a:fontRef idx="minor">
            <a:schemeClr val="tx1"/>
          </a:fontRef>
        </p:style>
      </p:cxnSp>
      <p:cxnSp>
        <p:nvCxnSpPr>
          <p:cNvPr id="27" name="直接箭头连接符 26"/>
          <p:cNvCxnSpPr>
            <a:stCxn id="20" idx="2"/>
            <a:endCxn id="29" idx="0"/>
          </p:cNvCxnSpPr>
          <p:nvPr/>
        </p:nvCxnSpPr>
        <p:spPr>
          <a:xfrm flipH="1">
            <a:off x="8776970" y="3098800"/>
            <a:ext cx="3973830" cy="1716405"/>
          </a:xfrm>
          <a:prstGeom prst="straightConnector1">
            <a:avLst/>
          </a:prstGeom>
          <a:ln w="31750">
            <a:solidFill>
              <a:srgbClr val="F36419">
                <a:alpha val="91000"/>
              </a:srgbClr>
            </a:solidFill>
            <a:tailEnd type="arrow"/>
          </a:ln>
        </p:spPr>
        <p:style>
          <a:lnRef idx="1">
            <a:schemeClr val="accent1"/>
          </a:lnRef>
          <a:fillRef idx="0">
            <a:schemeClr val="accent1"/>
          </a:fillRef>
          <a:effectRef idx="0">
            <a:schemeClr val="accent1"/>
          </a:effectRef>
          <a:fontRef idx="minor">
            <a:schemeClr val="tx1"/>
          </a:fontRef>
        </p:style>
      </p:cxnSp>
      <p:sp>
        <p:nvSpPr>
          <p:cNvPr id="29" name="矩形 28"/>
          <p:cNvSpPr/>
          <p:nvPr/>
        </p:nvSpPr>
        <p:spPr>
          <a:xfrm>
            <a:off x="7786370" y="4815205"/>
            <a:ext cx="1981200" cy="112395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vertOverflow="overflow" horzOverflow="overflow" vert="horz" wrap="square" lIns="91440" tIns="45720" rIns="91440" bIns="45720" numCol="1" spcCol="0" rtlCol="0" fromWordArt="0" anchor="ctr" anchorCtr="0" forceAA="0" compatLnSpc="1">
            <a:noAutofit/>
          </a:bodyPr>
          <a:lstStyle/>
          <a:p>
            <a:pPr algn="ctr"/>
            <a:r>
              <a:rPr lang="zh-CN" altLang="en-US" sz="1800" b="1" dirty="0">
                <a:solidFill>
                  <a:schemeClr val="bg1"/>
                </a:solidFill>
                <a:latin typeface="微软雅黑" panose="020B0503020204020204" charset="-122"/>
                <a:ea typeface="微软雅黑" panose="020B0503020204020204" charset="-122"/>
                <a:cs typeface="微软雅黑" panose="020B0503020204020204" charset="-122"/>
              </a:rPr>
              <a:t>讲者信息变更</a:t>
            </a:r>
          </a:p>
        </p:txBody>
      </p:sp>
      <p:cxnSp>
        <p:nvCxnSpPr>
          <p:cNvPr id="30" name="直接箭头连接符 29"/>
          <p:cNvCxnSpPr>
            <a:stCxn id="29" idx="0"/>
            <a:endCxn id="13" idx="2"/>
          </p:cNvCxnSpPr>
          <p:nvPr/>
        </p:nvCxnSpPr>
        <p:spPr>
          <a:xfrm flipV="1">
            <a:off x="8776970" y="3098165"/>
            <a:ext cx="0" cy="1717040"/>
          </a:xfrm>
          <a:prstGeom prst="straightConnector1">
            <a:avLst/>
          </a:prstGeom>
          <a:ln w="31750">
            <a:solidFill>
              <a:srgbClr val="F36419"/>
            </a:solidFill>
            <a:tailEnd type="arrow"/>
          </a:ln>
        </p:spPr>
        <p:style>
          <a:lnRef idx="1">
            <a:schemeClr val="accent1"/>
          </a:lnRef>
          <a:fillRef idx="0">
            <a:schemeClr val="accent1"/>
          </a:fillRef>
          <a:effectRef idx="0">
            <a:schemeClr val="accent1"/>
          </a:effectRef>
          <a:fontRef idx="minor">
            <a:schemeClr val="tx1"/>
          </a:fontRef>
        </p:style>
      </p:cxnSp>
      <p:sp>
        <p:nvSpPr>
          <p:cNvPr id="31" name="矩形 30"/>
          <p:cNvSpPr/>
          <p:nvPr/>
        </p:nvSpPr>
        <p:spPr>
          <a:xfrm>
            <a:off x="222885" y="1678305"/>
            <a:ext cx="2449195" cy="1421130"/>
          </a:xfrm>
          <a:prstGeom prst="rect">
            <a:avLst/>
          </a:prstGeom>
        </p:spPr>
        <p:style>
          <a:lnRef idx="2">
            <a:schemeClr val="accent1"/>
          </a:lnRef>
          <a:fillRef idx="0">
            <a:srgbClr val="FFFFFF"/>
          </a:fillRef>
          <a:effectRef idx="0">
            <a:srgbClr val="FFFFFF"/>
          </a:effectRef>
          <a:fontRef idx="minor">
            <a:schemeClr val="tx1"/>
          </a:fontRef>
        </p:style>
        <p:txBody>
          <a:bodyPr rot="0" vertOverflow="overflow" horzOverflow="overflow" vert="horz" wrap="square" lIns="91440" tIns="45720" rIns="91440" bIns="45720" numCol="1" spcCol="0" rtlCol="0" fromWordArt="0" anchor="ctr" anchorCtr="0" forceAA="0" compatLnSpc="1">
            <a:noAutofit/>
          </a:bodyPr>
          <a:lstStyle/>
          <a:p>
            <a:pPr algn="ctr"/>
            <a:endParaRPr lang="zh-CN" altLang="en-US" sz="1800" dirty="0">
              <a:solidFill>
                <a:schemeClr val="bg1"/>
              </a:solidFill>
            </a:endParaRPr>
          </a:p>
        </p:txBody>
      </p:sp>
      <p:sp>
        <p:nvSpPr>
          <p:cNvPr id="33" name="文本框 32"/>
          <p:cNvSpPr txBox="1"/>
          <p:nvPr/>
        </p:nvSpPr>
        <p:spPr>
          <a:xfrm>
            <a:off x="236220" y="1785620"/>
            <a:ext cx="2435225" cy="1198880"/>
          </a:xfrm>
          <a:prstGeom prst="rect">
            <a:avLst/>
          </a:prstGeom>
          <a:noFill/>
        </p:spPr>
        <p:txBody>
          <a:bodyPr wrap="square" rtlCol="0">
            <a:spAutoFit/>
          </a:bodyPr>
          <a:lstStyle/>
          <a:p>
            <a:r>
              <a:rPr lang="zh-CN" altLang="en-US" b="1">
                <a:latin typeface="微软雅黑" panose="020B0503020204020204" charset="-122"/>
                <a:ea typeface="微软雅黑" panose="020B0503020204020204" charset="-122"/>
                <a:cs typeface="微软雅黑" panose="020B0503020204020204" charset="-122"/>
              </a:rPr>
              <a:t>检索讲者</a:t>
            </a:r>
          </a:p>
          <a:p>
            <a:pPr marL="285750" indent="-285750">
              <a:buFont typeface="Arial" panose="020B0604020202020204" pitchFamily="34" charset="0"/>
              <a:buChar char="•"/>
            </a:pPr>
            <a:r>
              <a:rPr lang="zh-CN" altLang="en-US">
                <a:latin typeface="微软雅黑" panose="020B0503020204020204" charset="-122"/>
                <a:ea typeface="微软雅黑" panose="020B0503020204020204" charset="-122"/>
                <a:cs typeface="微软雅黑" panose="020B0503020204020204" charset="-122"/>
              </a:rPr>
              <a:t>不在讲者库的</a:t>
            </a:r>
            <a:r>
              <a:rPr lang="en-US" altLang="zh-CN">
                <a:latin typeface="微软雅黑" panose="020B0503020204020204" charset="-122"/>
                <a:ea typeface="微软雅黑" panose="020B0503020204020204" charset="-122"/>
                <a:cs typeface="微软雅黑" panose="020B0503020204020204" charset="-122"/>
              </a:rPr>
              <a:t>HCP</a:t>
            </a:r>
          </a:p>
          <a:p>
            <a:pPr marL="285750" indent="-285750">
              <a:buFont typeface="Arial" panose="020B0604020202020204" pitchFamily="34" charset="0"/>
              <a:buChar char="•"/>
            </a:pPr>
            <a:r>
              <a:rPr lang="zh-CN" altLang="en-US">
                <a:latin typeface="微软雅黑" panose="020B0503020204020204" charset="-122"/>
                <a:ea typeface="微软雅黑" panose="020B0503020204020204" charset="-122"/>
                <a:cs typeface="微软雅黑" panose="020B0503020204020204" charset="-122"/>
              </a:rPr>
              <a:t>已在讲者库的</a:t>
            </a:r>
            <a:r>
              <a:rPr lang="en-US" altLang="zh-CN">
                <a:latin typeface="微软雅黑" panose="020B0503020204020204" charset="-122"/>
                <a:ea typeface="微软雅黑" panose="020B0503020204020204" charset="-122"/>
                <a:cs typeface="微软雅黑" panose="020B0503020204020204" charset="-122"/>
              </a:rPr>
              <a:t>HCP</a:t>
            </a:r>
          </a:p>
          <a:p>
            <a:pPr marL="285750" indent="-285750">
              <a:buFont typeface="Arial" panose="020B0604020202020204" pitchFamily="34" charset="0"/>
              <a:buChar char="•"/>
            </a:pPr>
            <a:r>
              <a:rPr lang="zh-CN" altLang="en-US">
                <a:latin typeface="微软雅黑" panose="020B0503020204020204" charset="-122"/>
                <a:ea typeface="微软雅黑" panose="020B0503020204020204" charset="-122"/>
                <a:cs typeface="微软雅黑" panose="020B0503020204020204" charset="-122"/>
              </a:rPr>
              <a:t>未入库的</a:t>
            </a:r>
            <a:r>
              <a:rPr lang="en-US" altLang="zh-CN">
                <a:latin typeface="微软雅黑" panose="020B0503020204020204" charset="-122"/>
                <a:ea typeface="微软雅黑" panose="020B0503020204020204" charset="-122"/>
                <a:cs typeface="微软雅黑" panose="020B0503020204020204" charset="-122"/>
              </a:rPr>
              <a:t>HCP</a:t>
            </a:r>
          </a:p>
        </p:txBody>
      </p:sp>
      <p:cxnSp>
        <p:nvCxnSpPr>
          <p:cNvPr id="34" name="直接箭头连接符 33"/>
          <p:cNvCxnSpPr/>
          <p:nvPr/>
        </p:nvCxnSpPr>
        <p:spPr>
          <a:xfrm>
            <a:off x="2686050" y="2385060"/>
            <a:ext cx="485775" cy="0"/>
          </a:xfrm>
          <a:prstGeom prst="straightConnector1">
            <a:avLst/>
          </a:prstGeom>
          <a:ln w="31750">
            <a:solidFill>
              <a:srgbClr val="F36419"/>
            </a:solidFill>
            <a:tailEnd type="arrow"/>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a:stCxn id="11" idx="0"/>
            <a:endCxn id="31" idx="2"/>
          </p:cNvCxnSpPr>
          <p:nvPr/>
        </p:nvCxnSpPr>
        <p:spPr>
          <a:xfrm flipV="1">
            <a:off x="1447165" y="3099435"/>
            <a:ext cx="635" cy="1643380"/>
          </a:xfrm>
          <a:prstGeom prst="straightConnector1">
            <a:avLst/>
          </a:prstGeom>
          <a:ln w="28575" cmpd="sng">
            <a:solidFill>
              <a:srgbClr val="F36419"/>
            </a:solidFill>
            <a:prstDash val="lgDash"/>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02740E-698C-54E7-0F0D-1F9D88250921}"/>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2195B351-FEB1-285D-2A58-81CFA5502D4F}"/>
              </a:ext>
            </a:extLst>
          </p:cNvPr>
          <p:cNvSpPr>
            <a:spLocks noGrp="1"/>
          </p:cNvSpPr>
          <p:nvPr>
            <p:ph type="title"/>
          </p:nvPr>
        </p:nvSpPr>
        <p:spPr/>
        <p:txBody>
          <a:bodyPr/>
          <a:lstStyle/>
          <a:p>
            <a:r>
              <a:rPr lang="en-US" altLang="zh-CN" dirty="0">
                <a:latin typeface="微软雅黑" panose="020B0503020204020204" charset="-122"/>
                <a:ea typeface="微软雅黑" panose="020B0503020204020204" charset="-122"/>
                <a:cs typeface="微软雅黑" panose="020B0503020204020204" charset="-122"/>
                <a:sym typeface="+mn-ea"/>
              </a:rPr>
              <a:t>4.4 </a:t>
            </a:r>
            <a:r>
              <a:rPr lang="zh-CN" altLang="en-US" dirty="0">
                <a:latin typeface="微软雅黑" panose="020B0503020204020204" charset="-122"/>
                <a:ea typeface="微软雅黑" panose="020B0503020204020204" charset="-122"/>
                <a:cs typeface="微软雅黑" panose="020B0503020204020204" charset="-122"/>
                <a:sym typeface="+mn-ea"/>
              </a:rPr>
              <a:t>子会议邀约报名</a:t>
            </a:r>
            <a:r>
              <a:rPr lang="en-US" altLang="zh-CN" dirty="0">
                <a:latin typeface="微软雅黑" panose="020B0503020204020204" charset="-122"/>
                <a:ea typeface="微软雅黑" panose="020B0503020204020204" charset="-122"/>
                <a:cs typeface="微软雅黑" panose="020B0503020204020204" charset="-122"/>
                <a:sym typeface="+mn-ea"/>
              </a:rPr>
              <a:t> - </a:t>
            </a:r>
            <a:r>
              <a:rPr lang="zh-CN" altLang="en-US" dirty="0">
                <a:latin typeface="微软雅黑" panose="020B0503020204020204" charset="-122"/>
                <a:ea typeface="微软雅黑" panose="020B0503020204020204" charset="-122"/>
                <a:cs typeface="微软雅黑" panose="020B0503020204020204" charset="-122"/>
                <a:sym typeface="+mn-ea"/>
              </a:rPr>
              <a:t>绑定参会人微信</a:t>
            </a:r>
          </a:p>
        </p:txBody>
      </p:sp>
      <p:sp>
        <p:nvSpPr>
          <p:cNvPr id="1049107" name="内容占位符 3">
            <a:extLst>
              <a:ext uri="{FF2B5EF4-FFF2-40B4-BE49-F238E27FC236}">
                <a16:creationId xmlns:a16="http://schemas.microsoft.com/office/drawing/2014/main" id="{6436E311-0541-91BB-7439-6AB06C6FB348}"/>
              </a:ext>
            </a:extLst>
          </p:cNvPr>
          <p:cNvSpPr txBox="1"/>
          <p:nvPr/>
        </p:nvSpPr>
        <p:spPr>
          <a:xfrm>
            <a:off x="4939030" y="1080770"/>
            <a:ext cx="6711315" cy="1064895"/>
          </a:xfrm>
          <a:prstGeom prst="rect">
            <a:avLst/>
          </a:prstGeom>
          <a:noFill/>
        </p:spPr>
        <p:txBody>
          <a:bodyPr vert="horz" lIns="91440" tIns="45720" rIns="91440" bIns="45720" rtlCol="0">
            <a:normAutofit/>
          </a:bodyPr>
          <a:lstStyle>
            <a:lvl1pPr marL="228600" indent="-228600" algn="l" defTabSz="913765" rtl="0" eaLnBrk="1" latinLnBrk="0" hangingPunct="1">
              <a:lnSpc>
                <a:spcPct val="90000"/>
              </a:lnSpc>
              <a:spcBef>
                <a:spcPts val="10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3765"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3765"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3765"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3765"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90805" indent="0">
              <a:lnSpc>
                <a:spcPct val="100000"/>
              </a:lnSpc>
              <a:buNone/>
            </a:pPr>
            <a:r>
              <a:rPr lang="zh-CN" altLang="en-US" sz="1600" dirty="0">
                <a:latin typeface="微软雅黑" panose="020B0503020204020204" charset="-122"/>
                <a:ea typeface="微软雅黑" panose="020B0503020204020204" charset="-122"/>
                <a:cs typeface="微软雅黑" panose="020B0503020204020204" charset="-122"/>
                <a:sym typeface="+mn-ea"/>
              </a:rPr>
              <a:t>如果会前参会人已经绑定过微信，扫描会议签到二维码后自动带出个人信息，勾选同意隐私条款后点击</a:t>
            </a:r>
            <a:r>
              <a:rPr lang="en-US" altLang="zh-CN" sz="1600" dirty="0">
                <a:latin typeface="微软雅黑" panose="020B0503020204020204" charset="-122"/>
                <a:ea typeface="微软雅黑" panose="020B0503020204020204" charset="-122"/>
                <a:cs typeface="微软雅黑" panose="020B0503020204020204" charset="-122"/>
                <a:sym typeface="+mn-ea"/>
              </a:rPr>
              <a:t>“</a:t>
            </a:r>
            <a:r>
              <a:rPr lang="zh-CN" altLang="en-US" sz="1600" dirty="0">
                <a:latin typeface="微软雅黑" panose="020B0503020204020204" charset="-122"/>
                <a:ea typeface="微软雅黑" panose="020B0503020204020204" charset="-122"/>
                <a:cs typeface="微软雅黑" panose="020B0503020204020204" charset="-122"/>
                <a:sym typeface="+mn-ea"/>
              </a:rPr>
              <a:t>签到</a:t>
            </a:r>
            <a:r>
              <a:rPr lang="en-US" altLang="zh-CN" sz="1600" dirty="0">
                <a:latin typeface="微软雅黑" panose="020B0503020204020204" charset="-122"/>
                <a:ea typeface="微软雅黑" panose="020B0503020204020204" charset="-122"/>
                <a:cs typeface="微软雅黑" panose="020B0503020204020204" charset="-122"/>
                <a:sym typeface="+mn-ea"/>
              </a:rPr>
              <a:t>”</a:t>
            </a:r>
            <a:r>
              <a:rPr lang="zh-CN" altLang="en-US" sz="1600" dirty="0">
                <a:latin typeface="微软雅黑" panose="020B0503020204020204" charset="-122"/>
                <a:ea typeface="微软雅黑" panose="020B0503020204020204" charset="-122"/>
                <a:cs typeface="微软雅黑" panose="020B0503020204020204" charset="-122"/>
                <a:sym typeface="+mn-ea"/>
              </a:rPr>
              <a:t>即可。</a:t>
            </a:r>
          </a:p>
          <a:p>
            <a:pPr marL="90805" indent="0">
              <a:lnSpc>
                <a:spcPct val="100000"/>
              </a:lnSpc>
              <a:buNone/>
            </a:pPr>
            <a:r>
              <a:rPr lang="zh-CN" altLang="en-US" sz="1600" dirty="0">
                <a:solidFill>
                  <a:srgbClr val="FF0000"/>
                </a:solidFill>
                <a:latin typeface="微软雅黑" panose="020B0503020204020204" charset="-122"/>
                <a:ea typeface="微软雅黑" panose="020B0503020204020204" charset="-122"/>
                <a:cs typeface="微软雅黑" panose="020B0503020204020204" charset="-122"/>
                <a:sym typeface="+mn-ea"/>
              </a:rPr>
              <a:t>注：所有自办会及三方系列会都需要使用电子签到</a:t>
            </a:r>
            <a:endParaRPr lang="zh-CN" altLang="en-US" sz="1600" dirty="0">
              <a:solidFill>
                <a:srgbClr val="FF0000"/>
              </a:solidFill>
              <a:latin typeface="微软雅黑" panose="020B0503020204020204" charset="-122"/>
              <a:ea typeface="微软雅黑" panose="020B0503020204020204" charset="-122"/>
              <a:cs typeface="微软雅黑" panose="020B0503020204020204" charset="-122"/>
            </a:endParaRPr>
          </a:p>
          <a:p>
            <a:pPr marL="90805" indent="0">
              <a:lnSpc>
                <a:spcPct val="100000"/>
              </a:lnSpc>
              <a:buNone/>
            </a:pPr>
            <a:endParaRPr lang="zh-CN" altLang="en-US" sz="1600" dirty="0">
              <a:solidFill>
                <a:schemeClr val="tx1"/>
              </a:solidFill>
              <a:latin typeface="微软雅黑" panose="020B0503020204020204" charset="-122"/>
              <a:ea typeface="微软雅黑" panose="020B0503020204020204" charset="-122"/>
              <a:cs typeface="微软雅黑" panose="020B0503020204020204" charset="-122"/>
            </a:endParaRPr>
          </a:p>
        </p:txBody>
      </p:sp>
      <p:pic>
        <p:nvPicPr>
          <p:cNvPr id="3" name="图片 2">
            <a:extLst>
              <a:ext uri="{FF2B5EF4-FFF2-40B4-BE49-F238E27FC236}">
                <a16:creationId xmlns:a16="http://schemas.microsoft.com/office/drawing/2014/main" id="{EA763AA1-F851-EC13-05C1-078F10A091B2}"/>
              </a:ext>
            </a:extLst>
          </p:cNvPr>
          <p:cNvPicPr>
            <a:picLocks noChangeAspect="1"/>
          </p:cNvPicPr>
          <p:nvPr/>
        </p:nvPicPr>
        <p:blipFill>
          <a:blip r:embed="rId2"/>
          <a:stretch>
            <a:fillRect/>
          </a:stretch>
        </p:blipFill>
        <p:spPr>
          <a:xfrm>
            <a:off x="565149" y="1127124"/>
            <a:ext cx="3092451" cy="6480000"/>
          </a:xfrm>
          <a:prstGeom prst="rect">
            <a:avLst/>
          </a:prstGeom>
          <a:ln>
            <a:solidFill>
              <a:schemeClr val="bg1">
                <a:lumMod val="95000"/>
              </a:schemeClr>
            </a:solidFill>
          </a:ln>
        </p:spPr>
      </p:pic>
      <p:pic>
        <p:nvPicPr>
          <p:cNvPr id="4" name="图片 3">
            <a:extLst>
              <a:ext uri="{FF2B5EF4-FFF2-40B4-BE49-F238E27FC236}">
                <a16:creationId xmlns:a16="http://schemas.microsoft.com/office/drawing/2014/main" id="{9152F424-26F1-82A0-9375-5EA7D24193D8}"/>
              </a:ext>
            </a:extLst>
          </p:cNvPr>
          <p:cNvPicPr>
            <a:picLocks noChangeAspect="1"/>
          </p:cNvPicPr>
          <p:nvPr/>
        </p:nvPicPr>
        <p:blipFill>
          <a:blip r:embed="rId3"/>
          <a:stretch>
            <a:fillRect/>
          </a:stretch>
        </p:blipFill>
        <p:spPr>
          <a:xfrm>
            <a:off x="4939030" y="3072765"/>
            <a:ext cx="5491480" cy="2595880"/>
          </a:xfrm>
          <a:prstGeom prst="rect">
            <a:avLst/>
          </a:prstGeom>
          <a:ln>
            <a:solidFill>
              <a:schemeClr val="accent1"/>
            </a:solidFill>
          </a:ln>
        </p:spPr>
      </p:pic>
    </p:spTree>
    <p:extLst>
      <p:ext uri="{BB962C8B-B14F-4D97-AF65-F5344CB8AC3E}">
        <p14:creationId xmlns:p14="http://schemas.microsoft.com/office/powerpoint/2010/main" val="2093606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216988-0D2F-40CE-BC39-794A6E14ECBE}"/>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8ED1F8B4-0A20-86C7-6581-E756D5EAE7CF}"/>
              </a:ext>
            </a:extLst>
          </p:cNvPr>
          <p:cNvSpPr>
            <a:spLocks noGrp="1"/>
          </p:cNvSpPr>
          <p:nvPr>
            <p:ph type="title"/>
          </p:nvPr>
        </p:nvSpPr>
        <p:spPr/>
        <p:txBody>
          <a:bodyPr/>
          <a:lstStyle/>
          <a:p>
            <a:r>
              <a:rPr lang="en-US" altLang="zh-CN" dirty="0">
                <a:latin typeface="微软雅黑" panose="020B0503020204020204" charset="-122"/>
                <a:ea typeface="微软雅黑" panose="020B0503020204020204" charset="-122"/>
                <a:cs typeface="微软雅黑" panose="020B0503020204020204" charset="-122"/>
                <a:sym typeface="+mn-ea"/>
              </a:rPr>
              <a:t>4.4 </a:t>
            </a:r>
            <a:r>
              <a:rPr lang="zh-CN" altLang="en-US" dirty="0">
                <a:latin typeface="微软雅黑" panose="020B0503020204020204" charset="-122"/>
                <a:ea typeface="微软雅黑" panose="020B0503020204020204" charset="-122"/>
                <a:cs typeface="微软雅黑" panose="020B0503020204020204" charset="-122"/>
                <a:sym typeface="+mn-ea"/>
              </a:rPr>
              <a:t>子会议执行</a:t>
            </a:r>
            <a:r>
              <a:rPr lang="en-US" altLang="zh-CN" dirty="0">
                <a:latin typeface="微软雅黑" panose="020B0503020204020204" charset="-122"/>
                <a:ea typeface="微软雅黑" panose="020B0503020204020204" charset="-122"/>
                <a:cs typeface="微软雅黑" panose="020B0503020204020204" charset="-122"/>
                <a:sym typeface="+mn-ea"/>
              </a:rPr>
              <a:t>  - </a:t>
            </a:r>
            <a:r>
              <a:rPr lang="zh-CN" altLang="en-US" dirty="0">
                <a:latin typeface="微软雅黑" panose="020B0503020204020204" charset="-122"/>
                <a:ea typeface="微软雅黑" panose="020B0503020204020204" charset="-122"/>
                <a:cs typeface="微软雅黑" panose="020B0503020204020204" charset="-122"/>
                <a:sym typeface="+mn-ea"/>
              </a:rPr>
              <a:t>扫码签到（未绑定微信的参会人</a:t>
            </a:r>
            <a:r>
              <a:rPr lang="en-US" altLang="zh-CN" dirty="0">
                <a:latin typeface="微软雅黑" panose="020B0503020204020204" charset="-122"/>
                <a:ea typeface="微软雅黑" panose="020B0503020204020204" charset="-122"/>
                <a:cs typeface="微软雅黑" panose="020B0503020204020204" charset="-122"/>
                <a:sym typeface="+mn-ea"/>
              </a:rPr>
              <a:t>-</a:t>
            </a:r>
            <a:r>
              <a:rPr lang="zh-CN" altLang="en-US" dirty="0">
                <a:latin typeface="微软雅黑" panose="020B0503020204020204" charset="-122"/>
                <a:ea typeface="微软雅黑" panose="020B0503020204020204" charset="-122"/>
                <a:cs typeface="微软雅黑" panose="020B0503020204020204" charset="-122"/>
                <a:sym typeface="+mn-ea"/>
              </a:rPr>
              <a:t>四位数邀请码）</a:t>
            </a:r>
          </a:p>
        </p:txBody>
      </p:sp>
      <p:sp>
        <p:nvSpPr>
          <p:cNvPr id="6" name="文本占位符 1">
            <a:extLst>
              <a:ext uri="{FF2B5EF4-FFF2-40B4-BE49-F238E27FC236}">
                <a16:creationId xmlns:a16="http://schemas.microsoft.com/office/drawing/2014/main" id="{F7956506-A415-A6F5-10F4-717CD1E3CED6}"/>
              </a:ext>
            </a:extLst>
          </p:cNvPr>
          <p:cNvSpPr>
            <a:spLocks noGrp="1"/>
          </p:cNvSpPr>
          <p:nvPr/>
        </p:nvSpPr>
        <p:spPr>
          <a:xfrm>
            <a:off x="752828" y="836156"/>
            <a:ext cx="10659710" cy="461665"/>
          </a:xfrm>
          <a:prstGeom prst="rect">
            <a:avLst/>
          </a:prstGeom>
        </p:spPr>
        <p:txBody>
          <a:bodyPr vert="horz" lIns="91440" tIns="45720" rIns="91440" bIns="45720" rtlCol="0">
            <a:normAutofit fontScale="97500"/>
          </a:bodyPr>
          <a:lstStyle>
            <a:lvl1pPr marL="0" indent="0" algn="l" defTabSz="914400" rtl="0" eaLnBrk="1" latinLnBrk="0" hangingPunct="1">
              <a:lnSpc>
                <a:spcPct val="90000"/>
              </a:lnSpc>
              <a:spcBef>
                <a:spcPts val="1000"/>
              </a:spcBef>
              <a:buClr>
                <a:schemeClr val="tx2"/>
              </a:buClr>
              <a:buSzPct val="75000"/>
              <a:buFont typeface="Arial" panose="020B0604020202020204" pitchFamily="34" charset="0"/>
              <a:buNone/>
              <a:defRPr sz="2400" b="1" i="0" kern="1200" baseline="0">
                <a:solidFill>
                  <a:schemeClr val="tx1"/>
                </a:solidFill>
                <a:latin typeface="+mj-lt"/>
                <a:ea typeface="+mn-ea"/>
                <a:cs typeface="+mn-cs"/>
              </a:defRPr>
            </a:lvl1pPr>
            <a:lvl2pPr marL="685800" indent="-228600" algn="l" defTabSz="914400" rtl="0" eaLnBrk="1" latinLnBrk="0" hangingPunct="1">
              <a:lnSpc>
                <a:spcPct val="90000"/>
              </a:lnSpc>
              <a:spcBef>
                <a:spcPts val="500"/>
              </a:spcBef>
              <a:buClr>
                <a:schemeClr val="tx2"/>
              </a:buClr>
              <a:buSzPct val="75000"/>
              <a:buFont typeface="Verdana Pro Light" panose="020B030403050404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tx2"/>
              </a:buClr>
              <a:buSzPct val="75000"/>
              <a:buFont typeface="Wingdings" panose="05000000000000000000" pitchFamily="2" charset="2"/>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bg2"/>
              </a:buClr>
              <a:buSzPct val="75000"/>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6"/>
              </a:buClr>
              <a:buSzPct val="75000"/>
              <a:buFont typeface="Verdana Pro Light" panose="020B030403050404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zh-CN" altLang="en-US" dirty="0">
              <a:latin typeface="微软雅黑" panose="020B0503020204020204" charset="-122"/>
              <a:ea typeface="微软雅黑" panose="020B0503020204020204" charset="-122"/>
              <a:cs typeface="微软雅黑" panose="020B0503020204020204" charset="-122"/>
              <a:sym typeface="+mn-ea"/>
            </a:endParaRPr>
          </a:p>
        </p:txBody>
      </p:sp>
      <p:sp>
        <p:nvSpPr>
          <p:cNvPr id="14" name="箭头: 右 10">
            <a:extLst>
              <a:ext uri="{FF2B5EF4-FFF2-40B4-BE49-F238E27FC236}">
                <a16:creationId xmlns:a16="http://schemas.microsoft.com/office/drawing/2014/main" id="{923FDF34-53F7-AD69-12B3-23EF4DD936C6}"/>
              </a:ext>
            </a:extLst>
          </p:cNvPr>
          <p:cNvSpPr/>
          <p:nvPr/>
        </p:nvSpPr>
        <p:spPr>
          <a:xfrm>
            <a:off x="3226729" y="3169245"/>
            <a:ext cx="328367" cy="1251284"/>
          </a:xfrm>
          <a:prstGeom prst="rightArrow">
            <a:avLst/>
          </a:prstGeom>
          <a:solidFill>
            <a:srgbClr val="BC13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endParaRPr>
          </a:p>
        </p:txBody>
      </p:sp>
      <p:sp>
        <p:nvSpPr>
          <p:cNvPr id="15" name="箭头: 右 10">
            <a:extLst>
              <a:ext uri="{FF2B5EF4-FFF2-40B4-BE49-F238E27FC236}">
                <a16:creationId xmlns:a16="http://schemas.microsoft.com/office/drawing/2014/main" id="{F900E738-99D4-12E0-3EFF-0AE860FF4017}"/>
              </a:ext>
            </a:extLst>
          </p:cNvPr>
          <p:cNvSpPr/>
          <p:nvPr/>
        </p:nvSpPr>
        <p:spPr>
          <a:xfrm>
            <a:off x="6763044" y="3168610"/>
            <a:ext cx="328367" cy="1251284"/>
          </a:xfrm>
          <a:prstGeom prst="rightArrow">
            <a:avLst/>
          </a:prstGeom>
          <a:solidFill>
            <a:srgbClr val="BC13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endParaRPr>
          </a:p>
        </p:txBody>
      </p:sp>
      <p:sp>
        <p:nvSpPr>
          <p:cNvPr id="1049119" name="内容占位符 3">
            <a:extLst>
              <a:ext uri="{FF2B5EF4-FFF2-40B4-BE49-F238E27FC236}">
                <a16:creationId xmlns:a16="http://schemas.microsoft.com/office/drawing/2014/main" id="{24AE245B-1D30-D112-91AE-E9051448EB94}"/>
              </a:ext>
            </a:extLst>
          </p:cNvPr>
          <p:cNvSpPr txBox="1"/>
          <p:nvPr/>
        </p:nvSpPr>
        <p:spPr>
          <a:xfrm>
            <a:off x="10384790" y="1090930"/>
            <a:ext cx="3680460" cy="4486275"/>
          </a:xfrm>
          <a:prstGeom prst="rect">
            <a:avLst/>
          </a:prstGeom>
          <a:noFill/>
        </p:spPr>
        <p:txBody>
          <a:bodyPr vert="horz" lIns="91440" tIns="45720" rIns="91440" bIns="45720" rtlCol="0">
            <a:normAutofit/>
          </a:bodyPr>
          <a:lstStyle>
            <a:lvl1pPr marL="228600" indent="-228600" algn="l" defTabSz="913765" rtl="0" eaLnBrk="1" latinLnBrk="0" hangingPunct="1">
              <a:lnSpc>
                <a:spcPct val="90000"/>
              </a:lnSpc>
              <a:spcBef>
                <a:spcPts val="10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3765"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3765"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3765"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3765"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90805" indent="0">
              <a:lnSpc>
                <a:spcPct val="100000"/>
              </a:lnSpc>
              <a:buFont typeface="+mj-lt"/>
              <a:buNone/>
            </a:pPr>
            <a:r>
              <a:rPr lang="zh-CN" altLang="en-US" sz="1600" dirty="0">
                <a:solidFill>
                  <a:schemeClr val="tx1"/>
                </a:solidFill>
                <a:latin typeface="微软雅黑" panose="020B0503020204020204" charset="-122"/>
                <a:ea typeface="微软雅黑" panose="020B0503020204020204" charset="-122"/>
                <a:cs typeface="微软雅黑" panose="020B0503020204020204" charset="-122"/>
              </a:rPr>
              <a:t>未绑定过身份</a:t>
            </a:r>
            <a:r>
              <a:rPr lang="en-US" altLang="zh-CN" sz="1600" dirty="0">
                <a:solidFill>
                  <a:schemeClr val="tx1"/>
                </a:solidFill>
                <a:latin typeface="微软雅黑" panose="020B0503020204020204" charset="-122"/>
                <a:ea typeface="微软雅黑" panose="020B0503020204020204" charset="-122"/>
                <a:cs typeface="微软雅黑" panose="020B0503020204020204" charset="-122"/>
              </a:rPr>
              <a:t>. </a:t>
            </a:r>
            <a:r>
              <a:rPr lang="zh-CN" altLang="en-US" sz="1600" dirty="0">
                <a:solidFill>
                  <a:schemeClr val="tx1"/>
                </a:solidFill>
                <a:latin typeface="微软雅黑" panose="020B0503020204020204" charset="-122"/>
                <a:ea typeface="微软雅黑" panose="020B0503020204020204" charset="-122"/>
                <a:cs typeface="微软雅黑" panose="020B0503020204020204" charset="-122"/>
              </a:rPr>
              <a:t>但在邀约名单中的参会人扫描签到二维码后，可输入参会人专属邀请函中的四位数字邀请码进行身份绑定</a:t>
            </a:r>
            <a:r>
              <a:rPr lang="en-US" altLang="zh-CN" sz="1600" dirty="0">
                <a:solidFill>
                  <a:schemeClr val="tx1"/>
                </a:solidFill>
                <a:latin typeface="微软雅黑" panose="020B0503020204020204" charset="-122"/>
                <a:ea typeface="微软雅黑" panose="020B0503020204020204" charset="-122"/>
                <a:cs typeface="微软雅黑" panose="020B0503020204020204" charset="-122"/>
              </a:rPr>
              <a:t>+</a:t>
            </a:r>
            <a:r>
              <a:rPr lang="zh-CN" altLang="en-US" sz="1600" dirty="0">
                <a:solidFill>
                  <a:schemeClr val="tx1"/>
                </a:solidFill>
                <a:latin typeface="微软雅黑" panose="020B0503020204020204" charset="-122"/>
                <a:ea typeface="微软雅黑" panose="020B0503020204020204" charset="-122"/>
                <a:cs typeface="微软雅黑" panose="020B0503020204020204" charset="-122"/>
              </a:rPr>
              <a:t>会议签到</a:t>
            </a:r>
          </a:p>
          <a:p>
            <a:pPr marL="342900" indent="-252095">
              <a:lnSpc>
                <a:spcPct val="100000"/>
              </a:lnSpc>
              <a:buFont typeface="+mj-lt"/>
              <a:buAutoNum type="arabicPeriod"/>
            </a:pPr>
            <a:r>
              <a:rPr lang="zh-CN" altLang="en-US" sz="1600" dirty="0">
                <a:solidFill>
                  <a:schemeClr val="tx1"/>
                </a:solidFill>
                <a:latin typeface="微软雅黑" panose="020B0503020204020204" charset="-122"/>
                <a:ea typeface="微软雅黑" panose="020B0503020204020204" charset="-122"/>
                <a:cs typeface="微软雅黑" panose="020B0503020204020204" charset="-122"/>
              </a:rPr>
              <a:t>进入签到页面后，需要获取定位权限；</a:t>
            </a:r>
          </a:p>
          <a:p>
            <a:pPr marL="342900" indent="-252095">
              <a:lnSpc>
                <a:spcPct val="100000"/>
              </a:lnSpc>
              <a:buFont typeface="+mj-lt"/>
              <a:buAutoNum type="arabicPeriod"/>
            </a:pPr>
            <a:r>
              <a:rPr lang="zh-CN" altLang="en-US" sz="1600" dirty="0">
                <a:solidFill>
                  <a:schemeClr val="tx1"/>
                </a:solidFill>
                <a:latin typeface="微软雅黑" panose="020B0503020204020204" charset="-122"/>
                <a:ea typeface="微软雅黑" panose="020B0503020204020204" charset="-122"/>
                <a:cs typeface="微软雅黑" panose="020B0503020204020204" charset="-122"/>
              </a:rPr>
              <a:t>输入手机号，点击</a:t>
            </a:r>
            <a:r>
              <a:rPr lang="en-US" altLang="zh-CN" sz="1600" dirty="0">
                <a:solidFill>
                  <a:schemeClr val="tx1"/>
                </a:solidFill>
                <a:latin typeface="微软雅黑" panose="020B0503020204020204" charset="-122"/>
                <a:ea typeface="微软雅黑" panose="020B0503020204020204" charset="-122"/>
                <a:cs typeface="微软雅黑" panose="020B0503020204020204" charset="-122"/>
              </a:rPr>
              <a:t>”</a:t>
            </a:r>
            <a:r>
              <a:rPr lang="zh-CN" altLang="en-US" sz="1600" dirty="0">
                <a:solidFill>
                  <a:schemeClr val="tx1"/>
                </a:solidFill>
                <a:latin typeface="微软雅黑" panose="020B0503020204020204" charset="-122"/>
                <a:ea typeface="微软雅黑" panose="020B0503020204020204" charset="-122"/>
                <a:cs typeface="微软雅黑" panose="020B0503020204020204" charset="-122"/>
              </a:rPr>
              <a:t>获取验证码</a:t>
            </a:r>
            <a:r>
              <a:rPr lang="en-US" altLang="zh-CN" sz="1600" dirty="0">
                <a:solidFill>
                  <a:schemeClr val="tx1"/>
                </a:solidFill>
                <a:latin typeface="微软雅黑" panose="020B0503020204020204" charset="-122"/>
                <a:ea typeface="微软雅黑" panose="020B0503020204020204" charset="-122"/>
                <a:cs typeface="微软雅黑" panose="020B0503020204020204" charset="-122"/>
              </a:rPr>
              <a:t>“</a:t>
            </a:r>
          </a:p>
          <a:p>
            <a:pPr marL="342900" indent="-252095">
              <a:lnSpc>
                <a:spcPct val="100000"/>
              </a:lnSpc>
              <a:buFont typeface="+mj-lt"/>
              <a:buAutoNum type="arabicPeriod"/>
            </a:pPr>
            <a:r>
              <a:rPr lang="zh-CN" altLang="en-US" sz="1600" dirty="0">
                <a:latin typeface="微软雅黑" panose="020B0503020204020204" charset="-122"/>
                <a:ea typeface="微软雅黑" panose="020B0503020204020204" charset="-122"/>
                <a:cs typeface="微软雅黑" panose="020B0503020204020204" charset="-122"/>
                <a:sym typeface="+mn-ea"/>
              </a:rPr>
              <a:t>勾选同意隐私条款；</a:t>
            </a:r>
          </a:p>
          <a:p>
            <a:pPr marL="342900" indent="-252095">
              <a:lnSpc>
                <a:spcPct val="100000"/>
              </a:lnSpc>
              <a:buFont typeface="+mj-lt"/>
              <a:buAutoNum type="arabicPeriod"/>
            </a:pPr>
            <a:r>
              <a:rPr lang="zh-CN" altLang="en-US" sz="1600" dirty="0">
                <a:solidFill>
                  <a:schemeClr val="tx1"/>
                </a:solidFill>
                <a:latin typeface="微软雅黑" panose="020B0503020204020204" charset="-122"/>
                <a:ea typeface="微软雅黑" panose="020B0503020204020204" charset="-122"/>
                <a:cs typeface="微软雅黑" panose="020B0503020204020204" charset="-122"/>
                <a:sym typeface="+mn-ea"/>
              </a:rPr>
              <a:t>系统进行</a:t>
            </a:r>
            <a:r>
              <a:rPr lang="en-US" altLang="zh-CN" sz="1600" dirty="0">
                <a:solidFill>
                  <a:schemeClr val="tx1"/>
                </a:solidFill>
                <a:latin typeface="微软雅黑" panose="020B0503020204020204" charset="-122"/>
                <a:ea typeface="微软雅黑" panose="020B0503020204020204" charset="-122"/>
                <a:cs typeface="微软雅黑" panose="020B0503020204020204" charset="-122"/>
                <a:sym typeface="+mn-ea"/>
              </a:rPr>
              <a:t>2</a:t>
            </a:r>
            <a:r>
              <a:rPr lang="zh-CN" altLang="en-US" sz="1600" dirty="0">
                <a:solidFill>
                  <a:schemeClr val="tx1"/>
                </a:solidFill>
                <a:latin typeface="微软雅黑" panose="020B0503020204020204" charset="-122"/>
                <a:ea typeface="微软雅黑" panose="020B0503020204020204" charset="-122"/>
                <a:cs typeface="微软雅黑" panose="020B0503020204020204" charset="-122"/>
                <a:sym typeface="+mn-ea"/>
              </a:rPr>
              <a:t>要素验证（姓名和手机号是同一人）校验通过后，可以签到完成。</a:t>
            </a:r>
          </a:p>
        </p:txBody>
      </p:sp>
      <p:pic>
        <p:nvPicPr>
          <p:cNvPr id="4" name="图片 3">
            <a:extLst>
              <a:ext uri="{FF2B5EF4-FFF2-40B4-BE49-F238E27FC236}">
                <a16:creationId xmlns:a16="http://schemas.microsoft.com/office/drawing/2014/main" id="{73750212-31FB-FDDB-B328-596AA353F5C7}"/>
              </a:ext>
            </a:extLst>
          </p:cNvPr>
          <p:cNvPicPr>
            <a:picLocks noChangeAspect="1"/>
          </p:cNvPicPr>
          <p:nvPr/>
        </p:nvPicPr>
        <p:blipFill>
          <a:blip r:embed="rId2"/>
          <a:stretch>
            <a:fillRect/>
          </a:stretch>
        </p:blipFill>
        <p:spPr>
          <a:xfrm>
            <a:off x="7209155" y="1090295"/>
            <a:ext cx="2924810" cy="6303645"/>
          </a:xfrm>
          <a:prstGeom prst="rect">
            <a:avLst/>
          </a:prstGeom>
          <a:ln>
            <a:solidFill>
              <a:schemeClr val="bg1">
                <a:lumMod val="95000"/>
              </a:schemeClr>
            </a:solidFill>
          </a:ln>
        </p:spPr>
      </p:pic>
      <p:pic>
        <p:nvPicPr>
          <p:cNvPr id="5" name="图片 4">
            <a:extLst>
              <a:ext uri="{FF2B5EF4-FFF2-40B4-BE49-F238E27FC236}">
                <a16:creationId xmlns:a16="http://schemas.microsoft.com/office/drawing/2014/main" id="{4CDAE9EB-5614-41AC-32E4-C34DBC55E388}"/>
              </a:ext>
            </a:extLst>
          </p:cNvPr>
          <p:cNvPicPr>
            <a:picLocks noChangeAspect="1"/>
          </p:cNvPicPr>
          <p:nvPr/>
        </p:nvPicPr>
        <p:blipFill>
          <a:blip r:embed="rId3"/>
          <a:stretch>
            <a:fillRect/>
          </a:stretch>
        </p:blipFill>
        <p:spPr>
          <a:xfrm>
            <a:off x="495300" y="1875155"/>
            <a:ext cx="2543810" cy="3584575"/>
          </a:xfrm>
          <a:prstGeom prst="rect">
            <a:avLst/>
          </a:prstGeom>
          <a:ln>
            <a:solidFill>
              <a:schemeClr val="bg1">
                <a:lumMod val="95000"/>
              </a:schemeClr>
            </a:solidFill>
          </a:ln>
        </p:spPr>
      </p:pic>
      <p:pic>
        <p:nvPicPr>
          <p:cNvPr id="7" name="图片 6">
            <a:extLst>
              <a:ext uri="{FF2B5EF4-FFF2-40B4-BE49-F238E27FC236}">
                <a16:creationId xmlns:a16="http://schemas.microsoft.com/office/drawing/2014/main" id="{3636CE66-4F9E-B3CA-8394-1B79AAEA1288}"/>
              </a:ext>
            </a:extLst>
          </p:cNvPr>
          <p:cNvPicPr/>
          <p:nvPr/>
        </p:nvPicPr>
        <p:blipFill>
          <a:blip r:embed="rId4"/>
          <a:srcRect t="5618" r="3308" b="29800"/>
          <a:stretch>
            <a:fillRect/>
          </a:stretch>
        </p:blipFill>
        <p:spPr>
          <a:xfrm>
            <a:off x="3606165" y="1090295"/>
            <a:ext cx="3039110" cy="6303010"/>
          </a:xfrm>
          <a:prstGeom prst="rect">
            <a:avLst/>
          </a:prstGeom>
          <a:ln>
            <a:solidFill>
              <a:schemeClr val="bg1">
                <a:lumMod val="95000"/>
              </a:schemeClr>
            </a:solidFill>
          </a:ln>
        </p:spPr>
      </p:pic>
    </p:spTree>
    <p:extLst>
      <p:ext uri="{BB962C8B-B14F-4D97-AF65-F5344CB8AC3E}">
        <p14:creationId xmlns:p14="http://schemas.microsoft.com/office/powerpoint/2010/main" val="377748730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4785BD-69DB-ADBC-92F1-BD7BB09EA6DE}"/>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D832F597-28C6-0FF6-FDB4-45B6D90A228B}"/>
              </a:ext>
            </a:extLst>
          </p:cNvPr>
          <p:cNvSpPr>
            <a:spLocks noGrp="1"/>
          </p:cNvSpPr>
          <p:nvPr>
            <p:ph type="title"/>
          </p:nvPr>
        </p:nvSpPr>
        <p:spPr/>
        <p:txBody>
          <a:bodyPr/>
          <a:lstStyle/>
          <a:p>
            <a:r>
              <a:rPr lang="en-US" altLang="zh-CN" dirty="0">
                <a:latin typeface="微软雅黑" panose="020B0503020204020204" charset="-122"/>
                <a:ea typeface="微软雅黑" panose="020B0503020204020204" charset="-122"/>
                <a:cs typeface="微软雅黑" panose="020B0503020204020204" charset="-122"/>
                <a:sym typeface="+mn-ea"/>
              </a:rPr>
              <a:t>4.4 </a:t>
            </a:r>
            <a:r>
              <a:rPr lang="zh-CN" altLang="en-US" dirty="0">
                <a:latin typeface="微软雅黑" panose="020B0503020204020204" charset="-122"/>
                <a:ea typeface="微软雅黑" panose="020B0503020204020204" charset="-122"/>
                <a:cs typeface="微软雅黑" panose="020B0503020204020204" charset="-122"/>
                <a:sym typeface="+mn-ea"/>
              </a:rPr>
              <a:t>子会议执行</a:t>
            </a:r>
            <a:r>
              <a:rPr lang="en-US" altLang="zh-CN" dirty="0">
                <a:latin typeface="微软雅黑" panose="020B0503020204020204" charset="-122"/>
                <a:ea typeface="微软雅黑" panose="020B0503020204020204" charset="-122"/>
                <a:cs typeface="微软雅黑" panose="020B0503020204020204" charset="-122"/>
                <a:sym typeface="+mn-ea"/>
              </a:rPr>
              <a:t>  - </a:t>
            </a:r>
            <a:r>
              <a:rPr lang="zh-CN" altLang="en-US" dirty="0">
                <a:latin typeface="微软雅黑" panose="020B0503020204020204" charset="-122"/>
                <a:ea typeface="微软雅黑" panose="020B0503020204020204" charset="-122"/>
                <a:cs typeface="微软雅黑" panose="020B0503020204020204" charset="-122"/>
                <a:sym typeface="+mn-ea"/>
              </a:rPr>
              <a:t>扫码签到（临时参会人）</a:t>
            </a:r>
          </a:p>
        </p:txBody>
      </p:sp>
      <p:sp>
        <p:nvSpPr>
          <p:cNvPr id="6" name="文本占位符 1">
            <a:extLst>
              <a:ext uri="{FF2B5EF4-FFF2-40B4-BE49-F238E27FC236}">
                <a16:creationId xmlns:a16="http://schemas.microsoft.com/office/drawing/2014/main" id="{97AEA53D-B6D0-0A19-9212-4CC040F107F3}"/>
              </a:ext>
            </a:extLst>
          </p:cNvPr>
          <p:cNvSpPr>
            <a:spLocks noGrp="1"/>
          </p:cNvSpPr>
          <p:nvPr/>
        </p:nvSpPr>
        <p:spPr>
          <a:xfrm>
            <a:off x="752828" y="836156"/>
            <a:ext cx="10659710" cy="461665"/>
          </a:xfrm>
          <a:prstGeom prst="rect">
            <a:avLst/>
          </a:prstGeom>
        </p:spPr>
        <p:txBody>
          <a:bodyPr vert="horz" lIns="91440" tIns="45720" rIns="91440" bIns="45720" rtlCol="0">
            <a:normAutofit fontScale="97500"/>
          </a:bodyPr>
          <a:lstStyle>
            <a:lvl1pPr marL="0" indent="0" algn="l" defTabSz="914400" rtl="0" eaLnBrk="1" latinLnBrk="0" hangingPunct="1">
              <a:lnSpc>
                <a:spcPct val="90000"/>
              </a:lnSpc>
              <a:spcBef>
                <a:spcPts val="1000"/>
              </a:spcBef>
              <a:buClr>
                <a:schemeClr val="tx2"/>
              </a:buClr>
              <a:buSzPct val="75000"/>
              <a:buFont typeface="Arial" panose="020B0604020202020204" pitchFamily="34" charset="0"/>
              <a:buNone/>
              <a:defRPr sz="2400" b="1" i="0" kern="1200" baseline="0">
                <a:solidFill>
                  <a:schemeClr val="tx1"/>
                </a:solidFill>
                <a:latin typeface="+mj-lt"/>
                <a:ea typeface="+mn-ea"/>
                <a:cs typeface="+mn-cs"/>
              </a:defRPr>
            </a:lvl1pPr>
            <a:lvl2pPr marL="685800" indent="-228600" algn="l" defTabSz="914400" rtl="0" eaLnBrk="1" latinLnBrk="0" hangingPunct="1">
              <a:lnSpc>
                <a:spcPct val="90000"/>
              </a:lnSpc>
              <a:spcBef>
                <a:spcPts val="500"/>
              </a:spcBef>
              <a:buClr>
                <a:schemeClr val="tx2"/>
              </a:buClr>
              <a:buSzPct val="75000"/>
              <a:buFont typeface="Verdana Pro Light" panose="020B030403050404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tx2"/>
              </a:buClr>
              <a:buSzPct val="75000"/>
              <a:buFont typeface="Wingdings" panose="05000000000000000000" pitchFamily="2" charset="2"/>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bg2"/>
              </a:buClr>
              <a:buSzPct val="75000"/>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6"/>
              </a:buClr>
              <a:buSzPct val="75000"/>
              <a:buFont typeface="Verdana Pro Light" panose="020B030403050404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zh-CN" altLang="en-US" dirty="0">
              <a:latin typeface="微软雅黑" panose="020B0503020204020204" charset="-122"/>
              <a:ea typeface="微软雅黑" panose="020B0503020204020204" charset="-122"/>
              <a:cs typeface="微软雅黑" panose="020B0503020204020204" charset="-122"/>
              <a:sym typeface="+mn-ea"/>
            </a:endParaRPr>
          </a:p>
        </p:txBody>
      </p:sp>
      <p:sp>
        <p:nvSpPr>
          <p:cNvPr id="10" name="内容占位符 3">
            <a:extLst>
              <a:ext uri="{FF2B5EF4-FFF2-40B4-BE49-F238E27FC236}">
                <a16:creationId xmlns:a16="http://schemas.microsoft.com/office/drawing/2014/main" id="{ED7B4B8A-D68A-AFFC-B7A3-4C4CA72343A1}"/>
              </a:ext>
            </a:extLst>
          </p:cNvPr>
          <p:cNvSpPr txBox="1"/>
          <p:nvPr/>
        </p:nvSpPr>
        <p:spPr>
          <a:xfrm>
            <a:off x="7663713" y="1769207"/>
            <a:ext cx="6194425" cy="4565650"/>
          </a:xfrm>
          <a:prstGeom prst="rect">
            <a:avLst/>
          </a:prstGeom>
          <a:noFill/>
        </p:spPr>
        <p:txBody>
          <a:bodyPr vert="horz" lIns="91440" tIns="45720" rIns="91440" bIns="45720" rtlCol="0"/>
          <a:lstStyle>
            <a:lvl1pPr marL="228600" indent="-228600" algn="l" defTabSz="913765" rtl="0" eaLnBrk="1" latinLnBrk="0" hangingPunct="1">
              <a:lnSpc>
                <a:spcPct val="90000"/>
              </a:lnSpc>
              <a:spcBef>
                <a:spcPts val="10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3765"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3765"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3765"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3765"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90805" indent="0">
              <a:lnSpc>
                <a:spcPct val="110000"/>
              </a:lnSpc>
              <a:buFont typeface="+mj-lt"/>
              <a:buNone/>
            </a:pPr>
            <a:r>
              <a:rPr lang="en-US" altLang="zh-CN" sz="1600" dirty="0">
                <a:solidFill>
                  <a:schemeClr val="tx1"/>
                </a:solidFill>
                <a:latin typeface="微软雅黑" panose="020B0503020204020204" pitchFamily="34" charset="-122"/>
                <a:ea typeface="微软雅黑" panose="020B0503020204020204" pitchFamily="34" charset="-122"/>
                <a:cs typeface="微软雅黑" panose="020B0503020204020204" charset="-122"/>
              </a:rPr>
              <a:t>1.</a:t>
            </a:r>
            <a:r>
              <a:rPr lang="zh-CN" altLang="en-US" sz="1600" dirty="0">
                <a:solidFill>
                  <a:schemeClr val="tx1"/>
                </a:solidFill>
                <a:latin typeface="微软雅黑" panose="020B0503020204020204" pitchFamily="34" charset="-122"/>
                <a:ea typeface="微软雅黑" panose="020B0503020204020204" pitchFamily="34" charset="-122"/>
                <a:cs typeface="微软雅黑" panose="020B0503020204020204" charset="-122"/>
              </a:rPr>
              <a:t>对于临时参会的外部参会人，扫描会议签到码后点击</a:t>
            </a:r>
            <a:r>
              <a:rPr lang="en-US" altLang="zh-CN" sz="1600" dirty="0">
                <a:solidFill>
                  <a:schemeClr val="tx1"/>
                </a:solidFill>
                <a:latin typeface="微软雅黑" panose="020B0503020204020204" pitchFamily="34" charset="-122"/>
                <a:ea typeface="微软雅黑" panose="020B0503020204020204" pitchFamily="34" charset="-122"/>
                <a:cs typeface="微软雅黑" panose="020B0503020204020204" charset="-122"/>
              </a:rPr>
              <a:t>“</a:t>
            </a:r>
            <a:r>
              <a:rPr lang="zh-CN" altLang="en-US" sz="1600" dirty="0">
                <a:solidFill>
                  <a:schemeClr val="tx1"/>
                </a:solidFill>
                <a:latin typeface="微软雅黑" panose="020B0503020204020204" pitchFamily="34" charset="-122"/>
                <a:ea typeface="微软雅黑" panose="020B0503020204020204" pitchFamily="34" charset="-122"/>
                <a:cs typeface="微软雅黑" panose="020B0503020204020204" charset="-122"/>
              </a:rPr>
              <a:t>我是临时参会</a:t>
            </a:r>
            <a:r>
              <a:rPr lang="en-US" altLang="zh-CN" sz="1600" dirty="0">
                <a:solidFill>
                  <a:schemeClr val="tx1"/>
                </a:solidFill>
                <a:latin typeface="微软雅黑" panose="020B0503020204020204" pitchFamily="34" charset="-122"/>
                <a:ea typeface="微软雅黑" panose="020B0503020204020204" pitchFamily="34" charset="-122"/>
                <a:cs typeface="微软雅黑" panose="020B0503020204020204" charset="-122"/>
              </a:rPr>
              <a:t>”</a:t>
            </a:r>
            <a:r>
              <a:rPr lang="zh-CN" altLang="en-US" sz="1600" dirty="0">
                <a:solidFill>
                  <a:schemeClr val="tx1"/>
                </a:solidFill>
                <a:latin typeface="微软雅黑" panose="020B0503020204020204" pitchFamily="34" charset="-122"/>
                <a:ea typeface="微软雅黑" panose="020B0503020204020204" pitchFamily="34" charset="-122"/>
                <a:cs typeface="微软雅黑" panose="020B0503020204020204" charset="-122"/>
              </a:rPr>
              <a:t>，下拉（仅支持下拉，不支持输入）选择医院</a:t>
            </a:r>
            <a:r>
              <a:rPr lang="en-US" altLang="zh-CN" sz="1600" dirty="0">
                <a:solidFill>
                  <a:schemeClr val="tx1"/>
                </a:solidFill>
                <a:latin typeface="微软雅黑" panose="020B0503020204020204" pitchFamily="34" charset="-122"/>
                <a:ea typeface="微软雅黑" panose="020B0503020204020204" pitchFamily="34" charset="-122"/>
                <a:cs typeface="微软雅黑" panose="020B0503020204020204" charset="-122"/>
              </a:rPr>
              <a:t>. </a:t>
            </a:r>
            <a:r>
              <a:rPr lang="zh-CN" altLang="en-US" sz="1600" dirty="0">
                <a:solidFill>
                  <a:schemeClr val="tx1"/>
                </a:solidFill>
                <a:latin typeface="微软雅黑" panose="020B0503020204020204" pitchFamily="34" charset="-122"/>
                <a:ea typeface="微软雅黑" panose="020B0503020204020204" pitchFamily="34" charset="-122"/>
                <a:cs typeface="微软雅黑" panose="020B0503020204020204" charset="-122"/>
              </a:rPr>
              <a:t>科室</a:t>
            </a:r>
            <a:r>
              <a:rPr lang="en-US" altLang="zh-CN" sz="1600" dirty="0">
                <a:solidFill>
                  <a:schemeClr val="tx1"/>
                </a:solidFill>
                <a:latin typeface="微软雅黑" panose="020B0503020204020204" pitchFamily="34" charset="-122"/>
                <a:ea typeface="微软雅黑" panose="020B0503020204020204" pitchFamily="34" charset="-122"/>
                <a:cs typeface="微软雅黑" panose="020B0503020204020204" charset="-122"/>
              </a:rPr>
              <a:t>. </a:t>
            </a:r>
            <a:r>
              <a:rPr lang="zh-CN" altLang="en-US" sz="1600" dirty="0">
                <a:solidFill>
                  <a:schemeClr val="tx1"/>
                </a:solidFill>
                <a:latin typeface="微软雅黑" panose="020B0503020204020204" pitchFamily="34" charset="-122"/>
                <a:ea typeface="微软雅黑" panose="020B0503020204020204" pitchFamily="34" charset="-122"/>
                <a:cs typeface="微软雅黑" panose="020B0503020204020204" charset="-122"/>
              </a:rPr>
              <a:t>输入手机号后进行签到；</a:t>
            </a:r>
            <a:endParaRPr lang="en-US" altLang="zh-CN" sz="1600" dirty="0">
              <a:solidFill>
                <a:schemeClr val="tx1"/>
              </a:solidFill>
              <a:latin typeface="微软雅黑" panose="020B0503020204020204" pitchFamily="34" charset="-122"/>
              <a:ea typeface="微软雅黑" panose="020B0503020204020204" pitchFamily="34" charset="-122"/>
              <a:cs typeface="微软雅黑" panose="020B0503020204020204" charset="-122"/>
            </a:endParaRPr>
          </a:p>
          <a:p>
            <a:pPr marL="90805" indent="0">
              <a:lnSpc>
                <a:spcPct val="110000"/>
              </a:lnSpc>
              <a:buNone/>
            </a:pPr>
            <a:r>
              <a:rPr lang="en-US" altLang="zh-CN" sz="1600" dirty="0">
                <a:solidFill>
                  <a:schemeClr val="tx1"/>
                </a:solidFill>
                <a:latin typeface="微软雅黑" panose="020B0503020204020204" pitchFamily="34" charset="-122"/>
                <a:ea typeface="微软雅黑" panose="020B0503020204020204" pitchFamily="34" charset="-122"/>
                <a:cs typeface="微软雅黑" panose="020B0503020204020204" charset="-122"/>
              </a:rPr>
              <a:t>a)</a:t>
            </a:r>
            <a:r>
              <a:rPr lang="zh-CN" altLang="en-US" sz="1600" dirty="0">
                <a:solidFill>
                  <a:schemeClr val="tx1"/>
                </a:solidFill>
                <a:latin typeface="微软雅黑" panose="020B0503020204020204" pitchFamily="34" charset="-122"/>
                <a:ea typeface="微软雅黑" panose="020B0503020204020204" pitchFamily="34" charset="-122"/>
                <a:cs typeface="微软雅黑" panose="020B0503020204020204" charset="-122"/>
              </a:rPr>
              <a:t>仅可填写一次，系统会记录身份，后续签到无需再重复填写，点击</a:t>
            </a:r>
            <a:r>
              <a:rPr lang="en-US" altLang="zh-CN" sz="1600" dirty="0">
                <a:solidFill>
                  <a:schemeClr val="tx1"/>
                </a:solidFill>
                <a:latin typeface="微软雅黑" panose="020B0503020204020204" pitchFamily="34" charset="-122"/>
                <a:ea typeface="微软雅黑" panose="020B0503020204020204" pitchFamily="34" charset="-122"/>
                <a:cs typeface="微软雅黑" panose="020B0503020204020204" charset="-122"/>
              </a:rPr>
              <a:t>“</a:t>
            </a:r>
            <a:r>
              <a:rPr lang="zh-CN" altLang="en-US" sz="1600" dirty="0">
                <a:solidFill>
                  <a:schemeClr val="tx1"/>
                </a:solidFill>
                <a:latin typeface="微软雅黑" panose="020B0503020204020204" pitchFamily="34" charset="-122"/>
                <a:ea typeface="微软雅黑" panose="020B0503020204020204" pitchFamily="34" charset="-122"/>
                <a:cs typeface="微软雅黑" panose="020B0503020204020204" charset="-122"/>
              </a:rPr>
              <a:t>签到</a:t>
            </a:r>
            <a:r>
              <a:rPr lang="en-US" altLang="zh-CN" sz="1600" dirty="0">
                <a:solidFill>
                  <a:schemeClr val="tx1"/>
                </a:solidFill>
                <a:latin typeface="微软雅黑" panose="020B0503020204020204" pitchFamily="34" charset="-122"/>
                <a:ea typeface="微软雅黑" panose="020B0503020204020204" pitchFamily="34" charset="-122"/>
                <a:cs typeface="微软雅黑" panose="020B0503020204020204" charset="-122"/>
              </a:rPr>
              <a:t>”</a:t>
            </a:r>
            <a:r>
              <a:rPr lang="zh-CN" altLang="en-US" sz="1600" dirty="0">
                <a:solidFill>
                  <a:schemeClr val="tx1"/>
                </a:solidFill>
                <a:latin typeface="微软雅黑" panose="020B0503020204020204" pitchFamily="34" charset="-122"/>
                <a:ea typeface="微软雅黑" panose="020B0503020204020204" pitchFamily="34" charset="-122"/>
                <a:cs typeface="微软雅黑" panose="020B0503020204020204" charset="-122"/>
              </a:rPr>
              <a:t>调取阿里云接口进行</a:t>
            </a:r>
            <a:r>
              <a:rPr lang="en-US" altLang="zh-CN" sz="1600" dirty="0">
                <a:solidFill>
                  <a:schemeClr val="tx1"/>
                </a:solidFill>
                <a:latin typeface="微软雅黑" panose="020B0503020204020204" pitchFamily="34" charset="-122"/>
                <a:ea typeface="微软雅黑" panose="020B0503020204020204" pitchFamily="34" charset="-122"/>
                <a:cs typeface="微软雅黑" panose="020B0503020204020204" charset="-122"/>
              </a:rPr>
              <a:t>2</a:t>
            </a:r>
            <a:r>
              <a:rPr lang="zh-CN" altLang="en-US" sz="1600" dirty="0">
                <a:solidFill>
                  <a:schemeClr val="tx1"/>
                </a:solidFill>
                <a:latin typeface="微软雅黑" panose="020B0503020204020204" pitchFamily="34" charset="-122"/>
                <a:ea typeface="微软雅黑" panose="020B0503020204020204" pitchFamily="34" charset="-122"/>
                <a:cs typeface="微软雅黑" panose="020B0503020204020204" charset="-122"/>
              </a:rPr>
              <a:t>要素认证</a:t>
            </a:r>
            <a:r>
              <a:rPr lang="zh-CN" altLang="en-US" sz="1600" b="1" dirty="0">
                <a:solidFill>
                  <a:schemeClr val="tx1"/>
                </a:solidFill>
                <a:latin typeface="微软雅黑" panose="020B0503020204020204" pitchFamily="34" charset="-122"/>
                <a:ea typeface="微软雅黑" panose="020B0503020204020204" pitchFamily="34" charset="-122"/>
                <a:cs typeface="微软雅黑" panose="020B0503020204020204" charset="-122"/>
              </a:rPr>
              <a:t>（姓名手机号需要是同一人才可以提交成功，亲情号</a:t>
            </a:r>
            <a:r>
              <a:rPr lang="en-US" altLang="zh-CN" sz="1600" b="1" dirty="0">
                <a:solidFill>
                  <a:schemeClr val="tx1"/>
                </a:solidFill>
                <a:latin typeface="微软雅黑" panose="020B0503020204020204" pitchFamily="34" charset="-122"/>
                <a:ea typeface="微软雅黑" panose="020B0503020204020204" pitchFamily="34" charset="-122"/>
                <a:cs typeface="微软雅黑" panose="020B0503020204020204" charset="-122"/>
              </a:rPr>
              <a:t>. </a:t>
            </a:r>
            <a:r>
              <a:rPr lang="zh-CN" altLang="en-US" sz="1600" b="1" dirty="0">
                <a:solidFill>
                  <a:schemeClr val="tx1"/>
                </a:solidFill>
                <a:latin typeface="微软雅黑" panose="020B0503020204020204" pitchFamily="34" charset="-122"/>
                <a:ea typeface="微软雅黑" panose="020B0503020204020204" pitchFamily="34" charset="-122"/>
                <a:cs typeface="微软雅黑" panose="020B0503020204020204" charset="-122"/>
              </a:rPr>
              <a:t>家庭号会被校验阻挡）；</a:t>
            </a:r>
            <a:endParaRPr lang="en-US" altLang="zh-CN" sz="1600" dirty="0">
              <a:solidFill>
                <a:schemeClr val="tx1"/>
              </a:solidFill>
              <a:latin typeface="微软雅黑" panose="020B0503020204020204" pitchFamily="34" charset="-122"/>
              <a:ea typeface="微软雅黑" panose="020B0503020204020204" pitchFamily="34" charset="-122"/>
              <a:cs typeface="微软雅黑" panose="020B0503020204020204" charset="-122"/>
            </a:endParaRPr>
          </a:p>
          <a:p>
            <a:pPr marL="90805" indent="0">
              <a:lnSpc>
                <a:spcPct val="110000"/>
              </a:lnSpc>
              <a:buFont typeface="+mj-lt"/>
              <a:buNone/>
            </a:pPr>
            <a:r>
              <a:rPr lang="en-US" altLang="zh-CN" sz="1600" dirty="0">
                <a:solidFill>
                  <a:schemeClr val="tx1"/>
                </a:solidFill>
                <a:latin typeface="微软雅黑" panose="020B0503020204020204" pitchFamily="34" charset="-122"/>
                <a:ea typeface="微软雅黑" panose="020B0503020204020204" pitchFamily="34" charset="-122"/>
                <a:cs typeface="微软雅黑" panose="020B0503020204020204" charset="-122"/>
              </a:rPr>
              <a:t>b)</a:t>
            </a:r>
            <a:r>
              <a:rPr lang="zh-CN" altLang="en-US" sz="1600" dirty="0">
                <a:solidFill>
                  <a:schemeClr val="tx1"/>
                </a:solidFill>
                <a:latin typeface="微软雅黑" panose="020B0503020204020204" pitchFamily="34" charset="-122"/>
                <a:ea typeface="微软雅黑" panose="020B0503020204020204" pitchFamily="34" charset="-122"/>
                <a:cs typeface="微软雅黑" panose="020B0503020204020204" charset="-122"/>
              </a:rPr>
              <a:t>若姓名</a:t>
            </a:r>
            <a:r>
              <a:rPr lang="en-US" altLang="zh-CN" sz="1600" dirty="0">
                <a:solidFill>
                  <a:schemeClr val="tx1"/>
                </a:solidFill>
                <a:latin typeface="微软雅黑" panose="020B0503020204020204" pitchFamily="34" charset="-122"/>
                <a:ea typeface="微软雅黑" panose="020B0503020204020204" pitchFamily="34" charset="-122"/>
                <a:cs typeface="微软雅黑" panose="020B0503020204020204" charset="-122"/>
              </a:rPr>
              <a:t>+</a:t>
            </a:r>
            <a:r>
              <a:rPr lang="zh-CN" altLang="en-US" sz="1600" dirty="0">
                <a:solidFill>
                  <a:schemeClr val="tx1"/>
                </a:solidFill>
                <a:latin typeface="微软雅黑" panose="020B0503020204020204" pitchFamily="34" charset="-122"/>
                <a:ea typeface="微软雅黑" panose="020B0503020204020204" pitchFamily="34" charset="-122"/>
                <a:cs typeface="微软雅黑" panose="020B0503020204020204" charset="-122"/>
              </a:rPr>
              <a:t>医院</a:t>
            </a:r>
            <a:r>
              <a:rPr lang="en-US" altLang="zh-CN" sz="1600" dirty="0">
                <a:solidFill>
                  <a:schemeClr val="tx1"/>
                </a:solidFill>
                <a:latin typeface="微软雅黑" panose="020B0503020204020204" pitchFamily="34" charset="-122"/>
                <a:ea typeface="微软雅黑" panose="020B0503020204020204" pitchFamily="34" charset="-122"/>
                <a:cs typeface="微软雅黑" panose="020B0503020204020204" charset="-122"/>
              </a:rPr>
              <a:t>+</a:t>
            </a:r>
            <a:r>
              <a:rPr lang="zh-CN" altLang="en-US" sz="1600" dirty="0">
                <a:solidFill>
                  <a:schemeClr val="tx1"/>
                </a:solidFill>
                <a:latin typeface="微软雅黑" panose="020B0503020204020204" pitchFamily="34" charset="-122"/>
                <a:ea typeface="微软雅黑" panose="020B0503020204020204" pitchFamily="34" charset="-122"/>
                <a:cs typeface="微软雅黑" panose="020B0503020204020204" charset="-122"/>
              </a:rPr>
              <a:t>科室精准匹配上在库（医生库）医生，则会自动绑定微信；</a:t>
            </a:r>
            <a:endParaRPr lang="en-US" altLang="zh-CN" sz="1600" dirty="0">
              <a:solidFill>
                <a:schemeClr val="tx1"/>
              </a:solidFill>
              <a:latin typeface="微软雅黑" panose="020B0503020204020204" pitchFamily="34" charset="-122"/>
              <a:ea typeface="微软雅黑" panose="020B0503020204020204" pitchFamily="34" charset="-122"/>
              <a:cs typeface="微软雅黑" panose="020B0503020204020204" charset="-122"/>
            </a:endParaRPr>
          </a:p>
          <a:p>
            <a:pPr marL="90805" indent="0">
              <a:lnSpc>
                <a:spcPct val="110000"/>
              </a:lnSpc>
              <a:buFont typeface="+mj-lt"/>
              <a:buNone/>
            </a:pPr>
            <a:r>
              <a:rPr lang="en-US" altLang="zh-CN" sz="1600" dirty="0">
                <a:solidFill>
                  <a:schemeClr val="tx1"/>
                </a:solidFill>
                <a:latin typeface="微软雅黑" panose="020B0503020204020204" pitchFamily="34" charset="-122"/>
                <a:ea typeface="微软雅黑" panose="020B0503020204020204" pitchFamily="34" charset="-122"/>
                <a:cs typeface="微软雅黑" panose="020B0503020204020204" charset="-122"/>
              </a:rPr>
              <a:t>c)</a:t>
            </a:r>
            <a:r>
              <a:rPr lang="zh-CN" altLang="en-US" sz="1600" dirty="0">
                <a:solidFill>
                  <a:schemeClr val="tx1"/>
                </a:solidFill>
                <a:latin typeface="微软雅黑" panose="020B0503020204020204" pitchFamily="34" charset="-122"/>
                <a:ea typeface="微软雅黑" panose="020B0503020204020204" pitchFamily="34" charset="-122"/>
                <a:cs typeface="微软雅黑" panose="020B0503020204020204" charset="-122"/>
              </a:rPr>
              <a:t>若姓名</a:t>
            </a:r>
            <a:r>
              <a:rPr lang="en-US" altLang="zh-CN" sz="1600" dirty="0">
                <a:solidFill>
                  <a:schemeClr val="tx1"/>
                </a:solidFill>
                <a:latin typeface="微软雅黑" panose="020B0503020204020204" pitchFamily="34" charset="-122"/>
                <a:ea typeface="微软雅黑" panose="020B0503020204020204" pitchFamily="34" charset="-122"/>
                <a:cs typeface="微软雅黑" panose="020B0503020204020204" charset="-122"/>
              </a:rPr>
              <a:t>+</a:t>
            </a:r>
            <a:r>
              <a:rPr lang="zh-CN" altLang="en-US" sz="1600" dirty="0">
                <a:solidFill>
                  <a:schemeClr val="tx1"/>
                </a:solidFill>
                <a:latin typeface="微软雅黑" panose="020B0503020204020204" pitchFamily="34" charset="-122"/>
                <a:ea typeface="微软雅黑" panose="020B0503020204020204" pitchFamily="34" charset="-122"/>
                <a:cs typeface="微软雅黑" panose="020B0503020204020204" charset="-122"/>
              </a:rPr>
              <a:t>医院</a:t>
            </a:r>
            <a:r>
              <a:rPr lang="en-US" altLang="zh-CN" sz="1600" dirty="0">
                <a:solidFill>
                  <a:schemeClr val="tx1"/>
                </a:solidFill>
                <a:latin typeface="微软雅黑" panose="020B0503020204020204" pitchFamily="34" charset="-122"/>
                <a:ea typeface="微软雅黑" panose="020B0503020204020204" pitchFamily="34" charset="-122"/>
                <a:cs typeface="微软雅黑" panose="020B0503020204020204" charset="-122"/>
              </a:rPr>
              <a:t>+</a:t>
            </a:r>
            <a:r>
              <a:rPr lang="zh-CN" altLang="en-US" sz="1600" dirty="0">
                <a:solidFill>
                  <a:schemeClr val="tx1"/>
                </a:solidFill>
                <a:latin typeface="微软雅黑" panose="020B0503020204020204" pitchFamily="34" charset="-122"/>
                <a:ea typeface="微软雅黑" panose="020B0503020204020204" pitchFamily="34" charset="-122"/>
                <a:cs typeface="微软雅黑" panose="020B0503020204020204" charset="-122"/>
              </a:rPr>
              <a:t>科室匹配不上在库（医生库）医生，则仅记录在参会信息中</a:t>
            </a:r>
            <a:r>
              <a:rPr lang="zh-CN" altLang="en-US" sz="1600" dirty="0">
                <a:latin typeface="微软雅黑" panose="020B0503020204020204" pitchFamily="34" charset="-122"/>
                <a:ea typeface="微软雅黑" panose="020B0503020204020204" pitchFamily="34" charset="-122"/>
                <a:cs typeface="微软雅黑" panose="020B0503020204020204" charset="-122"/>
              </a:rPr>
              <a:t>；</a:t>
            </a:r>
            <a:endParaRPr lang="zh-CN" altLang="en-US" sz="1600" dirty="0">
              <a:solidFill>
                <a:schemeClr val="tx1"/>
              </a:solidFill>
              <a:latin typeface="微软雅黑" panose="020B0503020204020204" pitchFamily="34" charset="-122"/>
              <a:ea typeface="微软雅黑" panose="020B0503020204020204" pitchFamily="34" charset="-122"/>
              <a:cs typeface="微软雅黑" panose="020B0503020204020204" charset="-122"/>
            </a:endParaRPr>
          </a:p>
          <a:p>
            <a:pPr marL="90805" indent="0">
              <a:lnSpc>
                <a:spcPct val="110000"/>
              </a:lnSpc>
              <a:buFont typeface="+mj-lt"/>
              <a:buNone/>
            </a:pPr>
            <a:r>
              <a:rPr lang="en-US" altLang="zh-CN" sz="1600" dirty="0">
                <a:latin typeface="微软雅黑" panose="020B0503020204020204" pitchFamily="34" charset="-122"/>
                <a:ea typeface="微软雅黑" panose="020B0503020204020204" pitchFamily="34" charset="-122"/>
                <a:cs typeface="微软雅黑" panose="020B0503020204020204" charset="-122"/>
              </a:rPr>
              <a:t>2.</a:t>
            </a:r>
            <a:r>
              <a:rPr lang="zh-CN" altLang="en-US" sz="1600" dirty="0">
                <a:latin typeface="微软雅黑" panose="020B0503020204020204" pitchFamily="34" charset="-122"/>
                <a:ea typeface="微软雅黑" panose="020B0503020204020204" pitchFamily="34" charset="-122"/>
                <a:cs typeface="微软雅黑" panose="020B0503020204020204" charset="-122"/>
              </a:rPr>
              <a:t>对于内部参会员工，扫描会议签到码后点击</a:t>
            </a:r>
            <a:r>
              <a:rPr lang="en-US" altLang="zh-CN" sz="1600" dirty="0">
                <a:latin typeface="微软雅黑" panose="020B0503020204020204" pitchFamily="34" charset="-122"/>
                <a:ea typeface="微软雅黑" panose="020B0503020204020204" pitchFamily="34" charset="-122"/>
                <a:cs typeface="微软雅黑" panose="020B0503020204020204" charset="-122"/>
              </a:rPr>
              <a:t>“</a:t>
            </a:r>
            <a:r>
              <a:rPr lang="zh-CN" altLang="en-US" sz="1600" dirty="0">
                <a:latin typeface="微软雅黑" panose="020B0503020204020204" pitchFamily="34" charset="-122"/>
                <a:ea typeface="微软雅黑" panose="020B0503020204020204" pitchFamily="34" charset="-122"/>
                <a:cs typeface="微软雅黑" panose="020B0503020204020204" charset="-122"/>
              </a:rPr>
              <a:t>我是内部员工</a:t>
            </a:r>
            <a:r>
              <a:rPr lang="en-US" altLang="zh-CN" sz="1600" dirty="0">
                <a:latin typeface="微软雅黑" panose="020B0503020204020204" pitchFamily="34" charset="-122"/>
                <a:ea typeface="微软雅黑" panose="020B0503020204020204" pitchFamily="34" charset="-122"/>
                <a:cs typeface="微软雅黑" panose="020B0503020204020204" charset="-122"/>
              </a:rPr>
              <a:t>”</a:t>
            </a:r>
            <a:r>
              <a:rPr lang="zh-CN" altLang="en-US" sz="1600" dirty="0">
                <a:latin typeface="微软雅黑" panose="020B0503020204020204" pitchFamily="34" charset="-122"/>
                <a:ea typeface="微软雅黑" panose="020B0503020204020204" pitchFamily="34" charset="-122"/>
                <a:cs typeface="微软雅黑" panose="020B0503020204020204" charset="-122"/>
              </a:rPr>
              <a:t>，输入邮箱后系统自动匹配带出姓名及部门信息，进行签到（仅可填写一次，系统会记录身份，后续签到无需再重复填写）；</a:t>
            </a:r>
            <a:endParaRPr lang="en-US" altLang="zh-CN" sz="1600" dirty="0">
              <a:latin typeface="微软雅黑" panose="020B0503020204020204" pitchFamily="34" charset="-122"/>
              <a:ea typeface="微软雅黑" panose="020B0503020204020204" pitchFamily="34" charset="-122"/>
              <a:cs typeface="微软雅黑" panose="020B0503020204020204" charset="-122"/>
            </a:endParaRPr>
          </a:p>
          <a:p>
            <a:pPr marL="0" indent="0" fontAlgn="base">
              <a:buNone/>
            </a:pPr>
            <a:r>
              <a:rPr lang="en-US" altLang="zh-CN" sz="1600" dirty="0">
                <a:latin typeface="微软雅黑" panose="020B0503020204020204" pitchFamily="34" charset="-122"/>
                <a:ea typeface="微软雅黑" panose="020B0503020204020204" pitchFamily="34" charset="-122"/>
                <a:cs typeface="微软雅黑" panose="020B0503020204020204" charset="-122"/>
              </a:rPr>
              <a:t>3.</a:t>
            </a:r>
            <a:r>
              <a:rPr lang="zh-CN" altLang="en-US" sz="1600" dirty="0">
                <a:latin typeface="微软雅黑" panose="020B0503020204020204" pitchFamily="34" charset="-122"/>
                <a:ea typeface="微软雅黑" panose="020B0503020204020204" pitchFamily="34" charset="-122"/>
              </a:rPr>
              <a:t>扫码签到成功后生成会议链接，支持电脑端或移动端入会</a:t>
            </a:r>
            <a:r>
              <a:rPr lang="en-US" altLang="zh-CN" sz="1600" dirty="0">
                <a:latin typeface="微软雅黑" panose="020B0503020204020204" pitchFamily="34" charset="-122"/>
                <a:ea typeface="微软雅黑" panose="020B0503020204020204" pitchFamily="34" charset="-122"/>
              </a:rPr>
              <a:t>;</a:t>
            </a:r>
            <a:endParaRPr lang="zh-CN" altLang="en-US" sz="1600" dirty="0">
              <a:latin typeface="微软雅黑" panose="020B0503020204020204" pitchFamily="34" charset="-122"/>
              <a:ea typeface="微软雅黑" panose="020B0503020204020204" pitchFamily="34" charset="-122"/>
              <a:sym typeface="+mn-ea"/>
            </a:endParaRPr>
          </a:p>
          <a:p>
            <a:pPr marL="90805" indent="0">
              <a:lnSpc>
                <a:spcPct val="110000"/>
              </a:lnSpc>
              <a:buFont typeface="+mj-lt"/>
              <a:buNone/>
            </a:pPr>
            <a:endParaRPr lang="zh-CN" altLang="en-US" sz="1600" dirty="0">
              <a:latin typeface="微软雅黑" panose="020B0503020204020204" charset="-122"/>
              <a:ea typeface="微软雅黑" panose="020B0503020204020204" charset="-122"/>
              <a:cs typeface="微软雅黑" panose="020B0503020204020204" charset="-122"/>
            </a:endParaRPr>
          </a:p>
        </p:txBody>
      </p:sp>
      <p:pic>
        <p:nvPicPr>
          <p:cNvPr id="13" name="图片 12">
            <a:extLst>
              <a:ext uri="{FF2B5EF4-FFF2-40B4-BE49-F238E27FC236}">
                <a16:creationId xmlns:a16="http://schemas.microsoft.com/office/drawing/2014/main" id="{6D51003E-8998-1D85-85A4-87AD501D645B}"/>
              </a:ext>
            </a:extLst>
          </p:cNvPr>
          <p:cNvPicPr>
            <a:picLocks noChangeAspect="1"/>
          </p:cNvPicPr>
          <p:nvPr/>
        </p:nvPicPr>
        <p:blipFill>
          <a:blip r:embed="rId3"/>
          <a:stretch>
            <a:fillRect/>
          </a:stretch>
        </p:blipFill>
        <p:spPr>
          <a:xfrm>
            <a:off x="461645" y="1039495"/>
            <a:ext cx="6854190" cy="6757670"/>
          </a:xfrm>
          <a:prstGeom prst="rect">
            <a:avLst/>
          </a:prstGeom>
          <a:ln>
            <a:solidFill>
              <a:schemeClr val="bg1">
                <a:lumMod val="95000"/>
              </a:schemeClr>
            </a:solidFill>
          </a:ln>
        </p:spPr>
      </p:pic>
      <p:sp>
        <p:nvSpPr>
          <p:cNvPr id="7" name="箭头: 右 10">
            <a:extLst>
              <a:ext uri="{FF2B5EF4-FFF2-40B4-BE49-F238E27FC236}">
                <a16:creationId xmlns:a16="http://schemas.microsoft.com/office/drawing/2014/main" id="{E11703C5-B201-29D0-345A-A1390FFFE92F}"/>
              </a:ext>
            </a:extLst>
          </p:cNvPr>
          <p:cNvSpPr/>
          <p:nvPr>
            <p:custDataLst>
              <p:tags r:id="rId1"/>
            </p:custDataLst>
          </p:nvPr>
        </p:nvSpPr>
        <p:spPr>
          <a:xfrm>
            <a:off x="3519841" y="3850005"/>
            <a:ext cx="328367" cy="1251284"/>
          </a:xfrm>
          <a:prstGeom prst="rightArrow">
            <a:avLst/>
          </a:prstGeom>
          <a:solidFill>
            <a:srgbClr val="BC13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endParaRPr>
          </a:p>
        </p:txBody>
      </p:sp>
    </p:spTree>
    <p:extLst>
      <p:ext uri="{BB962C8B-B14F-4D97-AF65-F5344CB8AC3E}">
        <p14:creationId xmlns:p14="http://schemas.microsoft.com/office/powerpoint/2010/main" val="200253076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latin typeface="微软雅黑" panose="020B0503020204020204" charset="-122"/>
                <a:ea typeface="微软雅黑" panose="020B0503020204020204" charset="-122"/>
                <a:cs typeface="微软雅黑" panose="020B0503020204020204" charset="-122"/>
                <a:sym typeface="+mn-ea"/>
              </a:rPr>
              <a:t>4.4 </a:t>
            </a:r>
            <a:r>
              <a:rPr lang="zh-CN" altLang="en-US">
                <a:latin typeface="微软雅黑" panose="020B0503020204020204" charset="-122"/>
                <a:ea typeface="微软雅黑" panose="020B0503020204020204" charset="-122"/>
                <a:cs typeface="微软雅黑" panose="020B0503020204020204" charset="-122"/>
                <a:sym typeface="+mn-ea"/>
              </a:rPr>
              <a:t>子会议会议执行</a:t>
            </a:r>
            <a:r>
              <a:rPr lang="en-US" altLang="zh-CN">
                <a:latin typeface="微软雅黑" panose="020B0503020204020204" charset="-122"/>
                <a:ea typeface="微软雅黑" panose="020B0503020204020204" charset="-122"/>
                <a:cs typeface="微软雅黑" panose="020B0503020204020204" charset="-122"/>
                <a:sym typeface="+mn-ea"/>
              </a:rPr>
              <a:t>  - </a:t>
            </a:r>
            <a:r>
              <a:rPr lang="zh-CN" altLang="en-US">
                <a:latin typeface="微软雅黑" panose="020B0503020204020204" charset="-122"/>
                <a:ea typeface="微软雅黑" panose="020B0503020204020204" charset="-122"/>
                <a:cs typeface="微软雅黑" panose="020B0503020204020204" charset="-122"/>
                <a:sym typeface="+mn-ea"/>
              </a:rPr>
              <a:t>查看签到记录</a:t>
            </a:r>
          </a:p>
        </p:txBody>
      </p:sp>
      <p:sp>
        <p:nvSpPr>
          <p:cNvPr id="6" name="文本占位符 1"/>
          <p:cNvSpPr>
            <a:spLocks noGrp="1"/>
          </p:cNvSpPr>
          <p:nvPr/>
        </p:nvSpPr>
        <p:spPr>
          <a:xfrm>
            <a:off x="752828" y="836156"/>
            <a:ext cx="10659710" cy="461665"/>
          </a:xfrm>
          <a:prstGeom prst="rect">
            <a:avLst/>
          </a:prstGeom>
        </p:spPr>
        <p:txBody>
          <a:bodyPr vert="horz" lIns="91440" tIns="45720" rIns="91440" bIns="45720" rtlCol="0">
            <a:normAutofit fontScale="97500"/>
          </a:bodyPr>
          <a:lstStyle>
            <a:lvl1pPr marL="0" indent="0" algn="l" defTabSz="914400" rtl="0" eaLnBrk="1" latinLnBrk="0" hangingPunct="1">
              <a:lnSpc>
                <a:spcPct val="90000"/>
              </a:lnSpc>
              <a:spcBef>
                <a:spcPts val="1000"/>
              </a:spcBef>
              <a:buClr>
                <a:schemeClr val="tx2"/>
              </a:buClr>
              <a:buSzPct val="75000"/>
              <a:buFont typeface="Arial" panose="020B0604020202020204" pitchFamily="34" charset="0"/>
              <a:buNone/>
              <a:defRPr sz="2400" b="1" i="0" kern="1200" baseline="0">
                <a:solidFill>
                  <a:schemeClr val="tx1"/>
                </a:solidFill>
                <a:latin typeface="+mj-lt"/>
                <a:ea typeface="+mn-ea"/>
                <a:cs typeface="+mn-cs"/>
              </a:defRPr>
            </a:lvl1pPr>
            <a:lvl2pPr marL="685800" indent="-228600" algn="l" defTabSz="914400" rtl="0" eaLnBrk="1" latinLnBrk="0" hangingPunct="1">
              <a:lnSpc>
                <a:spcPct val="90000"/>
              </a:lnSpc>
              <a:spcBef>
                <a:spcPts val="500"/>
              </a:spcBef>
              <a:buClr>
                <a:schemeClr val="tx2"/>
              </a:buClr>
              <a:buSzPct val="75000"/>
              <a:buFont typeface="Verdana Pro Light" panose="020B030403050404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tx2"/>
              </a:buClr>
              <a:buSzPct val="75000"/>
              <a:buFont typeface="Wingdings" panose="05000000000000000000" pitchFamily="2" charset="2"/>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bg2"/>
              </a:buClr>
              <a:buSzPct val="75000"/>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6"/>
              </a:buClr>
              <a:buSzPct val="75000"/>
              <a:buFont typeface="Verdana Pro Light" panose="020B030403050404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zh-CN" altLang="en-US" dirty="0">
              <a:latin typeface="微软雅黑" panose="020B0503020204020204" charset="-122"/>
              <a:ea typeface="微软雅黑" panose="020B0503020204020204" charset="-122"/>
              <a:cs typeface="微软雅黑" panose="020B0503020204020204" charset="-122"/>
              <a:sym typeface="+mn-ea"/>
            </a:endParaRPr>
          </a:p>
        </p:txBody>
      </p:sp>
      <p:sp>
        <p:nvSpPr>
          <p:cNvPr id="13" name="文本框 12"/>
          <p:cNvSpPr txBox="1"/>
          <p:nvPr/>
        </p:nvSpPr>
        <p:spPr>
          <a:xfrm>
            <a:off x="7470775" y="1427480"/>
            <a:ext cx="6593840" cy="4507230"/>
          </a:xfrm>
          <a:prstGeom prst="rect">
            <a:avLst/>
          </a:prstGeom>
          <a:noFill/>
        </p:spPr>
        <p:txBody>
          <a:bodyPr wrap="square" rtlCol="0" anchor="t">
            <a:noAutofit/>
          </a:bodyPr>
          <a:lstStyle/>
          <a:p>
            <a:pPr marL="433705" indent="-342900">
              <a:lnSpc>
                <a:spcPct val="130000"/>
              </a:lnSpc>
              <a:buFont typeface="+mj-lt"/>
              <a:buAutoNum type="arabicPeriod"/>
            </a:pPr>
            <a:r>
              <a:rPr lang="zh-CN" altLang="en-US" sz="1600" dirty="0">
                <a:solidFill>
                  <a:schemeClr val="tx1"/>
                </a:solidFill>
                <a:latin typeface="微软雅黑" panose="020B0503020204020204" charset="-122"/>
                <a:ea typeface="微软雅黑" panose="020B0503020204020204" charset="-122"/>
                <a:sym typeface="+mn-ea"/>
              </a:rPr>
              <a:t>签到完成后，</a:t>
            </a:r>
            <a:r>
              <a:rPr lang="zh-CN" altLang="en-US" sz="1600" dirty="0">
                <a:solidFill>
                  <a:schemeClr val="tx1"/>
                </a:solidFill>
                <a:latin typeface="微软雅黑" panose="020B0503020204020204" charset="-122"/>
                <a:ea typeface="微软雅黑" panose="020B0503020204020204" charset="-122"/>
                <a:cs typeface="微软雅黑" panose="020B0503020204020204" charset="-122"/>
                <a:sym typeface="+mn-ea"/>
              </a:rPr>
              <a:t>在</a:t>
            </a:r>
            <a:r>
              <a:rPr lang="en-US" altLang="zh-CN" sz="1600" dirty="0">
                <a:solidFill>
                  <a:schemeClr val="tx1"/>
                </a:solidFill>
                <a:latin typeface="微软雅黑" panose="020B0503020204020204" charset="-122"/>
                <a:ea typeface="微软雅黑" panose="020B0503020204020204" charset="-122"/>
                <a:cs typeface="微软雅黑" panose="020B0503020204020204" charset="-122"/>
                <a:sym typeface="+mn-ea"/>
              </a:rPr>
              <a:t>“</a:t>
            </a:r>
            <a:r>
              <a:rPr lang="zh-CN" altLang="en-US" sz="1600" dirty="0">
                <a:solidFill>
                  <a:schemeClr val="tx1"/>
                </a:solidFill>
                <a:latin typeface="微软雅黑" panose="020B0503020204020204" charset="-122"/>
                <a:ea typeface="微软雅黑" panose="020B0503020204020204" charset="-122"/>
                <a:cs typeface="微软雅黑" panose="020B0503020204020204" charset="-122"/>
                <a:sym typeface="+mn-ea"/>
              </a:rPr>
              <a:t>签到管理</a:t>
            </a:r>
            <a:r>
              <a:rPr lang="en-US" altLang="zh-CN" sz="1600" dirty="0">
                <a:solidFill>
                  <a:schemeClr val="tx1"/>
                </a:solidFill>
                <a:latin typeface="微软雅黑" panose="020B0503020204020204" charset="-122"/>
                <a:ea typeface="微软雅黑" panose="020B0503020204020204" charset="-122"/>
                <a:cs typeface="微软雅黑" panose="020B0503020204020204" charset="-122"/>
                <a:sym typeface="+mn-ea"/>
              </a:rPr>
              <a:t> - </a:t>
            </a:r>
            <a:r>
              <a:rPr lang="zh-CN" altLang="en-US" sz="1600" dirty="0">
                <a:solidFill>
                  <a:schemeClr val="tx1"/>
                </a:solidFill>
                <a:latin typeface="微软雅黑" panose="020B0503020204020204" charset="-122"/>
                <a:ea typeface="微软雅黑" panose="020B0503020204020204" charset="-122"/>
                <a:cs typeface="微软雅黑" panose="020B0503020204020204" charset="-122"/>
                <a:sym typeface="+mn-ea"/>
              </a:rPr>
              <a:t>签到信息</a:t>
            </a:r>
            <a:r>
              <a:rPr lang="en-US" altLang="zh-CN" sz="1600" dirty="0">
                <a:solidFill>
                  <a:schemeClr val="tx1"/>
                </a:solidFill>
                <a:latin typeface="微软雅黑" panose="020B0503020204020204" charset="-122"/>
                <a:ea typeface="微软雅黑" panose="020B0503020204020204" charset="-122"/>
                <a:cs typeface="微软雅黑" panose="020B0503020204020204" charset="-122"/>
                <a:sym typeface="+mn-ea"/>
              </a:rPr>
              <a:t>”</a:t>
            </a:r>
            <a:r>
              <a:rPr lang="zh-CN" altLang="en-US" sz="1600" dirty="0">
                <a:solidFill>
                  <a:schemeClr val="tx1"/>
                </a:solidFill>
                <a:latin typeface="微软雅黑" panose="020B0503020204020204" charset="-122"/>
                <a:ea typeface="微软雅黑" panose="020B0503020204020204" charset="-122"/>
                <a:cs typeface="微软雅黑" panose="020B0503020204020204" charset="-122"/>
                <a:sym typeface="+mn-ea"/>
              </a:rPr>
              <a:t>下方可以查看签到记录明细；</a:t>
            </a:r>
          </a:p>
          <a:p>
            <a:pPr marL="433705" indent="-342900">
              <a:lnSpc>
                <a:spcPct val="130000"/>
              </a:lnSpc>
              <a:buFont typeface="+mj-lt"/>
              <a:buAutoNum type="arabicPeriod" startAt="2"/>
            </a:pPr>
            <a:r>
              <a:rPr lang="zh-CN" altLang="en-US" sz="1600" dirty="0">
                <a:solidFill>
                  <a:schemeClr val="tx1"/>
                </a:solidFill>
                <a:latin typeface="微软雅黑" panose="020B0503020204020204" charset="-122"/>
                <a:ea typeface="微软雅黑" panose="020B0503020204020204" charset="-122"/>
                <a:cs typeface="微软雅黑" panose="020B0503020204020204" charset="-122"/>
                <a:sym typeface="+mn-ea"/>
              </a:rPr>
              <a:t>纯线上会：不展示会议地点、签到位置、距离会议地点</a:t>
            </a:r>
            <a:endParaRPr lang="en-US" altLang="zh-CN" sz="1600" dirty="0">
              <a:latin typeface="微软雅黑" panose="020B0503020204020204" charset="-122"/>
              <a:ea typeface="微软雅黑" panose="020B0503020204020204" charset="-122"/>
              <a:cs typeface="微软雅黑" panose="020B0503020204020204" charset="-122"/>
              <a:sym typeface="+mn-ea"/>
            </a:endParaRPr>
          </a:p>
          <a:p>
            <a:pPr marL="433705" indent="-342900">
              <a:lnSpc>
                <a:spcPct val="130000"/>
              </a:lnSpc>
              <a:buFont typeface="+mj-lt"/>
              <a:buAutoNum type="arabicPeriod" startAt="2"/>
            </a:pPr>
            <a:r>
              <a:rPr lang="zh-CN" altLang="en-US" sz="1600" dirty="0">
                <a:solidFill>
                  <a:schemeClr val="tx1"/>
                </a:solidFill>
                <a:latin typeface="微软雅黑" panose="020B0503020204020204" charset="-122"/>
                <a:ea typeface="微软雅黑" panose="020B0503020204020204" charset="-122"/>
                <a:sym typeface="+mn-ea"/>
              </a:rPr>
              <a:t>签到完成后，仅</a:t>
            </a:r>
            <a:r>
              <a:rPr lang="en-US" altLang="zh-CN" sz="1600" dirty="0">
                <a:solidFill>
                  <a:schemeClr val="tx1"/>
                </a:solidFill>
                <a:latin typeface="微软雅黑" panose="020B0503020204020204" charset="-122"/>
                <a:ea typeface="微软雅黑" panose="020B0503020204020204" charset="-122"/>
                <a:sym typeface="+mn-ea"/>
              </a:rPr>
              <a:t>PC</a:t>
            </a:r>
            <a:r>
              <a:rPr lang="zh-CN" altLang="en-US" sz="1600" dirty="0">
                <a:solidFill>
                  <a:schemeClr val="tx1"/>
                </a:solidFill>
                <a:latin typeface="微软雅黑" panose="020B0503020204020204" charset="-122"/>
                <a:ea typeface="微软雅黑" panose="020B0503020204020204" charset="-122"/>
                <a:sym typeface="+mn-ea"/>
              </a:rPr>
              <a:t>端支持</a:t>
            </a:r>
            <a:r>
              <a:rPr lang="zh-CN" altLang="en-US" sz="1600" b="1" dirty="0">
                <a:solidFill>
                  <a:schemeClr val="tx1"/>
                </a:solidFill>
                <a:latin typeface="微软雅黑" panose="020B0503020204020204" charset="-122"/>
                <a:ea typeface="微软雅黑" panose="020B0503020204020204" charset="-122"/>
                <a:sym typeface="+mn-ea"/>
              </a:rPr>
              <a:t>导出签到明细表</a:t>
            </a:r>
          </a:p>
          <a:p>
            <a:pPr marL="90805" indent="0">
              <a:lnSpc>
                <a:spcPct val="130000"/>
              </a:lnSpc>
              <a:buFont typeface="+mj-lt"/>
              <a:buNone/>
            </a:pPr>
            <a:endParaRPr lang="zh-CN" altLang="en-US" sz="1600" b="1" dirty="0">
              <a:solidFill>
                <a:schemeClr val="tx1"/>
              </a:solidFill>
              <a:latin typeface="微软雅黑" panose="020B0503020204020204" charset="-122"/>
              <a:ea typeface="微软雅黑" panose="020B0503020204020204" charset="-122"/>
              <a:sym typeface="+mn-ea"/>
            </a:endParaRPr>
          </a:p>
          <a:p>
            <a:pPr marL="90805" indent="0">
              <a:lnSpc>
                <a:spcPct val="130000"/>
              </a:lnSpc>
              <a:buFont typeface="+mj-lt"/>
              <a:buNone/>
            </a:pPr>
            <a:r>
              <a:rPr lang="zh-CN" altLang="en-US" sz="1600" b="1" dirty="0">
                <a:solidFill>
                  <a:srgbClr val="FF0000"/>
                </a:solidFill>
                <a:latin typeface="微软雅黑" panose="020B0503020204020204" charset="-122"/>
                <a:ea typeface="微软雅黑" panose="020B0503020204020204" charset="-122"/>
                <a:sym typeface="+mn-ea"/>
              </a:rPr>
              <a:t>注：同一个手机一场会议只能签到</a:t>
            </a:r>
            <a:r>
              <a:rPr lang="en-US" altLang="zh-CN" sz="1600" b="1" dirty="0">
                <a:solidFill>
                  <a:srgbClr val="FF0000"/>
                </a:solidFill>
                <a:latin typeface="微软雅黑" panose="020B0503020204020204" charset="-122"/>
                <a:ea typeface="微软雅黑" panose="020B0503020204020204" charset="-122"/>
                <a:sym typeface="+mn-ea"/>
              </a:rPr>
              <a:t>1</a:t>
            </a:r>
            <a:r>
              <a:rPr lang="zh-CN" altLang="en-US" sz="1600" b="1" dirty="0">
                <a:solidFill>
                  <a:srgbClr val="FF0000"/>
                </a:solidFill>
                <a:latin typeface="微软雅黑" panose="020B0503020204020204" charset="-122"/>
                <a:ea typeface="微软雅黑" panose="020B0503020204020204" charset="-122"/>
                <a:sym typeface="+mn-ea"/>
              </a:rPr>
              <a:t>次，签到记录界面仅展示签到成功的专家信息</a:t>
            </a:r>
          </a:p>
        </p:txBody>
      </p:sp>
      <p:pic>
        <p:nvPicPr>
          <p:cNvPr id="5" name="图片 4"/>
          <p:cNvPicPr>
            <a:picLocks noChangeAspect="1"/>
          </p:cNvPicPr>
          <p:nvPr/>
        </p:nvPicPr>
        <p:blipFill>
          <a:blip r:embed="rId2"/>
          <a:stretch>
            <a:fillRect/>
          </a:stretch>
        </p:blipFill>
        <p:spPr>
          <a:xfrm>
            <a:off x="565150" y="1139190"/>
            <a:ext cx="5965190" cy="2915285"/>
          </a:xfrm>
          <a:prstGeom prst="rect">
            <a:avLst/>
          </a:prstGeom>
          <a:ln>
            <a:solidFill>
              <a:schemeClr val="bg1">
                <a:lumMod val="95000"/>
              </a:schemeClr>
            </a:solidFill>
          </a:ln>
        </p:spPr>
      </p:pic>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微软雅黑" panose="020B0503020204020204" charset="-122"/>
                <a:ea typeface="微软雅黑" panose="020B0503020204020204" charset="-122"/>
                <a:cs typeface="微软雅黑" panose="020B0503020204020204" charset="-122"/>
                <a:sym typeface="+mn-ea"/>
              </a:rPr>
              <a:t>4.4 </a:t>
            </a:r>
            <a:r>
              <a:rPr lang="zh-CN" altLang="en-US" dirty="0">
                <a:latin typeface="微软雅黑" panose="020B0503020204020204" charset="-122"/>
                <a:ea typeface="微软雅黑" panose="020B0503020204020204" charset="-122"/>
                <a:cs typeface="微软雅黑" panose="020B0503020204020204" charset="-122"/>
                <a:sym typeface="+mn-ea"/>
              </a:rPr>
              <a:t>子会议执行</a:t>
            </a:r>
            <a:r>
              <a:rPr lang="en-US" altLang="zh-CN" dirty="0">
                <a:latin typeface="微软雅黑" panose="020B0503020204020204" charset="-122"/>
                <a:ea typeface="微软雅黑" panose="020B0503020204020204" charset="-122"/>
                <a:cs typeface="微软雅黑" panose="020B0503020204020204" charset="-122"/>
                <a:sym typeface="+mn-ea"/>
              </a:rPr>
              <a:t> - </a:t>
            </a:r>
            <a:r>
              <a:rPr lang="zh-CN" altLang="en-US" dirty="0">
                <a:latin typeface="微软雅黑" panose="020B0503020204020204" charset="-122"/>
                <a:ea typeface="微软雅黑" panose="020B0503020204020204" charset="-122"/>
                <a:cs typeface="微软雅黑" panose="020B0503020204020204" charset="-122"/>
                <a:sym typeface="+mn-ea"/>
              </a:rPr>
              <a:t>会议照片</a:t>
            </a:r>
          </a:p>
        </p:txBody>
      </p:sp>
      <p:sp>
        <p:nvSpPr>
          <p:cNvPr id="6" name="文本占位符 1"/>
          <p:cNvSpPr>
            <a:spLocks noGrp="1"/>
          </p:cNvSpPr>
          <p:nvPr/>
        </p:nvSpPr>
        <p:spPr>
          <a:xfrm>
            <a:off x="752828" y="836156"/>
            <a:ext cx="10659710" cy="461665"/>
          </a:xfrm>
          <a:prstGeom prst="rect">
            <a:avLst/>
          </a:prstGeom>
        </p:spPr>
        <p:txBody>
          <a:bodyPr vert="horz" lIns="91440" tIns="45720" rIns="91440" bIns="45720" rtlCol="0">
            <a:normAutofit fontScale="97500"/>
          </a:bodyPr>
          <a:lstStyle>
            <a:lvl1pPr marL="0" indent="0" algn="l" defTabSz="914400" rtl="0" eaLnBrk="1" latinLnBrk="0" hangingPunct="1">
              <a:lnSpc>
                <a:spcPct val="90000"/>
              </a:lnSpc>
              <a:spcBef>
                <a:spcPts val="1000"/>
              </a:spcBef>
              <a:buClr>
                <a:schemeClr val="tx2"/>
              </a:buClr>
              <a:buSzPct val="75000"/>
              <a:buFont typeface="Arial" panose="020B0604020202020204" pitchFamily="34" charset="0"/>
              <a:buNone/>
              <a:defRPr sz="2400" b="1" i="0" kern="1200" baseline="0">
                <a:solidFill>
                  <a:schemeClr val="tx1"/>
                </a:solidFill>
                <a:latin typeface="+mj-lt"/>
                <a:ea typeface="+mn-ea"/>
                <a:cs typeface="+mn-cs"/>
              </a:defRPr>
            </a:lvl1pPr>
            <a:lvl2pPr marL="685800" indent="-228600" algn="l" defTabSz="914400" rtl="0" eaLnBrk="1" latinLnBrk="0" hangingPunct="1">
              <a:lnSpc>
                <a:spcPct val="90000"/>
              </a:lnSpc>
              <a:spcBef>
                <a:spcPts val="500"/>
              </a:spcBef>
              <a:buClr>
                <a:schemeClr val="tx2"/>
              </a:buClr>
              <a:buSzPct val="75000"/>
              <a:buFont typeface="Verdana Pro Light" panose="020B030403050404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tx2"/>
              </a:buClr>
              <a:buSzPct val="75000"/>
              <a:buFont typeface="Wingdings" panose="05000000000000000000" pitchFamily="2" charset="2"/>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bg2"/>
              </a:buClr>
              <a:buSzPct val="75000"/>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6"/>
              </a:buClr>
              <a:buSzPct val="75000"/>
              <a:buFont typeface="Verdana Pro Light" panose="020B030403050404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zh-CN" altLang="en-US" dirty="0">
              <a:latin typeface="微软雅黑" panose="020B0503020204020204" charset="-122"/>
              <a:ea typeface="微软雅黑" panose="020B0503020204020204" charset="-122"/>
              <a:cs typeface="微软雅黑" panose="020B0503020204020204" charset="-122"/>
              <a:sym typeface="+mn-ea"/>
            </a:endParaRPr>
          </a:p>
        </p:txBody>
      </p:sp>
      <p:sp>
        <p:nvSpPr>
          <p:cNvPr id="13" name="文本框 12"/>
          <p:cNvSpPr txBox="1"/>
          <p:nvPr/>
        </p:nvSpPr>
        <p:spPr>
          <a:xfrm>
            <a:off x="7784465" y="1297305"/>
            <a:ext cx="6339840" cy="5605780"/>
          </a:xfrm>
          <a:prstGeom prst="rect">
            <a:avLst/>
          </a:prstGeom>
          <a:noFill/>
        </p:spPr>
        <p:txBody>
          <a:bodyPr wrap="square" rtlCol="0" anchor="t">
            <a:noAutofit/>
          </a:bodyPr>
          <a:lstStyle/>
          <a:p>
            <a:pPr marL="90805" indent="0">
              <a:lnSpc>
                <a:spcPct val="130000"/>
              </a:lnSpc>
              <a:buFont typeface="+mj-lt"/>
              <a:buNone/>
            </a:pPr>
            <a:r>
              <a:rPr lang="en-US" altLang="zh-CN" sz="1600" dirty="0">
                <a:latin typeface="微软雅黑" panose="020B0503020204020204" charset="-122"/>
                <a:ea typeface="微软雅黑" panose="020B0503020204020204" charset="-122"/>
                <a:sym typeface="+mn-ea"/>
              </a:rPr>
              <a:t>1. </a:t>
            </a:r>
            <a:r>
              <a:rPr lang="zh-CN" altLang="en-US" sz="1600" dirty="0">
                <a:latin typeface="微软雅黑" panose="020B0503020204020204" charset="-122"/>
                <a:ea typeface="微软雅黑" panose="020B0503020204020204" charset="-122"/>
                <a:sym typeface="+mn-ea"/>
              </a:rPr>
              <a:t>拍照时间：会议当天都可以拍照上传</a:t>
            </a:r>
          </a:p>
          <a:p>
            <a:pPr marL="90805" indent="0">
              <a:lnSpc>
                <a:spcPct val="130000"/>
              </a:lnSpc>
              <a:buFont typeface="+mj-lt"/>
              <a:buNone/>
            </a:pPr>
            <a:endParaRPr lang="en-US" altLang="zh-CN" sz="1600" dirty="0">
              <a:latin typeface="微软雅黑" panose="020B0503020204020204" charset="-122"/>
              <a:ea typeface="微软雅黑" panose="020B0503020204020204" charset="-122"/>
              <a:sym typeface="+mn-ea"/>
            </a:endParaRPr>
          </a:p>
          <a:p>
            <a:pPr marL="90805" indent="0">
              <a:lnSpc>
                <a:spcPct val="130000"/>
              </a:lnSpc>
              <a:buFont typeface="+mj-lt"/>
              <a:buNone/>
            </a:pPr>
            <a:r>
              <a:rPr lang="en-US" altLang="zh-CN" sz="1600" dirty="0">
                <a:latin typeface="微软雅黑" panose="020B0503020204020204" charset="-122"/>
                <a:ea typeface="微软雅黑" panose="020B0503020204020204" charset="-122"/>
                <a:sym typeface="+mn-ea"/>
              </a:rPr>
              <a:t>2.  </a:t>
            </a:r>
            <a:r>
              <a:rPr lang="zh-CN" altLang="en-US" sz="1600" dirty="0">
                <a:latin typeface="微软雅黑" panose="020B0503020204020204" charset="-122"/>
                <a:ea typeface="微软雅黑" panose="020B0503020204020204" charset="-122"/>
                <a:sym typeface="+mn-ea"/>
              </a:rPr>
              <a:t>拍照方式：</a:t>
            </a:r>
          </a:p>
          <a:p>
            <a:pPr marL="890905" lvl="1" indent="-342900">
              <a:lnSpc>
                <a:spcPct val="130000"/>
              </a:lnSpc>
              <a:buFont typeface="+mj-lt"/>
              <a:buAutoNum type="alphaLcParenR"/>
            </a:pPr>
            <a:endParaRPr lang="en-US" altLang="zh-CN" sz="1600" dirty="0">
              <a:latin typeface="微软雅黑" panose="020B0503020204020204" charset="-122"/>
              <a:ea typeface="微软雅黑" panose="020B0503020204020204" charset="-122"/>
              <a:sym typeface="+mn-ea"/>
            </a:endParaRPr>
          </a:p>
          <a:p>
            <a:pPr marL="890905" lvl="1" indent="-342900">
              <a:lnSpc>
                <a:spcPct val="130000"/>
              </a:lnSpc>
              <a:buFont typeface="+mj-lt"/>
              <a:buAutoNum type="alphaLcParenR"/>
            </a:pPr>
            <a:r>
              <a:rPr lang="zh-CN" altLang="en-US" sz="1600" dirty="0">
                <a:latin typeface="微软雅黑" panose="020B0503020204020204" charset="-122"/>
                <a:ea typeface="微软雅黑" panose="020B0503020204020204" charset="-122"/>
                <a:sym typeface="+mn-ea"/>
              </a:rPr>
              <a:t>线上会议：可以拍照，也可以上传</a:t>
            </a:r>
          </a:p>
          <a:p>
            <a:pPr marL="890905" lvl="1" indent="-342900">
              <a:lnSpc>
                <a:spcPct val="130000"/>
              </a:lnSpc>
              <a:buFont typeface="+mj-lt"/>
              <a:buAutoNum type="alphaLcParenR"/>
            </a:pPr>
            <a:endParaRPr lang="en-US" altLang="zh-CN" sz="1600" dirty="0">
              <a:latin typeface="微软雅黑" panose="020B0503020204020204" charset="-122"/>
              <a:ea typeface="微软雅黑" panose="020B0503020204020204" charset="-122"/>
              <a:sym typeface="+mn-ea"/>
            </a:endParaRPr>
          </a:p>
          <a:p>
            <a:pPr marL="890905" lvl="1" indent="-342900">
              <a:lnSpc>
                <a:spcPct val="130000"/>
              </a:lnSpc>
              <a:buFont typeface="+mj-lt"/>
              <a:buAutoNum type="alphaLcParenR"/>
            </a:pPr>
            <a:r>
              <a:rPr lang="zh-CN" altLang="en-US" sz="1600" dirty="0">
                <a:latin typeface="微软雅黑" panose="020B0503020204020204" charset="-122"/>
                <a:ea typeface="微软雅黑" panose="020B0503020204020204" charset="-122"/>
                <a:sym typeface="+mn-ea"/>
              </a:rPr>
              <a:t>线下</a:t>
            </a:r>
            <a:r>
              <a:rPr lang="en-US" altLang="zh-CN" sz="1600" dirty="0">
                <a:latin typeface="微软雅黑" panose="020B0503020204020204" charset="-122"/>
                <a:ea typeface="微软雅黑" panose="020B0503020204020204" charset="-122"/>
                <a:sym typeface="+mn-ea"/>
              </a:rPr>
              <a:t>. </a:t>
            </a:r>
            <a:r>
              <a:rPr lang="zh-CN" altLang="en-US" sz="1600" dirty="0">
                <a:latin typeface="微软雅黑" panose="020B0503020204020204" charset="-122"/>
                <a:ea typeface="微软雅黑" panose="020B0503020204020204" charset="-122"/>
                <a:sym typeface="+mn-ea"/>
              </a:rPr>
              <a:t>线下</a:t>
            </a:r>
            <a:r>
              <a:rPr lang="en-US" altLang="zh-CN" sz="1600" dirty="0">
                <a:latin typeface="微软雅黑" panose="020B0503020204020204" charset="-122"/>
                <a:ea typeface="微软雅黑" panose="020B0503020204020204" charset="-122"/>
                <a:sym typeface="+mn-ea"/>
              </a:rPr>
              <a:t>+</a:t>
            </a:r>
            <a:r>
              <a:rPr lang="zh-CN" altLang="en-US" sz="1600" dirty="0">
                <a:latin typeface="微软雅黑" panose="020B0503020204020204" charset="-122"/>
                <a:ea typeface="微软雅黑" panose="020B0503020204020204" charset="-122"/>
                <a:sym typeface="+mn-ea"/>
              </a:rPr>
              <a:t>线上会议：必须移动端拍照</a:t>
            </a:r>
          </a:p>
          <a:p>
            <a:pPr marL="90805" indent="0">
              <a:lnSpc>
                <a:spcPct val="130000"/>
              </a:lnSpc>
              <a:buFont typeface="+mj-lt"/>
              <a:buNone/>
            </a:pPr>
            <a:endParaRPr lang="en-US" altLang="zh-CN" sz="1600" dirty="0">
              <a:latin typeface="微软雅黑" panose="020B0503020204020204" charset="-122"/>
              <a:ea typeface="微软雅黑" panose="020B0503020204020204" charset="-122"/>
              <a:sym typeface="+mn-ea"/>
            </a:endParaRPr>
          </a:p>
          <a:p>
            <a:pPr marL="90805" indent="0">
              <a:lnSpc>
                <a:spcPct val="130000"/>
              </a:lnSpc>
              <a:buFont typeface="+mj-lt"/>
              <a:buNone/>
            </a:pPr>
            <a:r>
              <a:rPr lang="en-US" altLang="zh-CN" sz="1600" dirty="0">
                <a:latin typeface="微软雅黑" panose="020B0503020204020204" charset="-122"/>
                <a:ea typeface="微软雅黑" panose="020B0503020204020204" charset="-122"/>
                <a:sym typeface="+mn-ea"/>
              </a:rPr>
              <a:t>3. </a:t>
            </a:r>
            <a:r>
              <a:rPr lang="zh-CN" altLang="en-US" sz="1600" dirty="0">
                <a:latin typeface="微软雅黑" panose="020B0503020204020204" charset="-122"/>
                <a:ea typeface="微软雅黑" panose="020B0503020204020204" charset="-122"/>
                <a:sym typeface="+mn-ea"/>
              </a:rPr>
              <a:t>拍照水印：定位位置</a:t>
            </a:r>
            <a:r>
              <a:rPr lang="en-US" altLang="zh-CN" sz="1600" dirty="0">
                <a:latin typeface="微软雅黑" panose="020B0503020204020204" charset="-122"/>
                <a:ea typeface="微软雅黑" panose="020B0503020204020204" charset="-122"/>
                <a:sym typeface="+mn-ea"/>
              </a:rPr>
              <a:t>+</a:t>
            </a:r>
            <a:r>
              <a:rPr lang="zh-CN" altLang="en-US" sz="1600" dirty="0">
                <a:latin typeface="微软雅黑" panose="020B0503020204020204" charset="-122"/>
                <a:ea typeface="微软雅黑" panose="020B0503020204020204" charset="-122"/>
                <a:sym typeface="+mn-ea"/>
              </a:rPr>
              <a:t>拍照时间</a:t>
            </a:r>
          </a:p>
          <a:p>
            <a:pPr marL="90805" indent="0">
              <a:lnSpc>
                <a:spcPct val="130000"/>
              </a:lnSpc>
              <a:buFont typeface="+mj-lt"/>
              <a:buNone/>
            </a:pPr>
            <a:endParaRPr lang="en-US" altLang="zh-CN" sz="1600" dirty="0">
              <a:latin typeface="微软雅黑" panose="020B0503020204020204" charset="-122"/>
              <a:ea typeface="微软雅黑" panose="020B0503020204020204" charset="-122"/>
              <a:sym typeface="+mn-ea"/>
            </a:endParaRPr>
          </a:p>
          <a:p>
            <a:pPr marL="90805" indent="0">
              <a:lnSpc>
                <a:spcPct val="130000"/>
              </a:lnSpc>
              <a:buFont typeface="+mj-lt"/>
              <a:buNone/>
            </a:pPr>
            <a:r>
              <a:rPr lang="en-US" altLang="zh-CN" sz="1600" dirty="0">
                <a:latin typeface="微软雅黑" panose="020B0503020204020204" charset="-122"/>
                <a:ea typeface="微软雅黑" panose="020B0503020204020204" charset="-122"/>
                <a:sym typeface="+mn-ea"/>
              </a:rPr>
              <a:t>4. </a:t>
            </a:r>
            <a:r>
              <a:rPr lang="zh-CN" altLang="en-US" sz="1600" dirty="0">
                <a:latin typeface="微软雅黑" panose="020B0503020204020204" charset="-122"/>
                <a:ea typeface="微软雅黑" panose="020B0503020204020204" charset="-122"/>
                <a:sym typeface="+mn-ea"/>
              </a:rPr>
              <a:t>照片下载：支持批量下载（点击下载照片按钮一键下载所有会议照片）</a:t>
            </a:r>
          </a:p>
          <a:p>
            <a:pPr marL="90805" indent="0">
              <a:lnSpc>
                <a:spcPct val="130000"/>
              </a:lnSpc>
              <a:buFont typeface="+mj-lt"/>
              <a:buNone/>
            </a:pPr>
            <a:endParaRPr lang="en-US" altLang="zh-CN" sz="1600" dirty="0">
              <a:latin typeface="微软雅黑" panose="020B0503020204020204" charset="-122"/>
              <a:ea typeface="微软雅黑" panose="020B0503020204020204" charset="-122"/>
              <a:sym typeface="+mn-ea"/>
            </a:endParaRPr>
          </a:p>
          <a:p>
            <a:pPr marL="90805" indent="0">
              <a:lnSpc>
                <a:spcPct val="130000"/>
              </a:lnSpc>
              <a:buFont typeface="+mj-lt"/>
              <a:buNone/>
            </a:pPr>
            <a:r>
              <a:rPr lang="en-US" altLang="zh-CN" sz="1600" dirty="0">
                <a:latin typeface="微软雅黑" panose="020B0503020204020204" charset="-122"/>
                <a:ea typeface="微软雅黑" panose="020B0503020204020204" charset="-122"/>
                <a:sym typeface="+mn-ea"/>
              </a:rPr>
              <a:t>5. </a:t>
            </a:r>
            <a:r>
              <a:rPr lang="zh-CN" altLang="en-US" sz="1600" dirty="0">
                <a:latin typeface="微软雅黑" panose="020B0503020204020204" charset="-122"/>
                <a:ea typeface="微软雅黑" panose="020B0503020204020204" charset="-122"/>
                <a:sym typeface="+mn-ea"/>
              </a:rPr>
              <a:t>照片删除：会中可以删除，会后不可删除</a:t>
            </a:r>
          </a:p>
          <a:p>
            <a:pPr marL="90805" indent="0">
              <a:lnSpc>
                <a:spcPct val="130000"/>
              </a:lnSpc>
              <a:buFont typeface="+mj-lt"/>
              <a:buNone/>
            </a:pPr>
            <a:endParaRPr lang="en-US" altLang="zh-CN" sz="1600" dirty="0">
              <a:latin typeface="微软雅黑" panose="020B0503020204020204" charset="-122"/>
              <a:ea typeface="微软雅黑" panose="020B0503020204020204" charset="-122"/>
              <a:sym typeface="+mn-ea"/>
            </a:endParaRPr>
          </a:p>
          <a:p>
            <a:pPr marL="90805">
              <a:lnSpc>
                <a:spcPct val="130000"/>
              </a:lnSpc>
            </a:pPr>
            <a:r>
              <a:rPr lang="en-US" altLang="zh-CN" sz="1600" dirty="0">
                <a:latin typeface="微软雅黑" panose="020B0503020204020204" charset="-122"/>
                <a:ea typeface="微软雅黑" panose="020B0503020204020204" charset="-122"/>
                <a:sym typeface="+mn-ea"/>
              </a:rPr>
              <a:t>6. </a:t>
            </a:r>
            <a:r>
              <a:rPr lang="en-US" altLang="zh-CN" sz="1600" dirty="0" err="1">
                <a:latin typeface="微软雅黑" panose="020B0503020204020204" charset="-122"/>
                <a:ea typeface="微软雅黑" panose="020B0503020204020204" charset="-122"/>
                <a:sym typeface="+mn-ea"/>
              </a:rPr>
              <a:t>拍照权限：会议申请人</a:t>
            </a:r>
            <a:r>
              <a:rPr lang="zh-CN" altLang="en-US" sz="1600" dirty="0">
                <a:latin typeface="微软雅黑" panose="020B0503020204020204" charset="-122"/>
                <a:ea typeface="微软雅黑" panose="020B0503020204020204" charset="-122"/>
                <a:sym typeface="+mn-ea"/>
              </a:rPr>
              <a:t>、</a:t>
            </a:r>
            <a:r>
              <a:rPr lang="en-US" altLang="zh-CN" sz="1600" dirty="0" err="1">
                <a:latin typeface="微软雅黑" panose="020B0503020204020204" charset="-122"/>
                <a:ea typeface="微软雅黑" panose="020B0503020204020204" charset="-122"/>
                <a:sym typeface="+mn-ea"/>
              </a:rPr>
              <a:t>负责人</a:t>
            </a:r>
            <a:r>
              <a:rPr lang="zh-CN" altLang="en-US" sz="1600" dirty="0">
                <a:latin typeface="微软雅黑" panose="020B0503020204020204" charset="-122"/>
                <a:ea typeface="微软雅黑" panose="020B0503020204020204" charset="-122"/>
                <a:sym typeface="+mn-ea"/>
              </a:rPr>
              <a:t>、</a:t>
            </a:r>
            <a:r>
              <a:rPr lang="en-US" altLang="zh-CN" sz="1600" dirty="0" err="1">
                <a:latin typeface="微软雅黑" panose="020B0503020204020204" charset="-122"/>
                <a:ea typeface="微软雅黑" panose="020B0503020204020204" charset="-122"/>
                <a:sym typeface="+mn-ea"/>
              </a:rPr>
              <a:t>协办人</a:t>
            </a:r>
            <a:endParaRPr lang="en-US" altLang="zh-CN" sz="1600" dirty="0">
              <a:latin typeface="微软雅黑" panose="020B0503020204020204" charset="-122"/>
              <a:ea typeface="微软雅黑" panose="020B0503020204020204" charset="-122"/>
              <a:sym typeface="+mn-ea"/>
            </a:endParaRPr>
          </a:p>
          <a:p>
            <a:pPr marL="90805" indent="0">
              <a:lnSpc>
                <a:spcPct val="130000"/>
              </a:lnSpc>
              <a:buFont typeface="+mj-lt"/>
              <a:buNone/>
            </a:pPr>
            <a:endParaRPr lang="en-US" altLang="zh-CN" sz="1400" dirty="0">
              <a:latin typeface="微软雅黑" panose="020B0503020204020204" charset="-122"/>
              <a:ea typeface="微软雅黑" panose="020B0503020204020204" charset="-122"/>
              <a:sym typeface="+mn-ea"/>
            </a:endParaRPr>
          </a:p>
        </p:txBody>
      </p:sp>
      <p:pic>
        <p:nvPicPr>
          <p:cNvPr id="3" name="图片 2"/>
          <p:cNvPicPr/>
          <p:nvPr/>
        </p:nvPicPr>
        <p:blipFill>
          <a:blip r:embed="rId2"/>
          <a:stretch>
            <a:fillRect/>
          </a:stretch>
        </p:blipFill>
        <p:spPr>
          <a:xfrm>
            <a:off x="564945" y="1068948"/>
            <a:ext cx="3139200" cy="6480000"/>
          </a:xfrm>
          <a:prstGeom prst="rect">
            <a:avLst/>
          </a:prstGeom>
          <a:ln>
            <a:solidFill>
              <a:schemeClr val="bg1">
                <a:lumMod val="95000"/>
              </a:schemeClr>
            </a:solidFill>
          </a:ln>
        </p:spPr>
      </p:pic>
      <p:pic>
        <p:nvPicPr>
          <p:cNvPr id="5" name="图片 4"/>
          <p:cNvPicPr/>
          <p:nvPr/>
        </p:nvPicPr>
        <p:blipFill>
          <a:blip r:embed="rId3"/>
          <a:stretch>
            <a:fillRect/>
          </a:stretch>
        </p:blipFill>
        <p:spPr>
          <a:xfrm>
            <a:off x="4174920" y="1035293"/>
            <a:ext cx="3139200" cy="6480000"/>
          </a:xfrm>
          <a:prstGeom prst="rect">
            <a:avLst/>
          </a:prstGeom>
          <a:ln>
            <a:solidFill>
              <a:schemeClr val="bg1">
                <a:lumMod val="95000"/>
              </a:schemeClr>
            </a:solidFill>
          </a:ln>
        </p:spPr>
      </p:pic>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微软雅黑" panose="020B0503020204020204" charset="-122"/>
                <a:ea typeface="微软雅黑" panose="020B0503020204020204" charset="-122"/>
                <a:cs typeface="微软雅黑" panose="020B0503020204020204" charset="-122"/>
                <a:sym typeface="+mn-ea"/>
              </a:rPr>
              <a:t>4.5 </a:t>
            </a:r>
            <a:r>
              <a:rPr lang="zh-CN" altLang="en-US" dirty="0">
                <a:latin typeface="微软雅黑" panose="020B0503020204020204" charset="-122"/>
                <a:ea typeface="微软雅黑" panose="020B0503020204020204" charset="-122"/>
                <a:cs typeface="微软雅黑" panose="020B0503020204020204" charset="-122"/>
                <a:sym typeface="+mn-ea"/>
              </a:rPr>
              <a:t>子会议会后结算 </a:t>
            </a:r>
            <a:r>
              <a:rPr lang="en-US" altLang="zh-CN" dirty="0">
                <a:latin typeface="微软雅黑" panose="020B0503020204020204" charset="-122"/>
                <a:ea typeface="微软雅黑" panose="020B0503020204020204" charset="-122"/>
                <a:cs typeface="微软雅黑" panose="020B0503020204020204" charset="-122"/>
                <a:sym typeface="+mn-ea"/>
              </a:rPr>
              <a:t>– </a:t>
            </a:r>
            <a:r>
              <a:rPr lang="zh-CN" altLang="en-US" dirty="0">
                <a:latin typeface="微软雅黑" panose="020B0503020204020204" charset="-122"/>
                <a:ea typeface="微软雅黑" panose="020B0503020204020204" charset="-122"/>
                <a:cs typeface="微软雅黑" panose="020B0503020204020204" charset="-122"/>
                <a:sym typeface="+mn-ea"/>
              </a:rPr>
              <a:t>讲者确认</a:t>
            </a:r>
          </a:p>
        </p:txBody>
      </p:sp>
      <p:sp>
        <p:nvSpPr>
          <p:cNvPr id="3" name="灯片编号占位符 2"/>
          <p:cNvSpPr>
            <a:spLocks noGrp="1"/>
          </p:cNvSpPr>
          <p:nvPr>
            <p:ph type="sldNum" sz="quarter" idx="7"/>
          </p:nvPr>
        </p:nvSpPr>
        <p:spPr/>
        <p:txBody>
          <a:bodyPr/>
          <a:lstStyle/>
          <a:p>
            <a:pPr marL="25400">
              <a:lnSpc>
                <a:spcPts val="1240"/>
              </a:lnSpc>
            </a:pPr>
            <a:fld id="{81D60167-4931-47E6-BA6A-407CBD079E47}" type="slidenum">
              <a:rPr dirty="0"/>
              <a:t>115</a:t>
            </a:fld>
            <a:endParaRPr dirty="0"/>
          </a:p>
        </p:txBody>
      </p:sp>
      <p:sp>
        <p:nvSpPr>
          <p:cNvPr id="5" name="文本框 4"/>
          <p:cNvSpPr txBox="1"/>
          <p:nvPr/>
        </p:nvSpPr>
        <p:spPr>
          <a:xfrm>
            <a:off x="8020685" y="1162050"/>
            <a:ext cx="5639435" cy="5603875"/>
          </a:xfrm>
          <a:prstGeom prst="rect">
            <a:avLst/>
          </a:prstGeom>
          <a:noFill/>
        </p:spPr>
        <p:txBody>
          <a:bodyPr wrap="square" rtlCol="0" anchor="t">
            <a:noAutofit/>
          </a:bodyPr>
          <a:lstStyle/>
          <a:p>
            <a:pPr marL="342900" indent="-252095" fontAlgn="auto">
              <a:lnSpc>
                <a:spcPct val="140000"/>
              </a:lnSpc>
              <a:buFont typeface="+mj-lt"/>
              <a:buAutoNum type="arabicPeriod"/>
            </a:pPr>
            <a:endParaRPr lang="en-US" altLang="zh-CN" sz="1600" dirty="0">
              <a:latin typeface="微软雅黑" panose="020B0503020204020204" charset="-122"/>
              <a:ea typeface="微软雅黑" panose="020B0503020204020204" charset="-122"/>
              <a:sym typeface="+mn-ea"/>
            </a:endParaRPr>
          </a:p>
          <a:p>
            <a:pPr marL="90805" indent="0" fontAlgn="auto">
              <a:lnSpc>
                <a:spcPct val="140000"/>
              </a:lnSpc>
              <a:buFont typeface="+mj-lt"/>
              <a:buNone/>
            </a:pPr>
            <a:r>
              <a:rPr lang="en-US" altLang="zh-CN" sz="1600" dirty="0">
                <a:latin typeface="微软雅黑" panose="020B0503020204020204" charset="-122"/>
                <a:ea typeface="微软雅黑" panose="020B0503020204020204" charset="-122"/>
                <a:sym typeface="+mn-ea"/>
              </a:rPr>
              <a:t>1. </a:t>
            </a:r>
            <a:r>
              <a:rPr lang="zh-CN" altLang="en-US" sz="1600" dirty="0">
                <a:latin typeface="微软雅黑" panose="020B0503020204020204" charset="-122"/>
                <a:ea typeface="微软雅黑" panose="020B0503020204020204" charset="-122"/>
                <a:sym typeface="+mn-ea"/>
              </a:rPr>
              <a:t>子会议结会四个步骤：讲者确认、确认会议实际信息、确认费用信息、确认结算完成</a:t>
            </a:r>
          </a:p>
          <a:p>
            <a:pPr marL="90805" indent="0" fontAlgn="auto">
              <a:lnSpc>
                <a:spcPct val="140000"/>
              </a:lnSpc>
              <a:buFont typeface="+mj-lt"/>
              <a:buNone/>
            </a:pPr>
            <a:endParaRPr lang="zh-CN" altLang="en-US" sz="1600" dirty="0">
              <a:latin typeface="微软雅黑" panose="020B0503020204020204" charset="-122"/>
              <a:ea typeface="微软雅黑" panose="020B0503020204020204" charset="-122"/>
              <a:sym typeface="+mn-ea"/>
            </a:endParaRPr>
          </a:p>
          <a:p>
            <a:pPr marL="90805" indent="0" fontAlgn="auto">
              <a:lnSpc>
                <a:spcPct val="140000"/>
              </a:lnSpc>
              <a:buFont typeface="+mj-lt"/>
              <a:buNone/>
            </a:pPr>
            <a:r>
              <a:rPr lang="en-US" altLang="zh-CN" sz="1600" dirty="0">
                <a:latin typeface="微软雅黑" panose="020B0503020204020204" charset="-122"/>
                <a:ea typeface="微软雅黑" panose="020B0503020204020204" charset="-122"/>
                <a:sym typeface="+mn-ea"/>
              </a:rPr>
              <a:t>2. </a:t>
            </a:r>
            <a:r>
              <a:rPr lang="zh-CN" altLang="en-US" sz="1600" dirty="0">
                <a:latin typeface="微软雅黑" panose="020B0503020204020204" charset="-122"/>
                <a:ea typeface="微软雅黑" panose="020B0503020204020204" charset="-122"/>
                <a:sym typeface="+mn-ea"/>
              </a:rPr>
              <a:t>讲者确认：</a:t>
            </a:r>
          </a:p>
          <a:p>
            <a:pPr marL="90805" indent="0" fontAlgn="auto">
              <a:lnSpc>
                <a:spcPct val="140000"/>
              </a:lnSpc>
              <a:buFont typeface="+mj-lt"/>
              <a:buNone/>
            </a:pPr>
            <a:endParaRPr lang="en-US" altLang="zh-CN" sz="1600" dirty="0">
              <a:latin typeface="微软雅黑" panose="020B0503020204020204" charset="-122"/>
              <a:ea typeface="微软雅黑" panose="020B0503020204020204" charset="-122"/>
              <a:sym typeface="+mn-ea"/>
            </a:endParaRPr>
          </a:p>
          <a:p>
            <a:pPr marL="890905" lvl="1" indent="-342900">
              <a:lnSpc>
                <a:spcPct val="140000"/>
              </a:lnSpc>
              <a:buFont typeface="+mj-lt"/>
              <a:buAutoNum type="alphaLcParenR"/>
            </a:pPr>
            <a:r>
              <a:rPr lang="zh-CN" altLang="en-US" sz="1600" dirty="0">
                <a:latin typeface="微软雅黑" panose="020B0503020204020204" charset="-122"/>
                <a:ea typeface="微软雅黑" panose="020B0503020204020204" charset="-122"/>
                <a:sym typeface="+mn-ea"/>
              </a:rPr>
              <a:t>可添加、删除、变更讲者信息</a:t>
            </a:r>
          </a:p>
          <a:p>
            <a:pPr marL="890905" lvl="1" indent="-342900">
              <a:lnSpc>
                <a:spcPct val="140000"/>
              </a:lnSpc>
              <a:buFont typeface="+mj-lt"/>
              <a:buAutoNum type="alphaLcParenR"/>
            </a:pPr>
            <a:endParaRPr lang="en-US" altLang="zh-CN" sz="1600" dirty="0">
              <a:latin typeface="微软雅黑" panose="020B0503020204020204" charset="-122"/>
              <a:ea typeface="微软雅黑" panose="020B0503020204020204" charset="-122"/>
              <a:sym typeface="+mn-ea"/>
            </a:endParaRPr>
          </a:p>
          <a:p>
            <a:pPr marL="890905" lvl="1" indent="-342900">
              <a:lnSpc>
                <a:spcPct val="140000"/>
              </a:lnSpc>
              <a:buFont typeface="+mj-lt"/>
              <a:buAutoNum type="alphaLcParenR"/>
            </a:pPr>
            <a:r>
              <a:rPr lang="zh-CN" altLang="en-US" sz="1600" dirty="0">
                <a:latin typeface="微软雅黑" panose="020B0503020204020204" charset="-122"/>
                <a:ea typeface="微软雅黑" panose="020B0503020204020204" charset="-122"/>
                <a:sym typeface="+mn-ea"/>
              </a:rPr>
              <a:t>不涉及讲课费管控和审批（仅填写数字），也不涉及协议签署，因此无需审批</a:t>
            </a:r>
          </a:p>
          <a:p>
            <a:pPr marL="890905" lvl="1" indent="-342900">
              <a:lnSpc>
                <a:spcPct val="140000"/>
              </a:lnSpc>
              <a:buFont typeface="+mj-lt"/>
              <a:buAutoNum type="alphaLcParenR"/>
            </a:pPr>
            <a:endParaRPr lang="en-US" altLang="zh-CN" sz="1600" dirty="0">
              <a:latin typeface="微软雅黑" panose="020B0503020204020204" charset="-122"/>
              <a:ea typeface="微软雅黑" panose="020B0503020204020204" charset="-122"/>
              <a:sym typeface="+mn-ea"/>
            </a:endParaRPr>
          </a:p>
          <a:p>
            <a:pPr marL="890905" lvl="1" indent="-342900">
              <a:lnSpc>
                <a:spcPct val="140000"/>
              </a:lnSpc>
              <a:buFont typeface="+mj-lt"/>
              <a:buAutoNum type="alphaLcParenR"/>
            </a:pPr>
            <a:r>
              <a:rPr lang="zh-CN" altLang="en-US" sz="1600" dirty="0">
                <a:latin typeface="微软雅黑" panose="020B0503020204020204" charset="-122"/>
                <a:ea typeface="微软雅黑" panose="020B0503020204020204" charset="-122"/>
                <a:sym typeface="+mn-ea"/>
              </a:rPr>
              <a:t>确认会议实际信息后，不可进行编辑</a:t>
            </a:r>
          </a:p>
          <a:p>
            <a:pPr marL="90805" fontAlgn="auto">
              <a:lnSpc>
                <a:spcPct val="140000"/>
              </a:lnSpc>
            </a:pPr>
            <a:endParaRPr lang="en-US" altLang="zh-CN" sz="1600" dirty="0">
              <a:latin typeface="微软雅黑" panose="020B0503020204020204" charset="-122"/>
              <a:ea typeface="微软雅黑" panose="020B0503020204020204" charset="-122"/>
              <a:sym typeface="+mn-ea"/>
            </a:endParaRPr>
          </a:p>
        </p:txBody>
      </p:sp>
      <p:pic>
        <p:nvPicPr>
          <p:cNvPr id="4" name="图片 3"/>
          <p:cNvPicPr/>
          <p:nvPr/>
        </p:nvPicPr>
        <p:blipFill>
          <a:blip r:embed="rId2"/>
          <a:stretch>
            <a:fillRect/>
          </a:stretch>
        </p:blipFill>
        <p:spPr>
          <a:xfrm>
            <a:off x="564945" y="1015497"/>
            <a:ext cx="3138805" cy="6480000"/>
          </a:xfrm>
          <a:prstGeom prst="rect">
            <a:avLst/>
          </a:prstGeom>
          <a:ln>
            <a:solidFill>
              <a:schemeClr val="bg1">
                <a:lumMod val="95000"/>
              </a:schemeClr>
            </a:solidFill>
          </a:ln>
        </p:spPr>
      </p:pic>
      <p:pic>
        <p:nvPicPr>
          <p:cNvPr id="9" name="图片 8"/>
          <p:cNvPicPr/>
          <p:nvPr/>
        </p:nvPicPr>
        <p:blipFill>
          <a:blip r:embed="rId3"/>
          <a:stretch>
            <a:fillRect/>
          </a:stretch>
        </p:blipFill>
        <p:spPr>
          <a:xfrm>
            <a:off x="4142535" y="1015497"/>
            <a:ext cx="3139200" cy="6480000"/>
          </a:xfrm>
          <a:prstGeom prst="rect">
            <a:avLst/>
          </a:prstGeom>
          <a:ln>
            <a:solidFill>
              <a:schemeClr val="bg1">
                <a:lumMod val="95000"/>
              </a:schemeClr>
            </a:solidFill>
          </a:ln>
        </p:spPr>
      </p:pic>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微软雅黑" panose="020B0503020204020204" charset="-122"/>
                <a:ea typeface="微软雅黑" panose="020B0503020204020204" charset="-122"/>
                <a:cs typeface="微软雅黑" panose="020B0503020204020204" charset="-122"/>
                <a:sym typeface="+mn-ea"/>
              </a:rPr>
              <a:t>4.5 </a:t>
            </a:r>
            <a:r>
              <a:rPr lang="zh-CN" altLang="en-US" dirty="0">
                <a:latin typeface="微软雅黑" panose="020B0503020204020204" charset="-122"/>
                <a:ea typeface="微软雅黑" panose="020B0503020204020204" charset="-122"/>
                <a:cs typeface="微软雅黑" panose="020B0503020204020204" charset="-122"/>
                <a:sym typeface="+mn-ea"/>
              </a:rPr>
              <a:t>子会议会议结算 </a:t>
            </a:r>
            <a:r>
              <a:rPr lang="en-US" altLang="zh-CN" dirty="0">
                <a:latin typeface="微软雅黑" panose="020B0503020204020204" charset="-122"/>
                <a:ea typeface="微软雅黑" panose="020B0503020204020204" charset="-122"/>
                <a:cs typeface="微软雅黑" panose="020B0503020204020204" charset="-122"/>
                <a:sym typeface="+mn-ea"/>
              </a:rPr>
              <a:t>– </a:t>
            </a:r>
            <a:r>
              <a:rPr lang="zh-CN" altLang="en-US" dirty="0">
                <a:latin typeface="微软雅黑" panose="020B0503020204020204" charset="-122"/>
                <a:ea typeface="微软雅黑" panose="020B0503020204020204" charset="-122"/>
                <a:cs typeface="微软雅黑" panose="020B0503020204020204" charset="-122"/>
                <a:sym typeface="+mn-ea"/>
              </a:rPr>
              <a:t>确认会议信息</a:t>
            </a:r>
          </a:p>
        </p:txBody>
      </p:sp>
      <p:sp>
        <p:nvSpPr>
          <p:cNvPr id="3" name="灯片编号占位符 2"/>
          <p:cNvSpPr>
            <a:spLocks noGrp="1"/>
          </p:cNvSpPr>
          <p:nvPr>
            <p:ph type="sldNum" sz="quarter" idx="7"/>
          </p:nvPr>
        </p:nvSpPr>
        <p:spPr/>
        <p:txBody>
          <a:bodyPr/>
          <a:lstStyle/>
          <a:p>
            <a:pPr marL="25400">
              <a:lnSpc>
                <a:spcPts val="1240"/>
              </a:lnSpc>
            </a:pPr>
            <a:fld id="{81D60167-4931-47E6-BA6A-407CBD079E47}" type="slidenum">
              <a:rPr dirty="0"/>
              <a:t>116</a:t>
            </a:fld>
            <a:endParaRPr dirty="0"/>
          </a:p>
        </p:txBody>
      </p:sp>
      <p:sp>
        <p:nvSpPr>
          <p:cNvPr id="5" name="文本框 4"/>
          <p:cNvSpPr txBox="1"/>
          <p:nvPr/>
        </p:nvSpPr>
        <p:spPr>
          <a:xfrm>
            <a:off x="8424153" y="1429966"/>
            <a:ext cx="5641732" cy="4591739"/>
          </a:xfrm>
          <a:prstGeom prst="rect">
            <a:avLst/>
          </a:prstGeom>
          <a:noFill/>
        </p:spPr>
        <p:txBody>
          <a:bodyPr wrap="square" rtlCol="0" anchor="t">
            <a:noAutofit/>
          </a:bodyPr>
          <a:lstStyle/>
          <a:p>
            <a:pPr marL="90805" indent="0" fontAlgn="auto">
              <a:lnSpc>
                <a:spcPct val="140000"/>
              </a:lnSpc>
              <a:buFont typeface="+mj-lt"/>
              <a:buNone/>
            </a:pPr>
            <a:r>
              <a:rPr lang="zh-CN" altLang="en-US" sz="1600" dirty="0">
                <a:latin typeface="微软雅黑" panose="020B0503020204020204" charset="-122"/>
                <a:ea typeface="微软雅黑" panose="020B0503020204020204" charset="-122"/>
                <a:sym typeface="+mn-ea"/>
              </a:rPr>
              <a:t>首次确认会议实际信息时，会自动带出对应字段信息，编辑时需要校验字段逻辑（同申请逻辑）；</a:t>
            </a:r>
          </a:p>
          <a:p>
            <a:pPr marL="90805" indent="0" fontAlgn="auto">
              <a:lnSpc>
                <a:spcPct val="140000"/>
              </a:lnSpc>
              <a:buFont typeface="+mj-lt"/>
              <a:buNone/>
            </a:pPr>
            <a:endParaRPr lang="en-US" altLang="zh-CN" sz="1600" dirty="0">
              <a:latin typeface="微软雅黑" panose="020B0503020204020204" charset="-122"/>
              <a:ea typeface="微软雅黑" panose="020B0503020204020204" charset="-122"/>
              <a:sym typeface="+mn-ea"/>
            </a:endParaRPr>
          </a:p>
          <a:p>
            <a:pPr marL="90805" indent="0" fontAlgn="auto">
              <a:lnSpc>
                <a:spcPct val="140000"/>
              </a:lnSpc>
              <a:buFont typeface="+mj-lt"/>
              <a:buNone/>
            </a:pPr>
            <a:r>
              <a:rPr lang="en-US" altLang="zh-CN" sz="1600" dirty="0">
                <a:latin typeface="微软雅黑" panose="020B0503020204020204" charset="-122"/>
                <a:ea typeface="微软雅黑" panose="020B0503020204020204" charset="-122"/>
                <a:sym typeface="+mn-ea"/>
              </a:rPr>
              <a:t>1. </a:t>
            </a:r>
            <a:r>
              <a:rPr lang="zh-CN" altLang="en-US" sz="1600" dirty="0">
                <a:latin typeface="微软雅黑" panose="020B0503020204020204" charset="-122"/>
                <a:ea typeface="微软雅黑" panose="020B0503020204020204" charset="-122"/>
                <a:sym typeface="+mn-ea"/>
              </a:rPr>
              <a:t>确认会议已执行后，不可取消会议；</a:t>
            </a:r>
          </a:p>
          <a:p>
            <a:pPr marL="90805" indent="0" fontAlgn="auto">
              <a:lnSpc>
                <a:spcPct val="140000"/>
              </a:lnSpc>
              <a:buFont typeface="+mj-lt"/>
              <a:buNone/>
            </a:pPr>
            <a:endParaRPr lang="en-US" altLang="zh-CN" sz="1600" dirty="0">
              <a:latin typeface="微软雅黑" panose="020B0503020204020204" charset="-122"/>
              <a:ea typeface="微软雅黑" panose="020B0503020204020204" charset="-122"/>
              <a:sym typeface="+mn-ea"/>
            </a:endParaRPr>
          </a:p>
          <a:p>
            <a:pPr marL="90805" indent="0" fontAlgn="auto">
              <a:lnSpc>
                <a:spcPct val="140000"/>
              </a:lnSpc>
              <a:buFont typeface="+mj-lt"/>
              <a:buNone/>
            </a:pPr>
            <a:r>
              <a:rPr lang="en-US" altLang="zh-CN" sz="1600" dirty="0">
                <a:latin typeface="微软雅黑" panose="020B0503020204020204" charset="-122"/>
                <a:ea typeface="微软雅黑" panose="020B0503020204020204" charset="-122"/>
                <a:sym typeface="+mn-ea"/>
              </a:rPr>
              <a:t>2. </a:t>
            </a:r>
            <a:r>
              <a:rPr lang="zh-CN" altLang="en-US" sz="1600" dirty="0">
                <a:latin typeface="微软雅黑" panose="020B0503020204020204" charset="-122"/>
                <a:ea typeface="微软雅黑" panose="020B0503020204020204" charset="-122"/>
                <a:sym typeface="+mn-ea"/>
              </a:rPr>
              <a:t>确认会议已执行并提交会议实际信息后，在确认结算完成前可进行编辑，但无法编辑</a:t>
            </a:r>
            <a:r>
              <a:rPr lang="en-US" altLang="zh-CN" sz="1600" dirty="0">
                <a:latin typeface="微软雅黑" panose="020B0503020204020204" charset="-122"/>
                <a:ea typeface="微软雅黑" panose="020B0503020204020204" charset="-122"/>
                <a:sym typeface="+mn-ea"/>
              </a:rPr>
              <a:t>“</a:t>
            </a:r>
            <a:r>
              <a:rPr lang="zh-CN" altLang="en-US" sz="1600" dirty="0">
                <a:latin typeface="微软雅黑" panose="020B0503020204020204" charset="-122"/>
                <a:ea typeface="微软雅黑" panose="020B0503020204020204" charset="-122"/>
                <a:sym typeface="+mn-ea"/>
              </a:rPr>
              <a:t>会议是否已举办</a:t>
            </a:r>
            <a:r>
              <a:rPr lang="en-US" altLang="zh-CN" sz="1600" dirty="0">
                <a:latin typeface="微软雅黑" panose="020B0503020204020204" charset="-122"/>
                <a:ea typeface="微软雅黑" panose="020B0503020204020204" charset="-122"/>
                <a:sym typeface="+mn-ea"/>
              </a:rPr>
              <a:t>”</a:t>
            </a:r>
            <a:r>
              <a:rPr lang="zh-CN" altLang="en-US" sz="1600" dirty="0">
                <a:latin typeface="微软雅黑" panose="020B0503020204020204" charset="-122"/>
                <a:ea typeface="微软雅黑" panose="020B0503020204020204" charset="-122"/>
                <a:sym typeface="+mn-ea"/>
              </a:rPr>
              <a:t>字段（默认为是），其他字段都可进行编辑，而且也需要校验字段逻辑（同申请逻辑），提交后更新提交时间；</a:t>
            </a:r>
          </a:p>
          <a:p>
            <a:pPr marL="90805" indent="0" fontAlgn="auto">
              <a:lnSpc>
                <a:spcPct val="140000"/>
              </a:lnSpc>
              <a:buFont typeface="+mj-lt"/>
              <a:buNone/>
            </a:pPr>
            <a:endParaRPr lang="en-US" altLang="zh-CN" sz="1600" dirty="0">
              <a:latin typeface="微软雅黑" panose="020B0503020204020204" charset="-122"/>
              <a:ea typeface="微软雅黑" panose="020B0503020204020204" charset="-122"/>
              <a:sym typeface="+mn-ea"/>
            </a:endParaRPr>
          </a:p>
          <a:p>
            <a:pPr marL="90805" indent="0" fontAlgn="auto">
              <a:lnSpc>
                <a:spcPct val="140000"/>
              </a:lnSpc>
              <a:buFont typeface="+mj-lt"/>
              <a:buNone/>
            </a:pPr>
            <a:r>
              <a:rPr lang="en-US" altLang="zh-CN" sz="1600" dirty="0">
                <a:latin typeface="微软雅黑" panose="020B0503020204020204" charset="-122"/>
                <a:ea typeface="微软雅黑" panose="020B0503020204020204" charset="-122"/>
                <a:sym typeface="+mn-ea"/>
              </a:rPr>
              <a:t>3. </a:t>
            </a:r>
            <a:r>
              <a:rPr lang="zh-CN" altLang="en-US" sz="1600" dirty="0">
                <a:latin typeface="微软雅黑" panose="020B0503020204020204" charset="-122"/>
                <a:ea typeface="微软雅黑" panose="020B0503020204020204" charset="-122"/>
                <a:sym typeface="+mn-ea"/>
              </a:rPr>
              <a:t>确认会议未执行，则取消会议，不可进行再次编辑；</a:t>
            </a:r>
          </a:p>
          <a:p>
            <a:pPr marL="90805" indent="0" fontAlgn="auto">
              <a:lnSpc>
                <a:spcPct val="140000"/>
              </a:lnSpc>
              <a:buFont typeface="+mj-lt"/>
              <a:buNone/>
            </a:pPr>
            <a:endParaRPr lang="zh-CN" altLang="en-US" sz="1600" dirty="0">
              <a:latin typeface="微软雅黑" panose="020B0503020204020204" charset="-122"/>
              <a:ea typeface="微软雅黑" panose="020B0503020204020204" charset="-122"/>
              <a:sym typeface="+mn-ea"/>
            </a:endParaRPr>
          </a:p>
        </p:txBody>
      </p:sp>
      <p:pic>
        <p:nvPicPr>
          <p:cNvPr id="7" name="图片 6"/>
          <p:cNvPicPr/>
          <p:nvPr/>
        </p:nvPicPr>
        <p:blipFill>
          <a:blip r:embed="rId2"/>
          <a:stretch>
            <a:fillRect/>
          </a:stretch>
        </p:blipFill>
        <p:spPr>
          <a:xfrm>
            <a:off x="564515" y="1060005"/>
            <a:ext cx="3139200" cy="6480000"/>
          </a:xfrm>
          <a:prstGeom prst="rect">
            <a:avLst/>
          </a:prstGeom>
          <a:ln>
            <a:solidFill>
              <a:schemeClr val="bg1">
                <a:lumMod val="95000"/>
              </a:schemeClr>
            </a:solidFill>
          </a:ln>
        </p:spPr>
      </p:pic>
      <p:pic>
        <p:nvPicPr>
          <p:cNvPr id="8" name="图片 7"/>
          <p:cNvPicPr/>
          <p:nvPr/>
        </p:nvPicPr>
        <p:blipFill>
          <a:blip r:embed="rId3"/>
          <a:stretch>
            <a:fillRect/>
          </a:stretch>
        </p:blipFill>
        <p:spPr>
          <a:xfrm>
            <a:off x="3972790" y="1060005"/>
            <a:ext cx="3139200" cy="6480000"/>
          </a:xfrm>
          <a:prstGeom prst="rect">
            <a:avLst/>
          </a:prstGeom>
          <a:ln>
            <a:solidFill>
              <a:schemeClr val="bg1">
                <a:lumMod val="95000"/>
              </a:schemeClr>
            </a:solidFill>
          </a:ln>
        </p:spPr>
      </p:pic>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E5061D-155A-003F-84B4-FF70F743CA05}"/>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DA6FAD74-B3F8-A7AE-9CD0-97F0ACD45D46}"/>
              </a:ext>
            </a:extLst>
          </p:cNvPr>
          <p:cNvSpPr>
            <a:spLocks noGrp="1"/>
          </p:cNvSpPr>
          <p:nvPr>
            <p:ph type="title"/>
          </p:nvPr>
        </p:nvSpPr>
        <p:spPr/>
        <p:txBody>
          <a:bodyPr/>
          <a:lstStyle/>
          <a:p>
            <a:r>
              <a:rPr lang="en-US" altLang="zh-CN" dirty="0">
                <a:latin typeface="微软雅黑" panose="020B0503020204020204" charset="-122"/>
                <a:ea typeface="微软雅黑" panose="020B0503020204020204" charset="-122"/>
                <a:cs typeface="微软雅黑" panose="020B0503020204020204" charset="-122"/>
                <a:sym typeface="+mn-ea"/>
              </a:rPr>
              <a:t>4.5 </a:t>
            </a:r>
            <a:r>
              <a:rPr lang="zh-CN" altLang="en-US" dirty="0">
                <a:latin typeface="微软雅黑" panose="020B0503020204020204" charset="-122"/>
                <a:ea typeface="微软雅黑" panose="020B0503020204020204" charset="-122"/>
                <a:cs typeface="微软雅黑" panose="020B0503020204020204" charset="-122"/>
                <a:sym typeface="+mn-ea"/>
              </a:rPr>
              <a:t>子会议会议结算 </a:t>
            </a:r>
            <a:r>
              <a:rPr lang="en-US" altLang="zh-CN" dirty="0">
                <a:latin typeface="微软雅黑" panose="020B0503020204020204" charset="-122"/>
                <a:ea typeface="微软雅黑" panose="020B0503020204020204" charset="-122"/>
                <a:cs typeface="微软雅黑" panose="020B0503020204020204" charset="-122"/>
                <a:sym typeface="+mn-ea"/>
              </a:rPr>
              <a:t>– </a:t>
            </a:r>
            <a:r>
              <a:rPr lang="zh-CN" altLang="en-US" dirty="0">
                <a:latin typeface="微软雅黑" panose="020B0503020204020204" charset="-122"/>
                <a:ea typeface="微软雅黑" panose="020B0503020204020204" charset="-122"/>
                <a:cs typeface="微软雅黑" panose="020B0503020204020204" charset="-122"/>
                <a:sym typeface="+mn-ea"/>
              </a:rPr>
              <a:t>确认费用信息</a:t>
            </a:r>
          </a:p>
        </p:txBody>
      </p:sp>
      <p:sp>
        <p:nvSpPr>
          <p:cNvPr id="3" name="灯片编号占位符 2">
            <a:extLst>
              <a:ext uri="{FF2B5EF4-FFF2-40B4-BE49-F238E27FC236}">
                <a16:creationId xmlns:a16="http://schemas.microsoft.com/office/drawing/2014/main" id="{95DBC5C2-D7D2-2ACE-75FF-4A99CC4D9152}"/>
              </a:ext>
            </a:extLst>
          </p:cNvPr>
          <p:cNvSpPr>
            <a:spLocks noGrp="1"/>
          </p:cNvSpPr>
          <p:nvPr>
            <p:ph type="sldNum" sz="quarter" idx="7"/>
          </p:nvPr>
        </p:nvSpPr>
        <p:spPr/>
        <p:txBody>
          <a:bodyPr/>
          <a:lstStyle/>
          <a:p>
            <a:pPr marL="25400">
              <a:lnSpc>
                <a:spcPts val="1240"/>
              </a:lnSpc>
            </a:pPr>
            <a:fld id="{81D60167-4931-47E6-BA6A-407CBD079E47}" type="slidenum">
              <a:rPr dirty="0"/>
              <a:t>117</a:t>
            </a:fld>
            <a:endParaRPr dirty="0"/>
          </a:p>
        </p:txBody>
      </p:sp>
      <p:sp>
        <p:nvSpPr>
          <p:cNvPr id="5" name="文本框 4">
            <a:extLst>
              <a:ext uri="{FF2B5EF4-FFF2-40B4-BE49-F238E27FC236}">
                <a16:creationId xmlns:a16="http://schemas.microsoft.com/office/drawing/2014/main" id="{D56AFA40-711C-DB48-71E4-497DAD516EAF}"/>
              </a:ext>
            </a:extLst>
          </p:cNvPr>
          <p:cNvSpPr txBox="1"/>
          <p:nvPr/>
        </p:nvSpPr>
        <p:spPr>
          <a:xfrm>
            <a:off x="8424153" y="1429966"/>
            <a:ext cx="5641732" cy="4591739"/>
          </a:xfrm>
          <a:prstGeom prst="rect">
            <a:avLst/>
          </a:prstGeom>
          <a:noFill/>
        </p:spPr>
        <p:txBody>
          <a:bodyPr wrap="square" rtlCol="0" anchor="t">
            <a:noAutofit/>
          </a:bodyPr>
          <a:lstStyle/>
          <a:p>
            <a:pPr marL="617220" indent="-342900">
              <a:lnSpc>
                <a:spcPct val="120000"/>
              </a:lnSpc>
              <a:spcBef>
                <a:spcPts val="600"/>
              </a:spcBef>
              <a:buAutoNum type="arabicPeriod"/>
            </a:pPr>
            <a:r>
              <a:rPr lang="zh-CN" altLang="en-US" sz="1600" dirty="0">
                <a:latin typeface="微软雅黑" panose="020B0503020204020204" charset="-122"/>
                <a:ea typeface="微软雅黑" panose="020B0503020204020204" charset="-122"/>
                <a:cs typeface="微软雅黑" panose="020B0503020204020204" charset="-122"/>
                <a:sym typeface="+mn-ea"/>
              </a:rPr>
              <a:t>审批流：</a:t>
            </a:r>
            <a:r>
              <a:rPr lang="zh-CN" altLang="en-US" sz="1600" dirty="0">
                <a:solidFill>
                  <a:srgbClr val="FF0000"/>
                </a:solidFill>
                <a:latin typeface="微软雅黑" panose="020B0503020204020204" charset="-122"/>
                <a:ea typeface="微软雅黑" panose="020B0503020204020204" charset="-122"/>
                <a:cs typeface="微软雅黑" panose="020B0503020204020204" charset="-122"/>
                <a:sym typeface="+mn-ea"/>
              </a:rPr>
              <a:t>费用确认无需审批流；</a:t>
            </a:r>
            <a:endParaRPr lang="en-US" altLang="zh-CN" sz="1600" dirty="0">
              <a:solidFill>
                <a:srgbClr val="FF0000"/>
              </a:solidFill>
              <a:latin typeface="微软雅黑" panose="020B0503020204020204" charset="-122"/>
              <a:ea typeface="微软雅黑" panose="020B0503020204020204" charset="-122"/>
              <a:cs typeface="微软雅黑" panose="020B0503020204020204" charset="-122"/>
              <a:sym typeface="+mn-ea"/>
            </a:endParaRPr>
          </a:p>
          <a:p>
            <a:pPr marL="617220" indent="-342900">
              <a:lnSpc>
                <a:spcPct val="120000"/>
              </a:lnSpc>
              <a:spcBef>
                <a:spcPts val="600"/>
              </a:spcBef>
              <a:buAutoNum type="arabicPeriod"/>
            </a:pPr>
            <a:r>
              <a:rPr lang="zh-CN" altLang="en-US" sz="1600" b="1" dirty="0">
                <a:latin typeface="微软雅黑" panose="020B0503020204020204" charset="-122"/>
                <a:ea typeface="微软雅黑" panose="020B0503020204020204" charset="-122"/>
                <a:cs typeface="微软雅黑" panose="020B0503020204020204" charset="-122"/>
                <a:sym typeface="+mn-ea"/>
              </a:rPr>
              <a:t>美团用餐：</a:t>
            </a:r>
            <a:r>
              <a:rPr lang="zh-CN" altLang="en-US" sz="1600" dirty="0">
                <a:latin typeface="微软雅黑" panose="020B0503020204020204" pitchFamily="34" charset="-122"/>
                <a:ea typeface="微软雅黑" panose="020B0503020204020204" pitchFamily="34" charset="-122"/>
              </a:rPr>
              <a:t>人次和金额均由美团同步。</a:t>
            </a:r>
            <a:r>
              <a:rPr lang="zh-CN" altLang="en-US" sz="1600" dirty="0">
                <a:latin typeface="微软雅黑" panose="020B0503020204020204" charset="-122"/>
                <a:ea typeface="微软雅黑" panose="020B0503020204020204" charset="-122"/>
                <a:cs typeface="微软雅黑" panose="020B0503020204020204" charset="-122"/>
                <a:sym typeface="+mn-ea"/>
              </a:rPr>
              <a:t>如果实际没有美团用餐（即实付金额为</a:t>
            </a:r>
            <a:r>
              <a:rPr lang="en-US" altLang="zh-CN" sz="1600" dirty="0">
                <a:latin typeface="微软雅黑" panose="020B0503020204020204" charset="-122"/>
                <a:ea typeface="微软雅黑" panose="020B0503020204020204" charset="-122"/>
                <a:cs typeface="微软雅黑" panose="020B0503020204020204" charset="-122"/>
                <a:sym typeface="+mn-ea"/>
              </a:rPr>
              <a:t>0</a:t>
            </a:r>
            <a:r>
              <a:rPr lang="zh-CN" altLang="en-US" sz="1600" dirty="0">
                <a:latin typeface="微软雅黑" panose="020B0503020204020204" charset="-122"/>
                <a:ea typeface="微软雅黑" panose="020B0503020204020204" charset="-122"/>
                <a:cs typeface="微软雅黑" panose="020B0503020204020204" charset="-122"/>
                <a:sym typeface="+mn-ea"/>
              </a:rPr>
              <a:t>），表单不展示具体预算，美团总预算为</a:t>
            </a:r>
            <a:r>
              <a:rPr lang="en-US" altLang="zh-CN" sz="1600" dirty="0">
                <a:latin typeface="微软雅黑" panose="020B0503020204020204" charset="-122"/>
                <a:ea typeface="微软雅黑" panose="020B0503020204020204" charset="-122"/>
                <a:cs typeface="微软雅黑" panose="020B0503020204020204" charset="-122"/>
                <a:sym typeface="+mn-ea"/>
              </a:rPr>
              <a:t>0</a:t>
            </a:r>
            <a:r>
              <a:rPr lang="zh-CN" altLang="en-US" sz="1600" dirty="0">
                <a:latin typeface="微软雅黑" panose="020B0503020204020204" charset="-122"/>
                <a:ea typeface="微软雅黑" panose="020B0503020204020204" charset="-122"/>
                <a:cs typeface="微软雅黑" panose="020B0503020204020204" charset="-122"/>
                <a:sym typeface="+mn-ea"/>
              </a:rPr>
              <a:t>；如果实际有美团用餐（即实付金额大于</a:t>
            </a:r>
            <a:r>
              <a:rPr lang="en-US" altLang="zh-CN" sz="1600" dirty="0">
                <a:latin typeface="微软雅黑" panose="020B0503020204020204" charset="-122"/>
                <a:ea typeface="微软雅黑" panose="020B0503020204020204" charset="-122"/>
                <a:cs typeface="微软雅黑" panose="020B0503020204020204" charset="-122"/>
                <a:sym typeface="+mn-ea"/>
              </a:rPr>
              <a:t>0</a:t>
            </a:r>
            <a:r>
              <a:rPr lang="zh-CN" altLang="en-US" sz="1600" dirty="0">
                <a:latin typeface="微软雅黑" panose="020B0503020204020204" charset="-122"/>
                <a:ea typeface="微软雅黑" panose="020B0503020204020204" charset="-122"/>
                <a:cs typeface="微软雅黑" panose="020B0503020204020204" charset="-122"/>
                <a:sym typeface="+mn-ea"/>
              </a:rPr>
              <a:t>），表单展示具体预算，且不可编辑（备注可编辑），美团总预算同步计算；</a:t>
            </a:r>
            <a:endParaRPr lang="en-US" altLang="zh-CN" sz="1600" dirty="0">
              <a:latin typeface="微软雅黑" panose="020B0503020204020204" charset="-122"/>
              <a:ea typeface="微软雅黑" panose="020B0503020204020204" charset="-122"/>
              <a:cs typeface="微软雅黑" panose="020B0503020204020204" charset="-122"/>
              <a:sym typeface="+mn-ea"/>
            </a:endParaRPr>
          </a:p>
          <a:p>
            <a:pPr marL="617220" indent="-342900">
              <a:lnSpc>
                <a:spcPct val="120000"/>
              </a:lnSpc>
              <a:spcBef>
                <a:spcPts val="600"/>
              </a:spcBef>
              <a:buAutoNum type="arabicPeriod"/>
            </a:pPr>
            <a:r>
              <a:rPr lang="zh-CN" altLang="en-US" sz="1600" b="1" dirty="0">
                <a:latin typeface="微软雅黑" panose="020B0503020204020204" charset="-122"/>
                <a:ea typeface="微软雅黑" panose="020B0503020204020204" charset="-122"/>
                <a:cs typeface="微软雅黑" panose="020B0503020204020204" charset="-122"/>
                <a:sym typeface="+mn-ea"/>
              </a:rPr>
              <a:t>企业滴滴：</a:t>
            </a:r>
            <a:r>
              <a:rPr lang="zh-CN" altLang="en-US" sz="1600" dirty="0">
                <a:latin typeface="微软雅黑" panose="020B0503020204020204" pitchFamily="34" charset="-122"/>
                <a:ea typeface="微软雅黑" panose="020B0503020204020204" pitchFamily="34" charset="-122"/>
              </a:rPr>
              <a:t>人次和金额均由滴滴同步。</a:t>
            </a:r>
            <a:r>
              <a:rPr lang="zh-CN" altLang="en-US" sz="1600" dirty="0">
                <a:latin typeface="微软雅黑" panose="020B0503020204020204" charset="-122"/>
                <a:ea typeface="微软雅黑" panose="020B0503020204020204" charset="-122"/>
                <a:cs typeface="微软雅黑" panose="020B0503020204020204" charset="-122"/>
                <a:sym typeface="+mn-ea"/>
              </a:rPr>
              <a:t>如果实际没有滴滴费用（即实付金额为</a:t>
            </a:r>
            <a:r>
              <a:rPr lang="en-US" altLang="zh-CN" sz="1600" dirty="0">
                <a:latin typeface="微软雅黑" panose="020B0503020204020204" charset="-122"/>
                <a:ea typeface="微软雅黑" panose="020B0503020204020204" charset="-122"/>
                <a:cs typeface="微软雅黑" panose="020B0503020204020204" charset="-122"/>
                <a:sym typeface="+mn-ea"/>
              </a:rPr>
              <a:t>0</a:t>
            </a:r>
            <a:r>
              <a:rPr lang="zh-CN" altLang="en-US" sz="1600" dirty="0">
                <a:latin typeface="微软雅黑" panose="020B0503020204020204" charset="-122"/>
                <a:ea typeface="微软雅黑" panose="020B0503020204020204" charset="-122"/>
                <a:cs typeface="微软雅黑" panose="020B0503020204020204" charset="-122"/>
                <a:sym typeface="+mn-ea"/>
              </a:rPr>
              <a:t>），表单不展示具体预算，滴滴总预算为</a:t>
            </a:r>
            <a:r>
              <a:rPr lang="en-US" altLang="zh-CN" sz="1600" dirty="0">
                <a:latin typeface="微软雅黑" panose="020B0503020204020204" charset="-122"/>
                <a:ea typeface="微软雅黑" panose="020B0503020204020204" charset="-122"/>
                <a:cs typeface="微软雅黑" panose="020B0503020204020204" charset="-122"/>
                <a:sym typeface="+mn-ea"/>
              </a:rPr>
              <a:t>0</a:t>
            </a:r>
            <a:r>
              <a:rPr lang="zh-CN" altLang="en-US" sz="1600" dirty="0">
                <a:latin typeface="微软雅黑" panose="020B0503020204020204" charset="-122"/>
                <a:ea typeface="微软雅黑" panose="020B0503020204020204" charset="-122"/>
                <a:cs typeface="微软雅黑" panose="020B0503020204020204" charset="-122"/>
                <a:sym typeface="+mn-ea"/>
              </a:rPr>
              <a:t>；如果实际有滴滴费用（即实付金额大于</a:t>
            </a:r>
            <a:r>
              <a:rPr lang="en-US" altLang="zh-CN" sz="1600" dirty="0">
                <a:latin typeface="微软雅黑" panose="020B0503020204020204" charset="-122"/>
                <a:ea typeface="微软雅黑" panose="020B0503020204020204" charset="-122"/>
                <a:cs typeface="微软雅黑" panose="020B0503020204020204" charset="-122"/>
                <a:sym typeface="+mn-ea"/>
              </a:rPr>
              <a:t>0</a:t>
            </a:r>
            <a:r>
              <a:rPr lang="zh-CN" altLang="en-US" sz="1600" dirty="0">
                <a:latin typeface="微软雅黑" panose="020B0503020204020204" charset="-122"/>
                <a:ea typeface="微软雅黑" panose="020B0503020204020204" charset="-122"/>
                <a:cs typeface="微软雅黑" panose="020B0503020204020204" charset="-122"/>
                <a:sym typeface="+mn-ea"/>
              </a:rPr>
              <a:t>），表单展示具体预算，且不可编辑（备注可编辑），滴滴总预算同步计算；</a:t>
            </a:r>
            <a:endParaRPr lang="en-US" altLang="zh-CN" sz="1600" dirty="0">
              <a:latin typeface="微软雅黑" panose="020B0503020204020204" charset="-122"/>
              <a:ea typeface="微软雅黑" panose="020B0503020204020204" charset="-122"/>
              <a:cs typeface="微软雅黑" panose="020B0503020204020204" charset="-122"/>
              <a:sym typeface="+mn-ea"/>
            </a:endParaRPr>
          </a:p>
          <a:p>
            <a:pPr marL="90805" indent="0" fontAlgn="auto">
              <a:lnSpc>
                <a:spcPct val="140000"/>
              </a:lnSpc>
              <a:buFont typeface="+mj-lt"/>
              <a:buNone/>
            </a:pPr>
            <a:endParaRPr lang="zh-CN" altLang="en-US" sz="1600" dirty="0">
              <a:latin typeface="微软雅黑" panose="020B0503020204020204" charset="-122"/>
              <a:ea typeface="微软雅黑" panose="020B0503020204020204" charset="-122"/>
              <a:sym typeface="+mn-ea"/>
            </a:endParaRPr>
          </a:p>
        </p:txBody>
      </p:sp>
      <p:pic>
        <p:nvPicPr>
          <p:cNvPr id="6" name="图片 5" descr="图形用户界面, 应用程序&#10;&#10;AI 生成的内容可能不正确。">
            <a:extLst>
              <a:ext uri="{FF2B5EF4-FFF2-40B4-BE49-F238E27FC236}">
                <a16:creationId xmlns:a16="http://schemas.microsoft.com/office/drawing/2014/main" id="{AB6860B2-BA8D-BA56-37BC-0E9E19B29A9E}"/>
              </a:ext>
            </a:extLst>
          </p:cNvPr>
          <p:cNvPicPr>
            <a:picLocks noChangeAspect="1"/>
          </p:cNvPicPr>
          <p:nvPr/>
        </p:nvPicPr>
        <p:blipFill>
          <a:blip r:embed="rId2"/>
          <a:stretch>
            <a:fillRect/>
          </a:stretch>
        </p:blipFill>
        <p:spPr>
          <a:xfrm>
            <a:off x="564515" y="987561"/>
            <a:ext cx="3144939" cy="6480000"/>
          </a:xfrm>
          <a:prstGeom prst="rect">
            <a:avLst/>
          </a:prstGeom>
          <a:ln>
            <a:solidFill>
              <a:schemeClr val="bg1">
                <a:lumMod val="95000"/>
              </a:schemeClr>
            </a:solidFill>
          </a:ln>
        </p:spPr>
      </p:pic>
      <p:pic>
        <p:nvPicPr>
          <p:cNvPr id="10" name="图片 9" descr="图形用户界面, 应用程序&#10;&#10;AI 生成的内容可能不正确。">
            <a:extLst>
              <a:ext uri="{FF2B5EF4-FFF2-40B4-BE49-F238E27FC236}">
                <a16:creationId xmlns:a16="http://schemas.microsoft.com/office/drawing/2014/main" id="{36E12C94-9570-1D0C-CCC8-78DBBA2B2A49}"/>
              </a:ext>
            </a:extLst>
          </p:cNvPr>
          <p:cNvPicPr>
            <a:picLocks noChangeAspect="1"/>
          </p:cNvPicPr>
          <p:nvPr/>
        </p:nvPicPr>
        <p:blipFill>
          <a:blip r:embed="rId3"/>
          <a:stretch>
            <a:fillRect/>
          </a:stretch>
        </p:blipFill>
        <p:spPr>
          <a:xfrm>
            <a:off x="3998879" y="987561"/>
            <a:ext cx="3139876" cy="6480000"/>
          </a:xfrm>
          <a:prstGeom prst="rect">
            <a:avLst/>
          </a:prstGeom>
          <a:ln>
            <a:solidFill>
              <a:schemeClr val="bg1">
                <a:lumMod val="95000"/>
              </a:schemeClr>
            </a:solidFill>
          </a:ln>
        </p:spPr>
      </p:pic>
    </p:spTree>
    <p:extLst>
      <p:ext uri="{BB962C8B-B14F-4D97-AF65-F5344CB8AC3E}">
        <p14:creationId xmlns:p14="http://schemas.microsoft.com/office/powerpoint/2010/main" val="419261768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D85620-5AFF-993F-4684-7343E8E3142B}"/>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EE259A81-68FF-D09F-BA4F-E207D42B7D70}"/>
              </a:ext>
            </a:extLst>
          </p:cNvPr>
          <p:cNvSpPr>
            <a:spLocks noGrp="1"/>
          </p:cNvSpPr>
          <p:nvPr>
            <p:ph type="title"/>
          </p:nvPr>
        </p:nvSpPr>
        <p:spPr/>
        <p:txBody>
          <a:bodyPr/>
          <a:lstStyle/>
          <a:p>
            <a:r>
              <a:rPr lang="en-US" altLang="zh-CN" dirty="0">
                <a:latin typeface="微软雅黑" panose="020B0503020204020204" charset="-122"/>
                <a:ea typeface="微软雅黑" panose="020B0503020204020204" charset="-122"/>
                <a:cs typeface="微软雅黑" panose="020B0503020204020204" charset="-122"/>
                <a:sym typeface="+mn-ea"/>
              </a:rPr>
              <a:t>4.6 </a:t>
            </a:r>
            <a:r>
              <a:rPr lang="zh-CN" altLang="en-US" dirty="0">
                <a:latin typeface="微软雅黑" panose="020B0503020204020204" charset="-122"/>
                <a:ea typeface="微软雅黑" panose="020B0503020204020204" charset="-122"/>
                <a:cs typeface="微软雅黑" panose="020B0503020204020204" charset="-122"/>
                <a:sym typeface="+mn-ea"/>
              </a:rPr>
              <a:t>子会议会议结算 </a:t>
            </a:r>
            <a:r>
              <a:rPr lang="en-US" altLang="zh-CN" dirty="0">
                <a:latin typeface="微软雅黑" panose="020B0503020204020204" charset="-122"/>
                <a:ea typeface="微软雅黑" panose="020B0503020204020204" charset="-122"/>
                <a:cs typeface="微软雅黑" panose="020B0503020204020204" charset="-122"/>
                <a:sym typeface="+mn-ea"/>
              </a:rPr>
              <a:t>– </a:t>
            </a:r>
            <a:r>
              <a:rPr lang="zh-CN" altLang="en-US" dirty="0">
                <a:latin typeface="微软雅黑" panose="020B0503020204020204" charset="-122"/>
                <a:ea typeface="微软雅黑" panose="020B0503020204020204" charset="-122"/>
                <a:cs typeface="微软雅黑" panose="020B0503020204020204" charset="-122"/>
                <a:sym typeface="+mn-ea"/>
              </a:rPr>
              <a:t>会议结算</a:t>
            </a:r>
          </a:p>
        </p:txBody>
      </p:sp>
      <p:sp>
        <p:nvSpPr>
          <p:cNvPr id="3" name="灯片编号占位符 2">
            <a:extLst>
              <a:ext uri="{FF2B5EF4-FFF2-40B4-BE49-F238E27FC236}">
                <a16:creationId xmlns:a16="http://schemas.microsoft.com/office/drawing/2014/main" id="{7A13F120-9805-A052-4584-6AE04DE93A58}"/>
              </a:ext>
            </a:extLst>
          </p:cNvPr>
          <p:cNvSpPr>
            <a:spLocks noGrp="1"/>
          </p:cNvSpPr>
          <p:nvPr>
            <p:ph type="sldNum" sz="quarter" idx="7"/>
          </p:nvPr>
        </p:nvSpPr>
        <p:spPr/>
        <p:txBody>
          <a:bodyPr/>
          <a:lstStyle/>
          <a:p>
            <a:pPr marL="25400">
              <a:lnSpc>
                <a:spcPts val="1240"/>
              </a:lnSpc>
            </a:pPr>
            <a:fld id="{81D60167-4931-47E6-BA6A-407CBD079E47}" type="slidenum">
              <a:rPr dirty="0"/>
              <a:t>118</a:t>
            </a:fld>
            <a:endParaRPr dirty="0"/>
          </a:p>
        </p:txBody>
      </p:sp>
      <p:sp>
        <p:nvSpPr>
          <p:cNvPr id="5" name="文本框 4">
            <a:extLst>
              <a:ext uri="{FF2B5EF4-FFF2-40B4-BE49-F238E27FC236}">
                <a16:creationId xmlns:a16="http://schemas.microsoft.com/office/drawing/2014/main" id="{2B2C8746-800D-510F-213B-A25E10FD1345}"/>
              </a:ext>
            </a:extLst>
          </p:cNvPr>
          <p:cNvSpPr txBox="1"/>
          <p:nvPr/>
        </p:nvSpPr>
        <p:spPr>
          <a:xfrm>
            <a:off x="8424153" y="1429966"/>
            <a:ext cx="5641732" cy="4591739"/>
          </a:xfrm>
          <a:prstGeom prst="rect">
            <a:avLst/>
          </a:prstGeom>
          <a:noFill/>
        </p:spPr>
        <p:txBody>
          <a:bodyPr wrap="square" rtlCol="0" anchor="t">
            <a:noAutofit/>
          </a:bodyPr>
          <a:lstStyle/>
          <a:p>
            <a:pPr marL="90805">
              <a:lnSpc>
                <a:spcPct val="140000"/>
              </a:lnSpc>
            </a:pPr>
            <a:r>
              <a:rPr lang="zh-CN" altLang="en-US" sz="1600" dirty="0">
                <a:latin typeface="微软雅黑" panose="020B0503020204020204" charset="-122"/>
                <a:ea typeface="微软雅黑" panose="020B0503020204020204" charset="-122"/>
                <a:cs typeface="微软雅黑" panose="020B0503020204020204" charset="-122"/>
                <a:sym typeface="+mn-ea"/>
              </a:rPr>
              <a:t>点击确认结算完成，即可完成最终结会，此时</a:t>
            </a:r>
            <a:r>
              <a:rPr lang="zh-CN" altLang="en-US" sz="1600" b="1" dirty="0">
                <a:latin typeface="微软雅黑" panose="020B0503020204020204" charset="-122"/>
                <a:ea typeface="微软雅黑" panose="020B0503020204020204" charset="-122"/>
                <a:cs typeface="微软雅黑" panose="020B0503020204020204" charset="-122"/>
                <a:sym typeface="+mn-ea"/>
              </a:rPr>
              <a:t>会议状态变为</a:t>
            </a:r>
            <a:r>
              <a:rPr lang="en-US" altLang="zh-CN" sz="1600" b="1" dirty="0">
                <a:latin typeface="微软雅黑" panose="020B0503020204020204" charset="-122"/>
                <a:ea typeface="微软雅黑" panose="020B0503020204020204" charset="-122"/>
                <a:cs typeface="微软雅黑" panose="020B0503020204020204" charset="-122"/>
                <a:sym typeface="+mn-ea"/>
              </a:rPr>
              <a:t>“</a:t>
            </a:r>
            <a:r>
              <a:rPr lang="zh-CN" altLang="en-US" sz="1600" b="1" dirty="0">
                <a:latin typeface="微软雅黑" panose="020B0503020204020204" charset="-122"/>
                <a:ea typeface="微软雅黑" panose="020B0503020204020204" charset="-122"/>
                <a:cs typeface="微软雅黑" panose="020B0503020204020204" charset="-122"/>
                <a:sym typeface="+mn-ea"/>
              </a:rPr>
              <a:t>已完成</a:t>
            </a:r>
            <a:r>
              <a:rPr lang="en-US" altLang="zh-CN" sz="1600" b="1" dirty="0">
                <a:latin typeface="微软雅黑" panose="020B0503020204020204" charset="-122"/>
                <a:ea typeface="微软雅黑" panose="020B0503020204020204" charset="-122"/>
                <a:cs typeface="微软雅黑" panose="020B0503020204020204" charset="-122"/>
                <a:sym typeface="+mn-ea"/>
              </a:rPr>
              <a:t>”</a:t>
            </a:r>
            <a:endParaRPr lang="en-US" altLang="zh-CN" sz="1600" dirty="0">
              <a:latin typeface="微软雅黑" panose="020B0503020204020204" charset="-122"/>
              <a:ea typeface="微软雅黑" panose="020B0503020204020204" charset="-122"/>
              <a:sym typeface="+mn-ea"/>
            </a:endParaRPr>
          </a:p>
          <a:p>
            <a:pPr marL="90805" indent="0" fontAlgn="auto">
              <a:lnSpc>
                <a:spcPct val="140000"/>
              </a:lnSpc>
              <a:buFont typeface="+mj-lt"/>
              <a:buNone/>
            </a:pPr>
            <a:endParaRPr lang="zh-CN" altLang="en-US" sz="1600" dirty="0">
              <a:latin typeface="微软雅黑" panose="020B0503020204020204" charset="-122"/>
              <a:ea typeface="微软雅黑" panose="020B0503020204020204" charset="-122"/>
              <a:sym typeface="+mn-ea"/>
            </a:endParaRPr>
          </a:p>
        </p:txBody>
      </p:sp>
      <p:pic>
        <p:nvPicPr>
          <p:cNvPr id="9" name="图片 8" descr="图形用户界面, 文本, 应用程序&#10;&#10;AI 生成的内容可能不正确。">
            <a:extLst>
              <a:ext uri="{FF2B5EF4-FFF2-40B4-BE49-F238E27FC236}">
                <a16:creationId xmlns:a16="http://schemas.microsoft.com/office/drawing/2014/main" id="{10EBA7AC-11EB-1779-FC29-2A7CD8A90B3D}"/>
              </a:ext>
            </a:extLst>
          </p:cNvPr>
          <p:cNvPicPr>
            <a:picLocks noChangeAspect="1"/>
          </p:cNvPicPr>
          <p:nvPr/>
        </p:nvPicPr>
        <p:blipFill>
          <a:blip r:embed="rId2"/>
          <a:stretch>
            <a:fillRect/>
          </a:stretch>
        </p:blipFill>
        <p:spPr>
          <a:xfrm>
            <a:off x="564515" y="948852"/>
            <a:ext cx="3137268" cy="6480000"/>
          </a:xfrm>
          <a:prstGeom prst="rect">
            <a:avLst/>
          </a:prstGeom>
          <a:ln>
            <a:solidFill>
              <a:schemeClr val="bg1">
                <a:lumMod val="95000"/>
              </a:schemeClr>
            </a:solidFill>
          </a:ln>
        </p:spPr>
      </p:pic>
    </p:spTree>
    <p:extLst>
      <p:ext uri="{BB962C8B-B14F-4D97-AF65-F5344CB8AC3E}">
        <p14:creationId xmlns:p14="http://schemas.microsoft.com/office/powerpoint/2010/main" val="46579447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418032-FE96-D37C-3708-FD35AF89DF65}"/>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E536AA77-1657-8A0D-C2B0-31B9A3F2A5A8}"/>
              </a:ext>
            </a:extLst>
          </p:cNvPr>
          <p:cNvSpPr>
            <a:spLocks noGrp="1"/>
          </p:cNvSpPr>
          <p:nvPr>
            <p:ph type="title"/>
          </p:nvPr>
        </p:nvSpPr>
        <p:spPr/>
        <p:txBody>
          <a:bodyPr/>
          <a:lstStyle/>
          <a:p>
            <a:r>
              <a:rPr lang="en-US" altLang="zh-CN" dirty="0">
                <a:latin typeface="微软雅黑" panose="020B0503020204020204" charset="-122"/>
                <a:ea typeface="微软雅黑" panose="020B0503020204020204" charset="-122"/>
                <a:cs typeface="微软雅黑" panose="020B0503020204020204" charset="-122"/>
                <a:sym typeface="+mn-ea"/>
              </a:rPr>
              <a:t>4.7 </a:t>
            </a:r>
            <a:r>
              <a:rPr lang="zh-CN" altLang="en-US" dirty="0">
                <a:latin typeface="微软雅黑" panose="020B0503020204020204" charset="-122"/>
                <a:ea typeface="微软雅黑" panose="020B0503020204020204" charset="-122"/>
                <a:cs typeface="微软雅黑" panose="020B0503020204020204" charset="-122"/>
                <a:sym typeface="+mn-ea"/>
              </a:rPr>
              <a:t>系列会项目结算</a:t>
            </a:r>
            <a:r>
              <a:rPr lang="en-US" altLang="zh-CN" dirty="0">
                <a:latin typeface="微软雅黑" panose="020B0503020204020204" charset="-122"/>
                <a:ea typeface="微软雅黑" panose="020B0503020204020204" charset="-122"/>
                <a:cs typeface="微软雅黑" panose="020B0503020204020204" charset="-122"/>
                <a:sym typeface="+mn-ea"/>
              </a:rPr>
              <a:t>-</a:t>
            </a:r>
            <a:r>
              <a:rPr lang="zh-CN" altLang="en-US" dirty="0">
                <a:latin typeface="微软雅黑" panose="020B0503020204020204" charset="-122"/>
                <a:ea typeface="微软雅黑" panose="020B0503020204020204" charset="-122"/>
                <a:cs typeface="微软雅黑" panose="020B0503020204020204" charset="-122"/>
                <a:sym typeface="+mn-ea"/>
              </a:rPr>
              <a:t>确认项目信息</a:t>
            </a:r>
          </a:p>
        </p:txBody>
      </p:sp>
      <p:sp>
        <p:nvSpPr>
          <p:cNvPr id="3" name="灯片编号占位符 2">
            <a:extLst>
              <a:ext uri="{FF2B5EF4-FFF2-40B4-BE49-F238E27FC236}">
                <a16:creationId xmlns:a16="http://schemas.microsoft.com/office/drawing/2014/main" id="{C048BCA8-A2CA-CC94-2635-4EECBAF06F96}"/>
              </a:ext>
            </a:extLst>
          </p:cNvPr>
          <p:cNvSpPr>
            <a:spLocks noGrp="1"/>
          </p:cNvSpPr>
          <p:nvPr>
            <p:ph type="sldNum" sz="quarter" idx="7"/>
          </p:nvPr>
        </p:nvSpPr>
        <p:spPr/>
        <p:txBody>
          <a:bodyPr/>
          <a:lstStyle/>
          <a:p>
            <a:pPr marL="25400">
              <a:lnSpc>
                <a:spcPts val="1240"/>
              </a:lnSpc>
            </a:pPr>
            <a:fld id="{81D60167-4931-47E6-BA6A-407CBD079E47}" type="slidenum">
              <a:rPr dirty="0"/>
              <a:t>119</a:t>
            </a:fld>
            <a:endParaRPr dirty="0"/>
          </a:p>
        </p:txBody>
      </p:sp>
      <p:sp>
        <p:nvSpPr>
          <p:cNvPr id="5" name="文本框 4">
            <a:extLst>
              <a:ext uri="{FF2B5EF4-FFF2-40B4-BE49-F238E27FC236}">
                <a16:creationId xmlns:a16="http://schemas.microsoft.com/office/drawing/2014/main" id="{5EE273AF-3D18-F76C-D2BA-616ED4DA6DC4}"/>
              </a:ext>
            </a:extLst>
          </p:cNvPr>
          <p:cNvSpPr txBox="1"/>
          <p:nvPr/>
        </p:nvSpPr>
        <p:spPr>
          <a:xfrm>
            <a:off x="8472791" y="1118682"/>
            <a:ext cx="5593094" cy="4903024"/>
          </a:xfrm>
          <a:prstGeom prst="rect">
            <a:avLst/>
          </a:prstGeom>
          <a:noFill/>
        </p:spPr>
        <p:txBody>
          <a:bodyPr wrap="square" rtlCol="0" anchor="t">
            <a:noAutofit/>
          </a:bodyPr>
          <a:lstStyle/>
          <a:p>
            <a:r>
              <a:rPr lang="en-US" altLang="zh-CN" sz="1600" dirty="0">
                <a:latin typeface="微软雅黑" panose="020B0503020204020204" charset="-122"/>
                <a:ea typeface="微软雅黑" panose="020B0503020204020204" charset="-122"/>
                <a:cs typeface="微软雅黑" panose="020B0503020204020204" charset="-122"/>
              </a:rPr>
              <a:t>1. </a:t>
            </a:r>
            <a:r>
              <a:rPr lang="zh-CN" altLang="en-US" sz="1600" dirty="0">
                <a:latin typeface="微软雅黑" panose="020B0503020204020204" charset="-122"/>
                <a:ea typeface="微软雅黑" panose="020B0503020204020204" charset="-122"/>
                <a:cs typeface="微软雅黑" panose="020B0503020204020204" charset="-122"/>
              </a:rPr>
              <a:t>审批流：确认项目实际信息无需审批流</a:t>
            </a:r>
          </a:p>
          <a:p>
            <a:endParaRPr lang="en-US" altLang="zh-CN" sz="1600" dirty="0">
              <a:latin typeface="微软雅黑" panose="020B0503020204020204" charset="-122"/>
              <a:ea typeface="微软雅黑" panose="020B0503020204020204" charset="-122"/>
              <a:cs typeface="微软雅黑" panose="020B0503020204020204" charset="-122"/>
            </a:endParaRPr>
          </a:p>
          <a:p>
            <a:r>
              <a:rPr lang="en-US" altLang="zh-CN" sz="1600" dirty="0">
                <a:latin typeface="微软雅黑" panose="020B0503020204020204" charset="-122"/>
                <a:ea typeface="微软雅黑" panose="020B0503020204020204" charset="-122"/>
                <a:cs typeface="微软雅黑" panose="020B0503020204020204" charset="-122"/>
              </a:rPr>
              <a:t>2. </a:t>
            </a:r>
            <a:r>
              <a:rPr lang="zh-CN" altLang="en-US" sz="1600" dirty="0">
                <a:latin typeface="微软雅黑" panose="020B0503020204020204" charset="-122"/>
                <a:ea typeface="微软雅黑" panose="020B0503020204020204" charset="-122"/>
                <a:cs typeface="微软雅黑" panose="020B0503020204020204" charset="-122"/>
              </a:rPr>
              <a:t>项目结束后，一直不做项目确认，不取消项目（尚未关会的话，第</a:t>
            </a:r>
            <a:r>
              <a:rPr lang="en-US" altLang="zh-CN" sz="1600" dirty="0">
                <a:latin typeface="微软雅黑" panose="020B0503020204020204" charset="-122"/>
                <a:ea typeface="微软雅黑" panose="020B0503020204020204" charset="-122"/>
                <a:cs typeface="微软雅黑" panose="020B0503020204020204" charset="-122"/>
              </a:rPr>
              <a:t>7</a:t>
            </a:r>
            <a:r>
              <a:rPr lang="zh-CN" altLang="en-US" sz="1600" dirty="0">
                <a:latin typeface="微软雅黑" panose="020B0503020204020204" charset="-122"/>
                <a:ea typeface="微软雅黑" panose="020B0503020204020204" charset="-122"/>
                <a:cs typeface="微软雅黑" panose="020B0503020204020204" charset="-122"/>
              </a:rPr>
              <a:t>天、</a:t>
            </a:r>
            <a:r>
              <a:rPr lang="en-US" altLang="zh-CN" sz="1600" dirty="0">
                <a:latin typeface="微软雅黑" panose="020B0503020204020204" charset="-122"/>
                <a:ea typeface="微软雅黑" panose="020B0503020204020204" charset="-122"/>
                <a:cs typeface="微软雅黑" panose="020B0503020204020204" charset="-122"/>
              </a:rPr>
              <a:t>30</a:t>
            </a:r>
            <a:r>
              <a:rPr lang="zh-CN" altLang="en-US" sz="1600" dirty="0">
                <a:latin typeface="微软雅黑" panose="020B0503020204020204" charset="-122"/>
                <a:ea typeface="微软雅黑" panose="020B0503020204020204" charset="-122"/>
                <a:cs typeface="微软雅黑" panose="020B0503020204020204" charset="-122"/>
              </a:rPr>
              <a:t>天给项目负责人推送相应邮件</a:t>
            </a:r>
            <a:r>
              <a:rPr lang="en-US" altLang="zh-CN" sz="1600" dirty="0">
                <a:latin typeface="微软雅黑" panose="020B0503020204020204" charset="-122"/>
                <a:ea typeface="微软雅黑" panose="020B0503020204020204" charset="-122"/>
                <a:cs typeface="微软雅黑" panose="020B0503020204020204" charset="-122"/>
              </a:rPr>
              <a:t>. </a:t>
            </a:r>
            <a:r>
              <a:rPr lang="zh-CN" altLang="en-US" sz="1600" dirty="0">
                <a:latin typeface="微软雅黑" panose="020B0503020204020204" charset="-122"/>
                <a:ea typeface="微软雅黑" panose="020B0503020204020204" charset="-122"/>
                <a:cs typeface="微软雅黑" panose="020B0503020204020204" charset="-122"/>
              </a:rPr>
              <a:t>企业微信提醒）</a:t>
            </a:r>
          </a:p>
          <a:p>
            <a:endParaRPr lang="en-US" altLang="zh-CN" sz="1600" dirty="0">
              <a:latin typeface="微软雅黑" panose="020B0503020204020204" charset="-122"/>
              <a:ea typeface="微软雅黑" panose="020B0503020204020204" charset="-122"/>
              <a:cs typeface="微软雅黑" panose="020B0503020204020204" charset="-122"/>
            </a:endParaRPr>
          </a:p>
          <a:p>
            <a:r>
              <a:rPr lang="en-US" altLang="zh-CN" sz="1600" dirty="0">
                <a:latin typeface="微软雅黑" panose="020B0503020204020204" charset="-122"/>
                <a:ea typeface="微软雅黑" panose="020B0503020204020204" charset="-122"/>
                <a:cs typeface="微软雅黑" panose="020B0503020204020204" charset="-122"/>
              </a:rPr>
              <a:t>3. </a:t>
            </a:r>
            <a:r>
              <a:rPr lang="zh-CN" altLang="en-US" sz="1600" dirty="0">
                <a:latin typeface="微软雅黑" panose="020B0503020204020204" charset="-122"/>
                <a:ea typeface="微软雅黑" panose="020B0503020204020204" charset="-122"/>
                <a:cs typeface="微软雅黑" panose="020B0503020204020204" charset="-122"/>
              </a:rPr>
              <a:t>首次确认项目实际信息时，会自动带出对应字段信息，其中以下字段不可编辑，仅带出：子会议计划场次</a:t>
            </a:r>
            <a:r>
              <a:rPr lang="en-US" altLang="zh-CN" sz="1600" dirty="0">
                <a:latin typeface="微软雅黑" panose="020B0503020204020204" charset="-122"/>
                <a:ea typeface="微软雅黑" panose="020B0503020204020204" charset="-122"/>
                <a:cs typeface="微软雅黑" panose="020B0503020204020204" charset="-122"/>
              </a:rPr>
              <a:t>=</a:t>
            </a:r>
            <a:r>
              <a:rPr lang="zh-CN" altLang="en-US" sz="1600" dirty="0">
                <a:latin typeface="微软雅黑" panose="020B0503020204020204" charset="-122"/>
                <a:ea typeface="微软雅黑" panose="020B0503020204020204" charset="-122"/>
                <a:cs typeface="微软雅黑" panose="020B0503020204020204" charset="-122"/>
              </a:rPr>
              <a:t>计划执行场次合计，子会议已申请场次</a:t>
            </a:r>
            <a:r>
              <a:rPr lang="en-US" altLang="zh-CN" sz="1600" dirty="0">
                <a:latin typeface="微软雅黑" panose="020B0503020204020204" charset="-122"/>
                <a:ea typeface="微软雅黑" panose="020B0503020204020204" charset="-122"/>
                <a:cs typeface="微软雅黑" panose="020B0503020204020204" charset="-122"/>
              </a:rPr>
              <a:t>=</a:t>
            </a:r>
            <a:r>
              <a:rPr lang="zh-CN" altLang="en-US" sz="1600" dirty="0">
                <a:latin typeface="微软雅黑" panose="020B0503020204020204" charset="-122"/>
                <a:ea typeface="微软雅黑" panose="020B0503020204020204" charset="-122"/>
                <a:cs typeface="微软雅黑" panose="020B0503020204020204" charset="-122"/>
              </a:rPr>
              <a:t>已申请场次合计，子会议已完成场次</a:t>
            </a:r>
            <a:r>
              <a:rPr lang="en-US" altLang="zh-CN" sz="1600" dirty="0">
                <a:latin typeface="微软雅黑" panose="020B0503020204020204" charset="-122"/>
                <a:ea typeface="微软雅黑" panose="020B0503020204020204" charset="-122"/>
                <a:cs typeface="微软雅黑" panose="020B0503020204020204" charset="-122"/>
              </a:rPr>
              <a:t>=</a:t>
            </a:r>
            <a:r>
              <a:rPr lang="zh-CN" altLang="en-US" sz="1600" dirty="0">
                <a:latin typeface="微软雅黑" panose="020B0503020204020204" charset="-122"/>
                <a:ea typeface="微软雅黑" panose="020B0503020204020204" charset="-122"/>
                <a:cs typeface="微软雅黑" panose="020B0503020204020204" charset="-122"/>
              </a:rPr>
              <a:t>会议执行情况中会议状态为已完成的会议场次</a:t>
            </a:r>
          </a:p>
          <a:p>
            <a:endParaRPr lang="en-US" altLang="zh-CN" sz="1600" dirty="0">
              <a:latin typeface="微软雅黑" panose="020B0503020204020204" pitchFamily="34" charset="-122"/>
              <a:ea typeface="微软雅黑" panose="020B0503020204020204" pitchFamily="34" charset="-122"/>
              <a:cs typeface="微软雅黑" panose="020B0503020204020204" charset="-122"/>
            </a:endParaRPr>
          </a:p>
          <a:p>
            <a:r>
              <a:rPr lang="en-US" altLang="zh-CN" sz="1600" dirty="0">
                <a:solidFill>
                  <a:srgbClr val="FF0000"/>
                </a:solidFill>
                <a:latin typeface="微软雅黑" panose="020B0503020204020204" pitchFamily="34" charset="-122"/>
                <a:ea typeface="微软雅黑" panose="020B0503020204020204" pitchFamily="34" charset="-122"/>
                <a:cs typeface="微软雅黑" panose="020B0503020204020204" charset="-122"/>
              </a:rPr>
              <a:t>4.</a:t>
            </a:r>
            <a:r>
              <a:rPr lang="zh-CN" altLang="en-US" sz="1600" dirty="0">
                <a:solidFill>
                  <a:srgbClr val="FF0000"/>
                </a:solidFill>
                <a:latin typeface="微软雅黑" panose="020B0503020204020204" pitchFamily="34" charset="-122"/>
                <a:ea typeface="微软雅黑" panose="020B0503020204020204" pitchFamily="34" charset="-122"/>
              </a:rPr>
              <a:t>当所有子会议处于</a:t>
            </a:r>
            <a:r>
              <a:rPr lang="en-US" altLang="zh-CN" sz="1600" dirty="0">
                <a:solidFill>
                  <a:srgbClr val="FF0000"/>
                </a:solidFill>
                <a:latin typeface="微软雅黑" panose="020B0503020204020204" pitchFamily="34" charset="-122"/>
                <a:ea typeface="微软雅黑" panose="020B0503020204020204" pitchFamily="34" charset="-122"/>
              </a:rPr>
              <a:t>【</a:t>
            </a:r>
            <a:r>
              <a:rPr lang="zh-CN" altLang="en-US" sz="1600" dirty="0">
                <a:solidFill>
                  <a:srgbClr val="FF0000"/>
                </a:solidFill>
                <a:latin typeface="微软雅黑" panose="020B0503020204020204" pitchFamily="34" charset="-122"/>
                <a:ea typeface="微软雅黑" panose="020B0503020204020204" pitchFamily="34" charset="-122"/>
              </a:rPr>
              <a:t>会后待确认</a:t>
            </a:r>
            <a:r>
              <a:rPr lang="en-US" altLang="zh-CN" sz="1600" dirty="0">
                <a:solidFill>
                  <a:srgbClr val="FF0000"/>
                </a:solidFill>
                <a:latin typeface="微软雅黑" panose="020B0503020204020204" pitchFamily="34" charset="-122"/>
                <a:ea typeface="微软雅黑" panose="020B0503020204020204" pitchFamily="34" charset="-122"/>
              </a:rPr>
              <a:t>】</a:t>
            </a:r>
            <a:r>
              <a:rPr lang="zh-CN" altLang="en-US" sz="1600" dirty="0">
                <a:solidFill>
                  <a:srgbClr val="FF0000"/>
                </a:solidFill>
                <a:latin typeface="微软雅黑" panose="020B0503020204020204" pitchFamily="34" charset="-122"/>
                <a:ea typeface="微软雅黑" panose="020B0503020204020204" pitchFamily="34" charset="-122"/>
              </a:rPr>
              <a:t>、</a:t>
            </a:r>
            <a:r>
              <a:rPr lang="en-US" altLang="zh-CN" sz="1600" dirty="0">
                <a:solidFill>
                  <a:srgbClr val="FF0000"/>
                </a:solidFill>
                <a:latin typeface="微软雅黑" panose="020B0503020204020204" pitchFamily="34" charset="-122"/>
                <a:ea typeface="微软雅黑" panose="020B0503020204020204" pitchFamily="34" charset="-122"/>
              </a:rPr>
              <a:t>【</a:t>
            </a:r>
            <a:r>
              <a:rPr lang="zh-CN" altLang="en-US" sz="1600" dirty="0">
                <a:solidFill>
                  <a:srgbClr val="FF0000"/>
                </a:solidFill>
                <a:latin typeface="微软雅黑" panose="020B0503020204020204" pitchFamily="34" charset="-122"/>
                <a:ea typeface="微软雅黑" panose="020B0503020204020204" pitchFamily="34" charset="-122"/>
              </a:rPr>
              <a:t>结算中</a:t>
            </a:r>
            <a:r>
              <a:rPr lang="en-US" altLang="zh-CN" sz="1600" dirty="0">
                <a:solidFill>
                  <a:srgbClr val="FF0000"/>
                </a:solidFill>
                <a:latin typeface="微软雅黑" panose="020B0503020204020204" pitchFamily="34" charset="-122"/>
                <a:ea typeface="微软雅黑" panose="020B0503020204020204" pitchFamily="34" charset="-122"/>
              </a:rPr>
              <a:t>】</a:t>
            </a:r>
            <a:r>
              <a:rPr lang="zh-CN" altLang="en-US" sz="1600" dirty="0">
                <a:solidFill>
                  <a:srgbClr val="FF0000"/>
                </a:solidFill>
                <a:latin typeface="微软雅黑" panose="020B0503020204020204" pitchFamily="34" charset="-122"/>
                <a:ea typeface="微软雅黑" panose="020B0503020204020204" pitchFamily="34" charset="-122"/>
              </a:rPr>
              <a:t>或</a:t>
            </a:r>
            <a:r>
              <a:rPr lang="en-US" altLang="zh-CN" sz="1600" dirty="0">
                <a:solidFill>
                  <a:srgbClr val="FF0000"/>
                </a:solidFill>
                <a:latin typeface="微软雅黑" panose="020B0503020204020204" pitchFamily="34" charset="-122"/>
                <a:ea typeface="微软雅黑" panose="020B0503020204020204" pitchFamily="34" charset="-122"/>
              </a:rPr>
              <a:t>【</a:t>
            </a:r>
            <a:r>
              <a:rPr lang="zh-CN" altLang="en-US" sz="1600" dirty="0">
                <a:solidFill>
                  <a:srgbClr val="FF0000"/>
                </a:solidFill>
                <a:latin typeface="微软雅黑" panose="020B0503020204020204" pitchFamily="34" charset="-122"/>
                <a:ea typeface="微软雅黑" panose="020B0503020204020204" pitchFamily="34" charset="-122"/>
              </a:rPr>
              <a:t>已完成</a:t>
            </a:r>
            <a:r>
              <a:rPr lang="en-US" altLang="zh-CN" sz="1600" dirty="0">
                <a:solidFill>
                  <a:srgbClr val="FF0000"/>
                </a:solidFill>
                <a:latin typeface="微软雅黑" panose="020B0503020204020204" pitchFamily="34" charset="-122"/>
                <a:ea typeface="微软雅黑" panose="020B0503020204020204" pitchFamily="34" charset="-122"/>
              </a:rPr>
              <a:t>】</a:t>
            </a:r>
            <a:r>
              <a:rPr lang="zh-CN" altLang="en-US" sz="1600" dirty="0">
                <a:solidFill>
                  <a:srgbClr val="FF0000"/>
                </a:solidFill>
                <a:latin typeface="微软雅黑" panose="020B0503020204020204" pitchFamily="34" charset="-122"/>
                <a:ea typeface="微软雅黑" panose="020B0503020204020204" pitchFamily="34" charset="-122"/>
              </a:rPr>
              <a:t>这三种状态时，父会即可关闭。</a:t>
            </a:r>
          </a:p>
          <a:p>
            <a:endParaRPr lang="en-US" altLang="zh-CN" sz="1600" dirty="0">
              <a:latin typeface="微软雅黑" panose="020B0503020204020204" charset="-122"/>
              <a:ea typeface="微软雅黑" panose="020B0503020204020204" charset="-122"/>
              <a:cs typeface="微软雅黑" panose="020B0503020204020204" charset="-122"/>
            </a:endParaRPr>
          </a:p>
          <a:p>
            <a:r>
              <a:rPr lang="en-US" altLang="zh-CN" sz="1600" dirty="0">
                <a:latin typeface="微软雅黑" panose="020B0503020204020204" charset="-122"/>
                <a:ea typeface="微软雅黑" panose="020B0503020204020204" charset="-122"/>
                <a:cs typeface="微软雅黑" panose="020B0503020204020204" charset="-122"/>
              </a:rPr>
              <a:t>5. </a:t>
            </a:r>
            <a:r>
              <a:rPr lang="zh-CN" altLang="en-US" sz="1600" dirty="0">
                <a:latin typeface="微软雅黑" panose="020B0503020204020204" charset="-122"/>
                <a:ea typeface="微软雅黑" panose="020B0503020204020204" charset="-122"/>
                <a:cs typeface="微软雅黑" panose="020B0503020204020204" charset="-122"/>
              </a:rPr>
              <a:t>若子会议计划场次＞子会议已申请场次，则提交时，弹窗提醒</a:t>
            </a:r>
            <a:r>
              <a:rPr lang="en-US" altLang="zh-CN" sz="1600" dirty="0">
                <a:latin typeface="微软雅黑" panose="020B0503020204020204" charset="-122"/>
                <a:ea typeface="微软雅黑" panose="020B0503020204020204" charset="-122"/>
                <a:cs typeface="微软雅黑" panose="020B0503020204020204" charset="-122"/>
              </a:rPr>
              <a:t>“</a:t>
            </a:r>
            <a:r>
              <a:rPr lang="zh-CN" altLang="en-US" sz="1600" dirty="0">
                <a:latin typeface="微软雅黑" panose="020B0503020204020204" charset="-122"/>
                <a:ea typeface="微软雅黑" panose="020B0503020204020204" charset="-122"/>
                <a:cs typeface="微软雅黑" panose="020B0503020204020204" charset="-122"/>
              </a:rPr>
              <a:t>该项目计划执行场次未全部申请，是否确认提交！</a:t>
            </a:r>
            <a:r>
              <a:rPr lang="en-US" altLang="zh-CN" sz="1600" dirty="0">
                <a:latin typeface="微软雅黑" panose="020B0503020204020204" charset="-122"/>
                <a:ea typeface="微软雅黑" panose="020B0503020204020204" charset="-122"/>
                <a:cs typeface="微软雅黑" panose="020B0503020204020204" charset="-122"/>
              </a:rPr>
              <a:t>”</a:t>
            </a:r>
            <a:r>
              <a:rPr lang="zh-CN" altLang="en-US" sz="1600" dirty="0">
                <a:latin typeface="微软雅黑" panose="020B0503020204020204" charset="-122"/>
                <a:ea typeface="微软雅黑" panose="020B0503020204020204" charset="-122"/>
                <a:cs typeface="微软雅黑" panose="020B0503020204020204" charset="-122"/>
              </a:rPr>
              <a:t>，弱控，点击确认提交，否则停留在当前页面</a:t>
            </a:r>
          </a:p>
          <a:p>
            <a:endParaRPr lang="en-US" altLang="zh-CN" sz="1600" dirty="0">
              <a:latin typeface="微软雅黑" panose="020B0503020204020204" charset="-122"/>
              <a:ea typeface="微软雅黑" panose="020B0503020204020204" charset="-122"/>
              <a:cs typeface="微软雅黑" panose="020B0503020204020204" charset="-122"/>
            </a:endParaRPr>
          </a:p>
          <a:p>
            <a:r>
              <a:rPr lang="en-US" altLang="zh-CN" sz="1600" dirty="0">
                <a:latin typeface="微软雅黑" panose="020B0503020204020204" charset="-122"/>
                <a:ea typeface="微软雅黑" panose="020B0503020204020204" charset="-122"/>
                <a:cs typeface="微软雅黑" panose="020B0503020204020204" charset="-122"/>
              </a:rPr>
              <a:t>6. </a:t>
            </a:r>
            <a:r>
              <a:rPr lang="zh-CN" altLang="en-US" sz="1600" dirty="0">
                <a:latin typeface="微软雅黑" panose="020B0503020204020204" charset="-122"/>
                <a:ea typeface="微软雅黑" panose="020B0503020204020204" charset="-122"/>
                <a:cs typeface="微软雅黑" panose="020B0503020204020204" charset="-122"/>
              </a:rPr>
              <a:t>确认项目已执行并提交后，不可取消项目</a:t>
            </a:r>
          </a:p>
          <a:p>
            <a:endParaRPr lang="en-US" altLang="zh-CN" sz="1600" dirty="0">
              <a:latin typeface="微软雅黑" panose="020B0503020204020204" charset="-122"/>
              <a:ea typeface="微软雅黑" panose="020B0503020204020204" charset="-122"/>
              <a:cs typeface="微软雅黑" panose="020B0503020204020204" charset="-122"/>
            </a:endParaRPr>
          </a:p>
          <a:p>
            <a:r>
              <a:rPr lang="en-US" altLang="zh-CN" sz="1600" dirty="0">
                <a:latin typeface="微软雅黑" panose="020B0503020204020204" charset="-122"/>
                <a:ea typeface="微软雅黑" panose="020B0503020204020204" charset="-122"/>
                <a:cs typeface="微软雅黑" panose="020B0503020204020204" charset="-122"/>
              </a:rPr>
              <a:t>7. </a:t>
            </a:r>
            <a:r>
              <a:rPr lang="zh-CN" altLang="en-US" sz="1600" dirty="0">
                <a:latin typeface="微软雅黑" panose="020B0503020204020204" charset="-122"/>
                <a:ea typeface="微软雅黑" panose="020B0503020204020204" charset="-122"/>
                <a:cs typeface="微软雅黑" panose="020B0503020204020204" charset="-122"/>
              </a:rPr>
              <a:t>确认项目已执行并提交后，在确认结项完成前可进行编辑，但无法编辑</a:t>
            </a:r>
            <a:r>
              <a:rPr lang="en-US" altLang="zh-CN" sz="1600" dirty="0">
                <a:latin typeface="微软雅黑" panose="020B0503020204020204" charset="-122"/>
                <a:ea typeface="微软雅黑" panose="020B0503020204020204" charset="-122"/>
                <a:cs typeface="微软雅黑" panose="020B0503020204020204" charset="-122"/>
              </a:rPr>
              <a:t>“</a:t>
            </a:r>
            <a:r>
              <a:rPr lang="zh-CN" altLang="en-US" sz="1600" dirty="0">
                <a:latin typeface="微软雅黑" panose="020B0503020204020204" charset="-122"/>
                <a:ea typeface="微软雅黑" panose="020B0503020204020204" charset="-122"/>
                <a:cs typeface="微软雅黑" panose="020B0503020204020204" charset="-122"/>
              </a:rPr>
              <a:t>项目是否已举办</a:t>
            </a:r>
            <a:r>
              <a:rPr lang="en-US" altLang="zh-CN" sz="1600" dirty="0">
                <a:latin typeface="微软雅黑" panose="020B0503020204020204" charset="-122"/>
                <a:ea typeface="微软雅黑" panose="020B0503020204020204" charset="-122"/>
                <a:cs typeface="微软雅黑" panose="020B0503020204020204" charset="-122"/>
              </a:rPr>
              <a:t>”</a:t>
            </a:r>
            <a:r>
              <a:rPr lang="zh-CN" altLang="en-US" sz="1600" dirty="0">
                <a:latin typeface="微软雅黑" panose="020B0503020204020204" charset="-122"/>
                <a:ea typeface="微软雅黑" panose="020B0503020204020204" charset="-122"/>
                <a:cs typeface="微软雅黑" panose="020B0503020204020204" charset="-122"/>
              </a:rPr>
              <a:t>字段（默认为是），其他字段都可进行编辑，提交后更新提交时间</a:t>
            </a:r>
          </a:p>
          <a:p>
            <a:endParaRPr lang="en-US" altLang="zh-CN" sz="1600" dirty="0">
              <a:latin typeface="微软雅黑" panose="020B0503020204020204" charset="-122"/>
              <a:ea typeface="微软雅黑" panose="020B0503020204020204" charset="-122"/>
              <a:cs typeface="微软雅黑" panose="020B0503020204020204" charset="-122"/>
            </a:endParaRPr>
          </a:p>
          <a:p>
            <a:r>
              <a:rPr lang="en-US" altLang="zh-CN" sz="1600" dirty="0">
                <a:latin typeface="微软雅黑" panose="020B0503020204020204" charset="-122"/>
                <a:ea typeface="微软雅黑" panose="020B0503020204020204" charset="-122"/>
                <a:cs typeface="微软雅黑" panose="020B0503020204020204" charset="-122"/>
              </a:rPr>
              <a:t>8. </a:t>
            </a:r>
            <a:r>
              <a:rPr lang="zh-CN" altLang="en-US" sz="1600" dirty="0">
                <a:latin typeface="微软雅黑" panose="020B0503020204020204" charset="-122"/>
                <a:ea typeface="微软雅黑" panose="020B0503020204020204" charset="-122"/>
                <a:cs typeface="微软雅黑" panose="020B0503020204020204" charset="-122"/>
              </a:rPr>
              <a:t>确认项目未执行，则取消项目（需要校验是否可以取消），不可进行再次编辑</a:t>
            </a:r>
          </a:p>
          <a:p>
            <a:pPr marL="90805" indent="0" fontAlgn="auto">
              <a:lnSpc>
                <a:spcPct val="140000"/>
              </a:lnSpc>
              <a:buFont typeface="+mj-lt"/>
              <a:buNone/>
            </a:pPr>
            <a:endParaRPr lang="zh-CN" altLang="en-US" sz="1600" dirty="0">
              <a:latin typeface="微软雅黑" panose="020B0503020204020204" charset="-122"/>
              <a:ea typeface="微软雅黑" panose="020B0503020204020204" charset="-122"/>
              <a:sym typeface="+mn-ea"/>
            </a:endParaRPr>
          </a:p>
        </p:txBody>
      </p:sp>
      <p:pic>
        <p:nvPicPr>
          <p:cNvPr id="6" name="图片 5" descr="图形用户界面, 应用程序&#10;&#10;AI 生成的内容可能不正确。">
            <a:extLst>
              <a:ext uri="{FF2B5EF4-FFF2-40B4-BE49-F238E27FC236}">
                <a16:creationId xmlns:a16="http://schemas.microsoft.com/office/drawing/2014/main" id="{63C690D5-7623-4A7B-1845-AC2EA7A3E4D7}"/>
              </a:ext>
            </a:extLst>
          </p:cNvPr>
          <p:cNvPicPr>
            <a:picLocks noChangeAspect="1"/>
          </p:cNvPicPr>
          <p:nvPr/>
        </p:nvPicPr>
        <p:blipFill>
          <a:blip r:embed="rId2"/>
          <a:stretch>
            <a:fillRect/>
          </a:stretch>
        </p:blipFill>
        <p:spPr>
          <a:xfrm>
            <a:off x="564515" y="954222"/>
            <a:ext cx="3149673" cy="6480000"/>
          </a:xfrm>
          <a:prstGeom prst="rect">
            <a:avLst/>
          </a:prstGeom>
          <a:ln>
            <a:solidFill>
              <a:schemeClr val="bg1">
                <a:lumMod val="95000"/>
              </a:schemeClr>
            </a:solidFill>
          </a:ln>
        </p:spPr>
      </p:pic>
      <p:pic>
        <p:nvPicPr>
          <p:cNvPr id="11" name="图片 10" descr="图形用户界面, 文本, 应用程序&#10;&#10;AI 生成的内容可能不正确。">
            <a:extLst>
              <a:ext uri="{FF2B5EF4-FFF2-40B4-BE49-F238E27FC236}">
                <a16:creationId xmlns:a16="http://schemas.microsoft.com/office/drawing/2014/main" id="{E7D09DB2-9156-C17F-1D0C-1E92141A514B}"/>
              </a:ext>
            </a:extLst>
          </p:cNvPr>
          <p:cNvPicPr>
            <a:picLocks noChangeAspect="1"/>
          </p:cNvPicPr>
          <p:nvPr/>
        </p:nvPicPr>
        <p:blipFill>
          <a:blip r:embed="rId3"/>
          <a:stretch>
            <a:fillRect/>
          </a:stretch>
        </p:blipFill>
        <p:spPr>
          <a:xfrm>
            <a:off x="3956015" y="954222"/>
            <a:ext cx="3149673" cy="6480000"/>
          </a:xfrm>
          <a:prstGeom prst="rect">
            <a:avLst/>
          </a:prstGeom>
          <a:ln>
            <a:solidFill>
              <a:schemeClr val="bg1">
                <a:lumMod val="95000"/>
              </a:schemeClr>
            </a:solidFill>
          </a:ln>
        </p:spPr>
      </p:pic>
    </p:spTree>
    <p:extLst>
      <p:ext uri="{BB962C8B-B14F-4D97-AF65-F5344CB8AC3E}">
        <p14:creationId xmlns:p14="http://schemas.microsoft.com/office/powerpoint/2010/main" val="31370019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x-none" dirty="0">
                <a:latin typeface="微软雅黑" panose="020B0503020204020204" charset="-122"/>
                <a:ea typeface="微软雅黑" panose="020B0503020204020204" charset="-122"/>
                <a:cs typeface="微软雅黑" panose="020B0503020204020204" charset="-122"/>
              </a:rPr>
              <a:t>1.1 </a:t>
            </a:r>
            <a:r>
              <a:rPr lang="zh-CN" altLang="en-US" dirty="0">
                <a:latin typeface="微软雅黑" panose="020B0503020204020204" charset="-122"/>
                <a:ea typeface="微软雅黑" panose="020B0503020204020204" charset="-122"/>
                <a:cs typeface="微软雅黑" panose="020B0503020204020204" charset="-122"/>
              </a:rPr>
              <a:t>讲者申请</a:t>
            </a:r>
            <a:r>
              <a:rPr lang="en-US" altLang="zh-CN" dirty="0">
                <a:latin typeface="微软雅黑" panose="020B0503020204020204" charset="-122"/>
                <a:ea typeface="微软雅黑" panose="020B0503020204020204" charset="-122"/>
                <a:cs typeface="微软雅黑" panose="020B0503020204020204" charset="-122"/>
              </a:rPr>
              <a:t>-</a:t>
            </a:r>
            <a:r>
              <a:rPr lang="zh-CN" altLang="en-US" dirty="0">
                <a:latin typeface="微软雅黑" panose="020B0503020204020204" charset="-122"/>
                <a:ea typeface="微软雅黑" panose="020B0503020204020204" charset="-122"/>
                <a:cs typeface="微软雅黑" panose="020B0503020204020204" charset="-122"/>
              </a:rPr>
              <a:t>功能入口</a:t>
            </a:r>
          </a:p>
        </p:txBody>
      </p:sp>
      <p:sp>
        <p:nvSpPr>
          <p:cNvPr id="5" name="文本框 4"/>
          <p:cNvSpPr txBox="1"/>
          <p:nvPr/>
        </p:nvSpPr>
        <p:spPr>
          <a:xfrm>
            <a:off x="6498077" y="3521413"/>
            <a:ext cx="7567173" cy="1218227"/>
          </a:xfrm>
          <a:prstGeom prst="rect">
            <a:avLst/>
          </a:prstGeom>
          <a:noFill/>
        </p:spPr>
        <p:txBody>
          <a:bodyPr wrap="square" rtlCol="0">
            <a:noAutofit/>
          </a:bodyPr>
          <a:lstStyle/>
          <a:p>
            <a:r>
              <a:rPr lang="zh-CN" altLang="en-US" sz="1600" dirty="0">
                <a:latin typeface="微软雅黑" panose="020B0503020204020204" charset="-122"/>
                <a:ea typeface="微软雅黑" panose="020B0503020204020204" charset="-122"/>
              </a:rPr>
              <a:t>讲者检索：</a:t>
            </a:r>
          </a:p>
          <a:p>
            <a:r>
              <a:rPr lang="zh-CN" altLang="en-US" sz="1600" dirty="0">
                <a:latin typeface="微软雅黑" panose="020B0503020204020204" charset="-122"/>
                <a:ea typeface="微软雅黑" panose="020B0503020204020204" charset="-122"/>
                <a:sym typeface="+mn-ea"/>
              </a:rPr>
              <a:t>点击右下角</a:t>
            </a:r>
            <a:r>
              <a:rPr lang="zh-CN" altLang="en-US" sz="1600" b="1" dirty="0">
                <a:latin typeface="微软雅黑" panose="020B0503020204020204" charset="-122"/>
                <a:ea typeface="微软雅黑" panose="020B0503020204020204" charset="-122"/>
                <a:sym typeface="+mn-ea"/>
              </a:rPr>
              <a:t>工作台-讲者管理</a:t>
            </a:r>
            <a:r>
              <a:rPr lang="en-US" altLang="zh-CN" sz="1600" b="1" dirty="0">
                <a:latin typeface="微软雅黑" panose="020B0503020204020204" charset="-122"/>
                <a:ea typeface="微软雅黑" panose="020B0503020204020204" charset="-122"/>
                <a:sym typeface="+mn-ea"/>
              </a:rPr>
              <a:t>-</a:t>
            </a:r>
            <a:r>
              <a:rPr lang="zh-CN" altLang="en-US" sz="1600" b="1" dirty="0">
                <a:latin typeface="微软雅黑" panose="020B0503020204020204" charset="-122"/>
                <a:ea typeface="微软雅黑" panose="020B0503020204020204" charset="-122"/>
                <a:sym typeface="+mn-ea"/>
              </a:rPr>
              <a:t>创建讲者</a:t>
            </a:r>
            <a:r>
              <a:rPr lang="zh-CN" altLang="en-US" sz="1600" dirty="0">
                <a:latin typeface="微软雅黑" panose="020B0503020204020204" charset="-122"/>
                <a:ea typeface="微软雅黑" panose="020B0503020204020204" charset="-122"/>
                <a:sym typeface="+mn-ea"/>
              </a:rPr>
              <a:t>，进入讲者搜索页面；</a:t>
            </a:r>
            <a:endParaRPr lang="en-US" altLang="zh-CN" sz="1600" dirty="0">
              <a:solidFill>
                <a:schemeClr val="tx1"/>
              </a:solidFill>
              <a:latin typeface="微软雅黑" panose="020B0503020204020204" charset="-122"/>
              <a:ea typeface="微软雅黑" panose="020B0503020204020204" charset="-122"/>
              <a:sym typeface="+mn-ea"/>
            </a:endParaRPr>
          </a:p>
          <a:p>
            <a:endParaRPr lang="en-US" altLang="zh-CN" dirty="0">
              <a:solidFill>
                <a:srgbClr val="C00000"/>
              </a:solidFill>
              <a:latin typeface="微软雅黑" panose="020B0503020204020204" charset="-122"/>
              <a:ea typeface="微软雅黑" panose="020B0503020204020204" charset="-122"/>
              <a:sym typeface="+mn-ea"/>
            </a:endParaRPr>
          </a:p>
          <a:p>
            <a:endParaRPr lang="zh-CN" dirty="0">
              <a:solidFill>
                <a:schemeClr val="tx1"/>
              </a:solidFill>
              <a:latin typeface="微软雅黑" panose="020B0503020204020204" charset="-122"/>
              <a:ea typeface="微软雅黑" panose="020B0503020204020204" charset="-122"/>
              <a:cs typeface="微软雅黑" panose="020B0503020204020204" charset="-122"/>
              <a:sym typeface="+mn-ea"/>
            </a:endParaRPr>
          </a:p>
        </p:txBody>
      </p:sp>
      <p:pic>
        <p:nvPicPr>
          <p:cNvPr id="4" name="图片 3" descr="图形用户界面, 应用程序, Teams&#10;&#10;AI 生成的内容可能不正确。">
            <a:extLst>
              <a:ext uri="{FF2B5EF4-FFF2-40B4-BE49-F238E27FC236}">
                <a16:creationId xmlns:a16="http://schemas.microsoft.com/office/drawing/2014/main" id="{98D56DCB-6675-B936-C507-0C715263FD16}"/>
              </a:ext>
            </a:extLst>
          </p:cNvPr>
          <p:cNvPicPr>
            <a:picLocks noChangeAspect="1"/>
          </p:cNvPicPr>
          <p:nvPr/>
        </p:nvPicPr>
        <p:blipFill>
          <a:blip r:embed="rId2"/>
          <a:stretch>
            <a:fillRect/>
          </a:stretch>
        </p:blipFill>
        <p:spPr>
          <a:xfrm>
            <a:off x="564947" y="1003936"/>
            <a:ext cx="3367619" cy="6480000"/>
          </a:xfrm>
          <a:prstGeom prst="rect">
            <a:avLst/>
          </a:prstGeom>
          <a:ln>
            <a:solidFill>
              <a:schemeClr val="bg1">
                <a:lumMod val="95000"/>
              </a:schemeClr>
            </a:solidFill>
          </a:ln>
        </p:spPr>
      </p:pic>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EE4819-49C4-73DA-8B9C-17C892F11B93}"/>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DE94EA79-4374-7267-0CAD-99BA7A9F8A6E}"/>
              </a:ext>
            </a:extLst>
          </p:cNvPr>
          <p:cNvSpPr>
            <a:spLocks noGrp="1"/>
          </p:cNvSpPr>
          <p:nvPr>
            <p:ph type="title"/>
          </p:nvPr>
        </p:nvSpPr>
        <p:spPr/>
        <p:txBody>
          <a:bodyPr/>
          <a:lstStyle/>
          <a:p>
            <a:r>
              <a:rPr lang="en-US" altLang="zh-CN" dirty="0">
                <a:latin typeface="微软雅黑" panose="020B0503020204020204" charset="-122"/>
                <a:ea typeface="微软雅黑" panose="020B0503020204020204" charset="-122"/>
                <a:cs typeface="微软雅黑" panose="020B0503020204020204" charset="-122"/>
                <a:sym typeface="+mn-ea"/>
              </a:rPr>
              <a:t>4.8 </a:t>
            </a:r>
            <a:r>
              <a:rPr lang="zh-CN" altLang="en-US" dirty="0">
                <a:latin typeface="微软雅黑" panose="020B0503020204020204" charset="-122"/>
                <a:ea typeface="微软雅黑" panose="020B0503020204020204" charset="-122"/>
                <a:cs typeface="微软雅黑" panose="020B0503020204020204" charset="-122"/>
                <a:sym typeface="+mn-ea"/>
              </a:rPr>
              <a:t>系列会项目结算</a:t>
            </a:r>
            <a:r>
              <a:rPr lang="en-US" altLang="zh-CN" dirty="0">
                <a:latin typeface="微软雅黑" panose="020B0503020204020204" charset="-122"/>
                <a:ea typeface="微软雅黑" panose="020B0503020204020204" charset="-122"/>
                <a:cs typeface="微软雅黑" panose="020B0503020204020204" charset="-122"/>
                <a:sym typeface="+mn-ea"/>
              </a:rPr>
              <a:t>-</a:t>
            </a:r>
            <a:r>
              <a:rPr lang="zh-CN" altLang="en-US" dirty="0">
                <a:latin typeface="微软雅黑" panose="020B0503020204020204" charset="-122"/>
                <a:ea typeface="微软雅黑" panose="020B0503020204020204" charset="-122"/>
                <a:cs typeface="微软雅黑" panose="020B0503020204020204" charset="-122"/>
                <a:sym typeface="+mn-ea"/>
              </a:rPr>
              <a:t>确认费用信息</a:t>
            </a:r>
          </a:p>
        </p:txBody>
      </p:sp>
      <p:sp>
        <p:nvSpPr>
          <p:cNvPr id="3" name="灯片编号占位符 2">
            <a:extLst>
              <a:ext uri="{FF2B5EF4-FFF2-40B4-BE49-F238E27FC236}">
                <a16:creationId xmlns:a16="http://schemas.microsoft.com/office/drawing/2014/main" id="{386739F5-263B-6B2F-9E75-013EC0017F62}"/>
              </a:ext>
            </a:extLst>
          </p:cNvPr>
          <p:cNvSpPr>
            <a:spLocks noGrp="1"/>
          </p:cNvSpPr>
          <p:nvPr>
            <p:ph type="sldNum" sz="quarter" idx="7"/>
          </p:nvPr>
        </p:nvSpPr>
        <p:spPr/>
        <p:txBody>
          <a:bodyPr/>
          <a:lstStyle/>
          <a:p>
            <a:pPr marL="25400">
              <a:lnSpc>
                <a:spcPts val="1240"/>
              </a:lnSpc>
            </a:pPr>
            <a:fld id="{81D60167-4931-47E6-BA6A-407CBD079E47}" type="slidenum">
              <a:rPr dirty="0"/>
              <a:t>120</a:t>
            </a:fld>
            <a:endParaRPr dirty="0"/>
          </a:p>
        </p:txBody>
      </p:sp>
      <p:sp>
        <p:nvSpPr>
          <p:cNvPr id="5" name="文本框 4">
            <a:extLst>
              <a:ext uri="{FF2B5EF4-FFF2-40B4-BE49-F238E27FC236}">
                <a16:creationId xmlns:a16="http://schemas.microsoft.com/office/drawing/2014/main" id="{15BE20B9-64C8-A645-8F54-D59B0A82049B}"/>
              </a:ext>
            </a:extLst>
          </p:cNvPr>
          <p:cNvSpPr txBox="1"/>
          <p:nvPr/>
        </p:nvSpPr>
        <p:spPr>
          <a:xfrm>
            <a:off x="8472791" y="1118682"/>
            <a:ext cx="5593094" cy="4903024"/>
          </a:xfrm>
          <a:prstGeom prst="rect">
            <a:avLst/>
          </a:prstGeom>
          <a:noFill/>
        </p:spPr>
        <p:txBody>
          <a:bodyPr wrap="square" rtlCol="0" anchor="t">
            <a:noAutofit/>
          </a:bodyPr>
          <a:lstStyle/>
          <a:p>
            <a:r>
              <a:rPr lang="en-US" altLang="zh-CN" sz="1600" dirty="0">
                <a:latin typeface="微软雅黑" panose="020B0503020204020204" charset="-122"/>
                <a:ea typeface="微软雅黑" panose="020B0503020204020204" charset="-122"/>
                <a:cs typeface="微软雅黑" panose="020B0503020204020204" charset="-122"/>
              </a:rPr>
              <a:t>1. </a:t>
            </a:r>
            <a:r>
              <a:rPr lang="zh-CN" altLang="en-US" sz="1600" dirty="0">
                <a:latin typeface="微软雅黑" panose="020B0503020204020204" charset="-122"/>
                <a:ea typeface="微软雅黑" panose="020B0503020204020204" charset="-122"/>
                <a:cs typeface="微软雅黑" panose="020B0503020204020204" charset="-122"/>
              </a:rPr>
              <a:t>审批流：费用确认无需审批流</a:t>
            </a:r>
          </a:p>
          <a:p>
            <a:endParaRPr lang="en-US" altLang="zh-CN" sz="1600" dirty="0">
              <a:latin typeface="微软雅黑" panose="020B0503020204020204" charset="-122"/>
              <a:ea typeface="微软雅黑" panose="020B0503020204020204" charset="-122"/>
              <a:cs typeface="微软雅黑" panose="020B0503020204020204" charset="-122"/>
            </a:endParaRPr>
          </a:p>
          <a:p>
            <a:r>
              <a:rPr lang="en-US" altLang="zh-CN" sz="1600" dirty="0">
                <a:latin typeface="微软雅黑" panose="020B0503020204020204" charset="-122"/>
                <a:ea typeface="微软雅黑" panose="020B0503020204020204" charset="-122"/>
                <a:cs typeface="微软雅黑" panose="020B0503020204020204" charset="-122"/>
              </a:rPr>
              <a:t>2. </a:t>
            </a:r>
            <a:r>
              <a:rPr lang="zh-CN" altLang="en-US" sz="1600" dirty="0">
                <a:latin typeface="微软雅黑" panose="020B0503020204020204" charset="-122"/>
                <a:ea typeface="微软雅黑" panose="020B0503020204020204" charset="-122"/>
                <a:cs typeface="微软雅黑" panose="020B0503020204020204" charset="-122"/>
              </a:rPr>
              <a:t>首次确认费用信息时，会自动带出审批通过的最新的费用和成本分摊信息，费用部分可编辑</a:t>
            </a:r>
            <a:r>
              <a:rPr lang="en-US" altLang="zh-CN" sz="1600" dirty="0">
                <a:latin typeface="微软雅黑" panose="020B0503020204020204" charset="-122"/>
                <a:ea typeface="微软雅黑" panose="020B0503020204020204" charset="-122"/>
                <a:cs typeface="微软雅黑" panose="020B0503020204020204" charset="-122"/>
              </a:rPr>
              <a:t>. </a:t>
            </a:r>
            <a:r>
              <a:rPr lang="zh-CN" altLang="en-US" sz="1600" dirty="0">
                <a:latin typeface="微软雅黑" panose="020B0503020204020204" charset="-122"/>
                <a:ea typeface="微软雅黑" panose="020B0503020204020204" charset="-122"/>
                <a:cs typeface="微软雅黑" panose="020B0503020204020204" charset="-122"/>
              </a:rPr>
              <a:t>添加</a:t>
            </a:r>
            <a:r>
              <a:rPr lang="en-US" altLang="zh-CN" sz="1600" dirty="0">
                <a:latin typeface="微软雅黑" panose="020B0503020204020204" charset="-122"/>
                <a:ea typeface="微软雅黑" panose="020B0503020204020204" charset="-122"/>
                <a:cs typeface="微软雅黑" panose="020B0503020204020204" charset="-122"/>
              </a:rPr>
              <a:t>. </a:t>
            </a:r>
            <a:r>
              <a:rPr lang="zh-CN" altLang="en-US" sz="1600" dirty="0">
                <a:latin typeface="微软雅黑" panose="020B0503020204020204" charset="-122"/>
                <a:ea typeface="微软雅黑" panose="020B0503020204020204" charset="-122"/>
                <a:cs typeface="微软雅黑" panose="020B0503020204020204" charset="-122"/>
              </a:rPr>
              <a:t>删除等，成本分摊部分不可编辑</a:t>
            </a:r>
          </a:p>
          <a:p>
            <a:endParaRPr lang="en-US" altLang="zh-CN" sz="1600" dirty="0">
              <a:latin typeface="微软雅黑" panose="020B0503020204020204" charset="-122"/>
              <a:ea typeface="微软雅黑" panose="020B0503020204020204" charset="-122"/>
              <a:cs typeface="微软雅黑" panose="020B0503020204020204" charset="-122"/>
            </a:endParaRPr>
          </a:p>
          <a:p>
            <a:r>
              <a:rPr lang="en-US" altLang="zh-CN" sz="1600" dirty="0">
                <a:latin typeface="微软雅黑" panose="020B0503020204020204" charset="-122"/>
                <a:ea typeface="微软雅黑" panose="020B0503020204020204" charset="-122"/>
                <a:cs typeface="微软雅黑" panose="020B0503020204020204" charset="-122"/>
              </a:rPr>
              <a:t>3. </a:t>
            </a:r>
            <a:r>
              <a:rPr lang="zh-CN" altLang="en-US" sz="1600" dirty="0">
                <a:latin typeface="微软雅黑" panose="020B0503020204020204" charset="-122"/>
                <a:ea typeface="微软雅黑" panose="020B0503020204020204" charset="-122"/>
                <a:cs typeface="微软雅黑" panose="020B0503020204020204" charset="-122"/>
              </a:rPr>
              <a:t>费用管控逻辑同申请阶段的逻辑（且允许项目总预算为</a:t>
            </a:r>
            <a:r>
              <a:rPr lang="en-US" altLang="zh-CN" sz="1600" dirty="0">
                <a:latin typeface="微软雅黑" panose="020B0503020204020204" charset="-122"/>
                <a:ea typeface="微软雅黑" panose="020B0503020204020204" charset="-122"/>
                <a:cs typeface="微软雅黑" panose="020B0503020204020204" charset="-122"/>
              </a:rPr>
              <a:t>0</a:t>
            </a:r>
            <a:r>
              <a:rPr lang="zh-CN" altLang="en-US" sz="1600" dirty="0">
                <a:latin typeface="微软雅黑" panose="020B0503020204020204" charset="-122"/>
                <a:ea typeface="微软雅黑" panose="020B0503020204020204" charset="-122"/>
                <a:cs typeface="微软雅黑" panose="020B0503020204020204" charset="-122"/>
              </a:rPr>
              <a:t>）</a:t>
            </a:r>
          </a:p>
          <a:p>
            <a:endParaRPr lang="en-US" altLang="zh-CN" sz="1600" dirty="0">
              <a:latin typeface="微软雅黑" panose="020B0503020204020204" charset="-122"/>
              <a:ea typeface="微软雅黑" panose="020B0503020204020204" charset="-122"/>
              <a:cs typeface="微软雅黑" panose="020B0503020204020204" charset="-122"/>
            </a:endParaRPr>
          </a:p>
          <a:p>
            <a:r>
              <a:rPr lang="en-US" altLang="zh-CN" sz="1600" dirty="0">
                <a:latin typeface="微软雅黑" panose="020B0503020204020204" charset="-122"/>
                <a:ea typeface="微软雅黑" panose="020B0503020204020204" charset="-122"/>
                <a:cs typeface="微软雅黑" panose="020B0503020204020204" charset="-122"/>
              </a:rPr>
              <a:t>4. </a:t>
            </a:r>
            <a:r>
              <a:rPr lang="zh-CN" altLang="en-US" sz="1600" dirty="0">
                <a:latin typeface="微软雅黑" panose="020B0503020204020204" charset="-122"/>
                <a:ea typeface="微软雅黑" panose="020B0503020204020204" charset="-122"/>
                <a:cs typeface="微软雅黑" panose="020B0503020204020204" charset="-122"/>
              </a:rPr>
              <a:t>成本分摊不可编辑，分摊比例固定不变（即审批通过的最新成本分摊比例），分摊金额会根据项目总预算按这个固定比例进行自动分摊调整</a:t>
            </a:r>
          </a:p>
          <a:p>
            <a:endParaRPr lang="en-US" altLang="zh-CN" sz="1600" dirty="0">
              <a:latin typeface="微软雅黑" panose="020B0503020204020204" charset="-122"/>
              <a:ea typeface="微软雅黑" panose="020B0503020204020204" charset="-122"/>
              <a:cs typeface="微软雅黑" panose="020B0503020204020204" charset="-122"/>
            </a:endParaRPr>
          </a:p>
          <a:p>
            <a:r>
              <a:rPr lang="en-US" altLang="zh-CN" sz="1600" dirty="0">
                <a:latin typeface="微软雅黑" panose="020B0503020204020204" charset="-122"/>
                <a:ea typeface="微软雅黑" panose="020B0503020204020204" charset="-122"/>
                <a:cs typeface="微软雅黑" panose="020B0503020204020204" charset="-122"/>
              </a:rPr>
              <a:t>5. </a:t>
            </a:r>
            <a:r>
              <a:rPr lang="zh-CN" altLang="en-US" sz="1600" dirty="0">
                <a:latin typeface="微软雅黑" panose="020B0503020204020204" charset="-122"/>
                <a:ea typeface="微软雅黑" panose="020B0503020204020204" charset="-122"/>
                <a:cs typeface="微软雅黑" panose="020B0503020204020204" charset="-122"/>
              </a:rPr>
              <a:t>确认费用信息并提交后，在确认结算完成前可进行不限次数</a:t>
            </a:r>
            <a:r>
              <a:rPr lang="en-US" altLang="zh-CN" sz="1600" dirty="0">
                <a:latin typeface="微软雅黑" panose="020B0503020204020204" charset="-122"/>
                <a:ea typeface="微软雅黑" panose="020B0503020204020204" charset="-122"/>
                <a:cs typeface="微软雅黑" panose="020B0503020204020204" charset="-122"/>
              </a:rPr>
              <a:t>. </a:t>
            </a:r>
            <a:r>
              <a:rPr lang="zh-CN" altLang="en-US" sz="1600" dirty="0">
                <a:latin typeface="微软雅黑" panose="020B0503020204020204" charset="-122"/>
                <a:ea typeface="微软雅黑" panose="020B0503020204020204" charset="-122"/>
                <a:cs typeface="微软雅黑" panose="020B0503020204020204" charset="-122"/>
              </a:rPr>
              <a:t>不限时效性的编辑，可编辑字段同首次确认，而且也需要校验字段逻辑（例如费用管控等），提交后更新提交时间</a:t>
            </a:r>
          </a:p>
          <a:p>
            <a:pPr marL="90805" indent="0" fontAlgn="auto">
              <a:lnSpc>
                <a:spcPct val="140000"/>
              </a:lnSpc>
              <a:buFont typeface="+mj-lt"/>
              <a:buNone/>
            </a:pPr>
            <a:endParaRPr lang="zh-CN" altLang="en-US" sz="1600" dirty="0">
              <a:latin typeface="微软雅黑" panose="020B0503020204020204" charset="-122"/>
              <a:ea typeface="微软雅黑" panose="020B0503020204020204" charset="-122"/>
              <a:sym typeface="+mn-ea"/>
            </a:endParaRPr>
          </a:p>
        </p:txBody>
      </p:sp>
      <p:pic>
        <p:nvPicPr>
          <p:cNvPr id="4" name="图片 3">
            <a:extLst>
              <a:ext uri="{FF2B5EF4-FFF2-40B4-BE49-F238E27FC236}">
                <a16:creationId xmlns:a16="http://schemas.microsoft.com/office/drawing/2014/main" id="{B1E03A21-545A-03F2-3D2F-3E8AB343301A}"/>
              </a:ext>
            </a:extLst>
          </p:cNvPr>
          <p:cNvPicPr/>
          <p:nvPr/>
        </p:nvPicPr>
        <p:blipFill>
          <a:blip r:embed="rId2"/>
          <a:stretch>
            <a:fillRect/>
          </a:stretch>
        </p:blipFill>
        <p:spPr>
          <a:xfrm>
            <a:off x="565150" y="1117600"/>
            <a:ext cx="3139200" cy="6480000"/>
          </a:xfrm>
          <a:prstGeom prst="rect">
            <a:avLst/>
          </a:prstGeom>
          <a:ln>
            <a:solidFill>
              <a:schemeClr val="bg1">
                <a:lumMod val="95000"/>
              </a:schemeClr>
            </a:solidFill>
          </a:ln>
        </p:spPr>
      </p:pic>
      <p:pic>
        <p:nvPicPr>
          <p:cNvPr id="7" name="图片 6">
            <a:extLst>
              <a:ext uri="{FF2B5EF4-FFF2-40B4-BE49-F238E27FC236}">
                <a16:creationId xmlns:a16="http://schemas.microsoft.com/office/drawing/2014/main" id="{C092BBBD-BB4E-86C9-2EBF-1EBEFC0FE6F2}"/>
              </a:ext>
            </a:extLst>
          </p:cNvPr>
          <p:cNvPicPr/>
          <p:nvPr/>
        </p:nvPicPr>
        <p:blipFill>
          <a:blip r:embed="rId3"/>
          <a:stretch>
            <a:fillRect/>
          </a:stretch>
        </p:blipFill>
        <p:spPr>
          <a:xfrm>
            <a:off x="4312920" y="1117600"/>
            <a:ext cx="3139200" cy="6480000"/>
          </a:xfrm>
          <a:prstGeom prst="rect">
            <a:avLst/>
          </a:prstGeom>
          <a:ln>
            <a:solidFill>
              <a:schemeClr val="bg1">
                <a:lumMod val="95000"/>
              </a:schemeClr>
            </a:solidFill>
          </a:ln>
        </p:spPr>
      </p:pic>
    </p:spTree>
    <p:extLst>
      <p:ext uri="{BB962C8B-B14F-4D97-AF65-F5344CB8AC3E}">
        <p14:creationId xmlns:p14="http://schemas.microsoft.com/office/powerpoint/2010/main" val="308714041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微软雅黑" panose="020B0503020204020204" charset="-122"/>
                <a:ea typeface="微软雅黑" panose="020B0503020204020204" charset="-122"/>
                <a:cs typeface="微软雅黑" panose="020B0503020204020204" charset="-122"/>
                <a:sym typeface="+mn-ea"/>
              </a:rPr>
              <a:t>4.9 </a:t>
            </a:r>
            <a:r>
              <a:rPr lang="zh-CN" altLang="en-US" dirty="0">
                <a:latin typeface="微软雅黑" panose="020B0503020204020204" charset="-122"/>
                <a:ea typeface="微软雅黑" panose="020B0503020204020204" charset="-122"/>
                <a:cs typeface="微软雅黑" panose="020B0503020204020204" charset="-122"/>
                <a:sym typeface="+mn-ea"/>
              </a:rPr>
              <a:t>系列会项目结算</a:t>
            </a:r>
            <a:r>
              <a:rPr lang="en-US" altLang="zh-CN" dirty="0">
                <a:latin typeface="微软雅黑" panose="020B0503020204020204" charset="-122"/>
                <a:ea typeface="微软雅黑" panose="020B0503020204020204" charset="-122"/>
                <a:cs typeface="微软雅黑" panose="020B0503020204020204" charset="-122"/>
                <a:sym typeface="+mn-ea"/>
              </a:rPr>
              <a:t>-</a:t>
            </a:r>
            <a:r>
              <a:rPr lang="zh-CN" altLang="en-US" dirty="0">
                <a:latin typeface="微软雅黑" panose="020B0503020204020204" charset="-122"/>
                <a:ea typeface="微软雅黑" panose="020B0503020204020204" charset="-122"/>
                <a:cs typeface="微软雅黑" panose="020B0503020204020204" charset="-122"/>
                <a:sym typeface="+mn-ea"/>
              </a:rPr>
              <a:t>项目结项</a:t>
            </a:r>
          </a:p>
        </p:txBody>
      </p:sp>
      <p:sp>
        <p:nvSpPr>
          <p:cNvPr id="3" name="灯片编号占位符 2"/>
          <p:cNvSpPr>
            <a:spLocks noGrp="1"/>
          </p:cNvSpPr>
          <p:nvPr>
            <p:ph type="sldNum" sz="quarter" idx="7"/>
          </p:nvPr>
        </p:nvSpPr>
        <p:spPr/>
        <p:txBody>
          <a:bodyPr/>
          <a:lstStyle/>
          <a:p>
            <a:pPr marL="25400">
              <a:lnSpc>
                <a:spcPts val="1240"/>
              </a:lnSpc>
            </a:pPr>
            <a:fld id="{81D60167-4931-47E6-BA6A-407CBD079E47}" type="slidenum">
              <a:rPr dirty="0"/>
              <a:t>121</a:t>
            </a:fld>
            <a:endParaRPr dirty="0"/>
          </a:p>
        </p:txBody>
      </p:sp>
      <p:sp>
        <p:nvSpPr>
          <p:cNvPr id="8" name="文本框 7"/>
          <p:cNvSpPr txBox="1"/>
          <p:nvPr/>
        </p:nvSpPr>
        <p:spPr>
          <a:xfrm>
            <a:off x="9056451" y="2344366"/>
            <a:ext cx="5008799" cy="4641904"/>
          </a:xfrm>
          <a:prstGeom prst="rect">
            <a:avLst/>
          </a:prstGeom>
          <a:noFill/>
        </p:spPr>
        <p:txBody>
          <a:bodyPr wrap="square" rtlCol="0">
            <a:noAutofit/>
          </a:bodyPr>
          <a:lstStyle/>
          <a:p>
            <a:pPr marL="342900" indent="-252095">
              <a:buFont typeface="+mj-lt"/>
              <a:buAutoNum type="arabicPeriod"/>
            </a:pPr>
            <a:r>
              <a:rPr lang="zh-CN" altLang="en-US" sz="1600" dirty="0">
                <a:latin typeface="微软雅黑" panose="020B0503020204020204" charset="-122"/>
                <a:ea typeface="微软雅黑" panose="020B0503020204020204" charset="-122"/>
                <a:sym typeface="+mn-ea"/>
              </a:rPr>
              <a:t>当确认项目实际信息、费用确认全部完成时，可确认结项</a:t>
            </a:r>
            <a:endParaRPr lang="zh-CN" altLang="en-US" sz="1600" dirty="0">
              <a:latin typeface="微软雅黑" panose="020B0503020204020204" charset="-122"/>
              <a:ea typeface="微软雅黑" panose="020B0503020204020204" charset="-122"/>
            </a:endParaRPr>
          </a:p>
          <a:p>
            <a:pPr marL="342900" indent="-252095">
              <a:buFont typeface="+mj-lt"/>
              <a:buAutoNum type="arabicPeriod"/>
            </a:pPr>
            <a:endParaRPr lang="en-US" altLang="zh-CN" sz="1600" dirty="0">
              <a:latin typeface="微软雅黑" panose="020B0503020204020204" charset="-122"/>
              <a:ea typeface="微软雅黑" panose="020B0503020204020204" charset="-122"/>
            </a:endParaRPr>
          </a:p>
          <a:p>
            <a:pPr marL="342900" indent="-252095">
              <a:buFont typeface="+mj-lt"/>
              <a:buAutoNum type="arabicPeriod"/>
            </a:pPr>
            <a:r>
              <a:rPr lang="zh-CN" altLang="en-US" sz="1600" dirty="0">
                <a:latin typeface="微软雅黑" panose="020B0503020204020204" charset="-122"/>
                <a:ea typeface="微软雅黑" panose="020B0503020204020204" charset="-122"/>
                <a:sym typeface="+mn-ea"/>
              </a:rPr>
              <a:t>当项目存在未确认的信息时，点击</a:t>
            </a:r>
            <a:r>
              <a:rPr lang="en-US" altLang="zh-CN" sz="1600" dirty="0">
                <a:latin typeface="微软雅黑" panose="020B0503020204020204" charset="-122"/>
                <a:ea typeface="微软雅黑" panose="020B0503020204020204" charset="-122"/>
                <a:sym typeface="+mn-ea"/>
              </a:rPr>
              <a:t>“</a:t>
            </a:r>
            <a:r>
              <a:rPr lang="zh-CN" altLang="en-US" sz="1600" dirty="0">
                <a:latin typeface="微软雅黑" panose="020B0503020204020204" charset="-122"/>
                <a:ea typeface="微软雅黑" panose="020B0503020204020204" charset="-122"/>
                <a:sym typeface="+mn-ea"/>
              </a:rPr>
              <a:t>确认结项完成</a:t>
            </a:r>
            <a:r>
              <a:rPr lang="en-US" altLang="zh-CN" sz="1600" dirty="0">
                <a:latin typeface="微软雅黑" panose="020B0503020204020204" charset="-122"/>
                <a:ea typeface="微软雅黑" panose="020B0503020204020204" charset="-122"/>
                <a:sym typeface="+mn-ea"/>
              </a:rPr>
              <a:t>”</a:t>
            </a:r>
            <a:r>
              <a:rPr lang="zh-CN" altLang="en-US" sz="1600" dirty="0">
                <a:latin typeface="微软雅黑" panose="020B0503020204020204" charset="-122"/>
                <a:ea typeface="微软雅黑" panose="020B0503020204020204" charset="-122"/>
                <a:sym typeface="+mn-ea"/>
              </a:rPr>
              <a:t>系统将提示</a:t>
            </a:r>
            <a:r>
              <a:rPr lang="en-US" altLang="zh-CN" sz="1600" dirty="0">
                <a:latin typeface="微软雅黑" panose="020B0503020204020204" charset="-122"/>
                <a:ea typeface="微软雅黑" panose="020B0503020204020204" charset="-122"/>
                <a:sym typeface="+mn-ea"/>
              </a:rPr>
              <a:t>“</a:t>
            </a:r>
            <a:r>
              <a:rPr lang="zh-CN" altLang="en-US" sz="1600" dirty="0">
                <a:latin typeface="微软雅黑" panose="020B0503020204020204" charset="-122"/>
                <a:ea typeface="微软雅黑" panose="020B0503020204020204" charset="-122"/>
                <a:sym typeface="+mn-ea"/>
              </a:rPr>
              <a:t>当前项目存在未确认的信息，请在信息确认完成后再进行操作！</a:t>
            </a:r>
            <a:r>
              <a:rPr lang="en-US" altLang="zh-CN" sz="1600" dirty="0">
                <a:latin typeface="微软雅黑" panose="020B0503020204020204" charset="-122"/>
                <a:ea typeface="微软雅黑" panose="020B0503020204020204" charset="-122"/>
                <a:sym typeface="+mn-ea"/>
              </a:rPr>
              <a:t>”</a:t>
            </a:r>
            <a:r>
              <a:rPr lang="zh-CN" altLang="en-US" sz="1600" dirty="0">
                <a:latin typeface="微软雅黑" panose="020B0503020204020204" charset="-122"/>
                <a:ea typeface="微软雅黑" panose="020B0503020204020204" charset="-122"/>
                <a:sym typeface="+mn-ea"/>
              </a:rPr>
              <a:t>。</a:t>
            </a:r>
            <a:endParaRPr lang="zh-CN" altLang="en-US" sz="1600" dirty="0">
              <a:latin typeface="微软雅黑" panose="020B0503020204020204" charset="-122"/>
              <a:ea typeface="微软雅黑" panose="020B0503020204020204" charset="-122"/>
            </a:endParaRPr>
          </a:p>
          <a:p>
            <a:pPr marL="342900" indent="-252095">
              <a:buFont typeface="+mj-lt"/>
              <a:buAutoNum type="arabicPeriod"/>
            </a:pPr>
            <a:endParaRPr lang="en-US" altLang="zh-CN" sz="1600" dirty="0">
              <a:latin typeface="微软雅黑" panose="020B0503020204020204" charset="-122"/>
              <a:ea typeface="微软雅黑" panose="020B0503020204020204" charset="-122"/>
            </a:endParaRPr>
          </a:p>
          <a:p>
            <a:pPr marL="342900" indent="-252095">
              <a:buFont typeface="+mj-lt"/>
              <a:buAutoNum type="arabicPeriod"/>
            </a:pPr>
            <a:r>
              <a:rPr lang="zh-CN" altLang="en-US" sz="1600" dirty="0">
                <a:latin typeface="微软雅黑" panose="020B0503020204020204" charset="-122"/>
                <a:ea typeface="微软雅黑" panose="020B0503020204020204" charset="-122"/>
                <a:sym typeface="+mn-ea"/>
              </a:rPr>
              <a:t>当项目不存在未确认的信息时，点击</a:t>
            </a:r>
            <a:r>
              <a:rPr lang="en-US" altLang="zh-CN" sz="1600" dirty="0">
                <a:latin typeface="微软雅黑" panose="020B0503020204020204" charset="-122"/>
                <a:ea typeface="微软雅黑" panose="020B0503020204020204" charset="-122"/>
                <a:sym typeface="+mn-ea"/>
              </a:rPr>
              <a:t>“</a:t>
            </a:r>
            <a:r>
              <a:rPr lang="zh-CN" altLang="en-US" sz="1600" dirty="0">
                <a:latin typeface="微软雅黑" panose="020B0503020204020204" charset="-122"/>
                <a:ea typeface="微软雅黑" panose="020B0503020204020204" charset="-122"/>
                <a:sym typeface="+mn-ea"/>
              </a:rPr>
              <a:t>确认结项完成</a:t>
            </a:r>
            <a:r>
              <a:rPr lang="en-US" altLang="zh-CN" sz="1600" dirty="0">
                <a:latin typeface="微软雅黑" panose="020B0503020204020204" charset="-122"/>
                <a:ea typeface="微软雅黑" panose="020B0503020204020204" charset="-122"/>
                <a:sym typeface="+mn-ea"/>
              </a:rPr>
              <a:t>”</a:t>
            </a:r>
            <a:r>
              <a:rPr lang="zh-CN" altLang="en-US" sz="1600" dirty="0">
                <a:latin typeface="微软雅黑" panose="020B0503020204020204" charset="-122"/>
                <a:ea typeface="微软雅黑" panose="020B0503020204020204" charset="-122"/>
                <a:sym typeface="+mn-ea"/>
              </a:rPr>
              <a:t>系统将弹窗提示，确认后，项目状态为已完成</a:t>
            </a:r>
            <a:endParaRPr lang="zh-CN" altLang="en-US" sz="1600" dirty="0">
              <a:latin typeface="微软雅黑" panose="020B0503020204020204" charset="-122"/>
              <a:ea typeface="微软雅黑" panose="020B0503020204020204" charset="-122"/>
            </a:endParaRPr>
          </a:p>
          <a:p>
            <a:pPr marL="342900" indent="-252095">
              <a:buFont typeface="+mj-lt"/>
              <a:buAutoNum type="arabicPeriod"/>
            </a:pPr>
            <a:endParaRPr lang="en-US" altLang="zh-CN" sz="1600" dirty="0">
              <a:latin typeface="微软雅黑" panose="020B0503020204020204" charset="-122"/>
              <a:ea typeface="微软雅黑" panose="020B0503020204020204" charset="-122"/>
            </a:endParaRPr>
          </a:p>
          <a:p>
            <a:pPr marL="90805" indent="0">
              <a:buFont typeface="+mj-lt"/>
              <a:buNone/>
            </a:pPr>
            <a:r>
              <a:rPr lang="en-US" altLang="zh-CN" sz="1600" dirty="0">
                <a:latin typeface="微软雅黑" panose="020B0503020204020204" charset="-122"/>
                <a:ea typeface="微软雅黑" panose="020B0503020204020204" charset="-122"/>
                <a:sym typeface="+mn-ea"/>
              </a:rPr>
              <a:t>4. </a:t>
            </a:r>
            <a:r>
              <a:rPr lang="zh-CN" altLang="en-US" sz="1600" dirty="0">
                <a:latin typeface="微软雅黑" panose="020B0503020204020204" charset="-122"/>
                <a:ea typeface="微软雅黑" panose="020B0503020204020204" charset="-122"/>
                <a:sym typeface="+mn-ea"/>
              </a:rPr>
              <a:t>确认结项后，才可以下载结项报告</a:t>
            </a:r>
            <a:endParaRPr lang="zh-CN" altLang="en-US" sz="1600" dirty="0"/>
          </a:p>
          <a:p>
            <a:pPr marL="90805"/>
            <a:endParaRPr lang="zh-CN" altLang="en-US" sz="1600" dirty="0">
              <a:latin typeface="微软雅黑" panose="020B0503020204020204" charset="-122"/>
              <a:ea typeface="微软雅黑" panose="020B0503020204020204" charset="-122"/>
              <a:sym typeface="+mn-ea"/>
            </a:endParaRPr>
          </a:p>
        </p:txBody>
      </p:sp>
      <p:sp>
        <p:nvSpPr>
          <p:cNvPr id="16" name="下箭头 15"/>
          <p:cNvSpPr/>
          <p:nvPr/>
        </p:nvSpPr>
        <p:spPr>
          <a:xfrm rot="16200000">
            <a:off x="4280535" y="2376805"/>
            <a:ext cx="306070" cy="443865"/>
          </a:xfrm>
          <a:prstGeom prst="downArrow">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vertOverflow="overflow" horzOverflow="overflow" vert="horz" wrap="square" lIns="91440" tIns="45720" rIns="91440" bIns="45720" numCol="1" spcCol="0" rtlCol="0" fromWordArt="0" anchor="ctr" anchorCtr="0" forceAA="0" compatLnSpc="1">
            <a:noAutofit/>
          </a:bodyPr>
          <a:lstStyle/>
          <a:p>
            <a:pPr algn="ctr"/>
            <a:endParaRPr lang="zh-CN" altLang="en-US" sz="1800" dirty="0">
              <a:solidFill>
                <a:schemeClr val="bg1"/>
              </a:solidFill>
            </a:endParaRPr>
          </a:p>
        </p:txBody>
      </p:sp>
      <p:pic>
        <p:nvPicPr>
          <p:cNvPr id="5" name="图片 4"/>
          <p:cNvPicPr>
            <a:picLocks noChangeAspect="1"/>
          </p:cNvPicPr>
          <p:nvPr/>
        </p:nvPicPr>
        <p:blipFill>
          <a:blip r:embed="rId2"/>
          <a:stretch>
            <a:fillRect/>
          </a:stretch>
        </p:blipFill>
        <p:spPr>
          <a:xfrm>
            <a:off x="565150" y="1183005"/>
            <a:ext cx="3139200" cy="2651705"/>
          </a:xfrm>
          <a:prstGeom prst="rect">
            <a:avLst/>
          </a:prstGeom>
          <a:ln>
            <a:solidFill>
              <a:schemeClr val="bg1">
                <a:lumMod val="95000"/>
              </a:schemeClr>
            </a:solidFill>
          </a:ln>
        </p:spPr>
      </p:pic>
      <p:pic>
        <p:nvPicPr>
          <p:cNvPr id="6" name="图片 5"/>
          <p:cNvPicPr>
            <a:picLocks noChangeAspect="1"/>
          </p:cNvPicPr>
          <p:nvPr/>
        </p:nvPicPr>
        <p:blipFill>
          <a:blip r:embed="rId3"/>
          <a:stretch>
            <a:fillRect/>
          </a:stretch>
        </p:blipFill>
        <p:spPr>
          <a:xfrm>
            <a:off x="5163185" y="1612900"/>
            <a:ext cx="3139200" cy="1903014"/>
          </a:xfrm>
          <a:prstGeom prst="rect">
            <a:avLst/>
          </a:prstGeom>
          <a:ln>
            <a:solidFill>
              <a:schemeClr val="bg1">
                <a:lumMod val="95000"/>
              </a:schemeClr>
            </a:solidFill>
          </a:ln>
        </p:spPr>
      </p:pic>
      <p:pic>
        <p:nvPicPr>
          <p:cNvPr id="7" name="图片 6"/>
          <p:cNvPicPr>
            <a:picLocks noChangeAspect="1"/>
          </p:cNvPicPr>
          <p:nvPr/>
        </p:nvPicPr>
        <p:blipFill>
          <a:blip r:embed="rId4"/>
          <a:stretch>
            <a:fillRect/>
          </a:stretch>
        </p:blipFill>
        <p:spPr>
          <a:xfrm>
            <a:off x="5163820" y="4326255"/>
            <a:ext cx="3139200" cy="2659310"/>
          </a:xfrm>
          <a:prstGeom prst="rect">
            <a:avLst/>
          </a:prstGeom>
          <a:ln>
            <a:solidFill>
              <a:schemeClr val="bg1">
                <a:lumMod val="95000"/>
              </a:schemeClr>
            </a:solidFill>
          </a:ln>
        </p:spPr>
      </p:pic>
      <p:pic>
        <p:nvPicPr>
          <p:cNvPr id="9" name="图片 8"/>
          <p:cNvPicPr>
            <a:picLocks noChangeAspect="1"/>
          </p:cNvPicPr>
          <p:nvPr/>
        </p:nvPicPr>
        <p:blipFill>
          <a:blip r:embed="rId5"/>
          <a:stretch>
            <a:fillRect/>
          </a:stretch>
        </p:blipFill>
        <p:spPr>
          <a:xfrm>
            <a:off x="565150" y="4326255"/>
            <a:ext cx="3139200" cy="2456223"/>
          </a:xfrm>
          <a:prstGeom prst="rect">
            <a:avLst/>
          </a:prstGeom>
          <a:ln>
            <a:solidFill>
              <a:schemeClr val="bg1">
                <a:lumMod val="95000"/>
              </a:schemeClr>
            </a:solidFill>
          </a:ln>
        </p:spPr>
      </p:pic>
      <p:sp>
        <p:nvSpPr>
          <p:cNvPr id="11" name="下箭头 10"/>
          <p:cNvSpPr/>
          <p:nvPr/>
        </p:nvSpPr>
        <p:spPr>
          <a:xfrm rot="5400000">
            <a:off x="4280535" y="5188585"/>
            <a:ext cx="306070" cy="443865"/>
          </a:xfrm>
          <a:prstGeom prst="downArrow">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vertOverflow="overflow" horzOverflow="overflow" vert="horz" wrap="square" lIns="91440" tIns="45720" rIns="91440" bIns="45720" numCol="1" spcCol="0" rtlCol="0" fromWordArt="0" anchor="ctr" anchorCtr="0" forceAA="0" compatLnSpc="1">
            <a:noAutofit/>
          </a:bodyPr>
          <a:lstStyle/>
          <a:p>
            <a:pPr algn="ctr"/>
            <a:endParaRPr lang="zh-CN" altLang="en-US" sz="1800" dirty="0">
              <a:solidFill>
                <a:schemeClr val="bg1"/>
              </a:solidFill>
            </a:endParaRPr>
          </a:p>
        </p:txBody>
      </p:sp>
      <p:sp>
        <p:nvSpPr>
          <p:cNvPr id="13" name="下箭头 12"/>
          <p:cNvSpPr/>
          <p:nvPr/>
        </p:nvSpPr>
        <p:spPr>
          <a:xfrm>
            <a:off x="6580505" y="3723005"/>
            <a:ext cx="306070" cy="443865"/>
          </a:xfrm>
          <a:prstGeom prst="downArrow">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vertOverflow="overflow" horzOverflow="overflow" vert="horz" wrap="square" lIns="91440" tIns="45720" rIns="91440" bIns="45720" numCol="1" spcCol="0" rtlCol="0" fromWordArt="0" anchor="ctr" anchorCtr="0" forceAA="0" compatLnSpc="1">
            <a:noAutofit/>
          </a:bodyPr>
          <a:lstStyle/>
          <a:p>
            <a:pPr algn="ctr"/>
            <a:endParaRPr lang="zh-CN" altLang="en-US" sz="1800" dirty="0">
              <a:solidFill>
                <a:schemeClr val="bg1"/>
              </a:solidFill>
            </a:endParaRP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noChangeArrowheads="1"/>
          </p:cNvSpPr>
          <p:nvPr>
            <p:ph type="title"/>
          </p:nvPr>
        </p:nvSpPr>
        <p:spPr>
          <a:xfrm>
            <a:off x="2600115" y="3211692"/>
            <a:ext cx="10894356" cy="1015365"/>
          </a:xfrm>
        </p:spPr>
        <p:txBody>
          <a:bodyPr/>
          <a:lstStyle/>
          <a:p>
            <a:r>
              <a:rPr altLang="zh-CN" sz="6600" dirty="0">
                <a:solidFill>
                  <a:schemeClr val="bg1"/>
                </a:solidFill>
                <a:latin typeface="微软雅黑" panose="020B0503020204020204" charset="-122"/>
                <a:ea typeface="微软雅黑" panose="020B0503020204020204" charset="-122"/>
                <a:cs typeface="微软雅黑" panose="020B0503020204020204" charset="-122"/>
              </a:rPr>
              <a:t>05</a:t>
            </a:r>
            <a:r>
              <a:rPr lang="zh-CN" altLang="en-US" sz="6600" dirty="0">
                <a:latin typeface="微软雅黑" panose="020B0503020204020204" charset="-122"/>
                <a:ea typeface="微软雅黑" panose="020B0503020204020204" charset="-122"/>
                <a:cs typeface="微软雅黑" panose="020B0503020204020204" charset="-122"/>
              </a:rPr>
              <a:t>专题会</a:t>
            </a:r>
            <a:r>
              <a:rPr lang="en-US" altLang="zh-CN" sz="6600" dirty="0">
                <a:latin typeface="微软雅黑" panose="020B0503020204020204" charset="-122"/>
                <a:ea typeface="微软雅黑" panose="020B0503020204020204" charset="-122"/>
                <a:cs typeface="微软雅黑" panose="020B0503020204020204" charset="-122"/>
              </a:rPr>
              <a:t>/</a:t>
            </a:r>
            <a:r>
              <a:rPr lang="zh-CN" altLang="en-US" sz="6600" dirty="0">
                <a:latin typeface="微软雅黑" panose="020B0503020204020204" charset="-122"/>
                <a:ea typeface="微软雅黑" panose="020B0503020204020204" charset="-122"/>
                <a:cs typeface="微软雅黑" panose="020B0503020204020204" charset="-122"/>
              </a:rPr>
              <a:t>卫星会管理</a:t>
            </a:r>
            <a:endParaRPr lang="zh-CN" altLang="en-US" sz="6600" dirty="0">
              <a:solidFill>
                <a:schemeClr val="bg1"/>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微软雅黑" panose="020B0503020204020204" charset="-122"/>
                <a:ea typeface="微软雅黑" panose="020B0503020204020204" charset="-122"/>
                <a:cs typeface="微软雅黑" panose="020B0503020204020204" charset="-122"/>
              </a:rPr>
              <a:t>专题会</a:t>
            </a:r>
            <a:r>
              <a:rPr lang="en-US" altLang="zh-CN" dirty="0">
                <a:latin typeface="微软雅黑" panose="020B0503020204020204" charset="-122"/>
                <a:ea typeface="微软雅黑" panose="020B0503020204020204" charset="-122"/>
                <a:cs typeface="微软雅黑" panose="020B0503020204020204" charset="-122"/>
              </a:rPr>
              <a:t>/</a:t>
            </a:r>
            <a:r>
              <a:rPr lang="zh-CN" altLang="en-US" dirty="0">
                <a:latin typeface="微软雅黑" panose="020B0503020204020204" charset="-122"/>
                <a:ea typeface="微软雅黑" panose="020B0503020204020204" charset="-122"/>
                <a:cs typeface="微软雅黑" panose="020B0503020204020204" charset="-122"/>
              </a:rPr>
              <a:t>卫星会管理全流程</a:t>
            </a:r>
          </a:p>
        </p:txBody>
      </p:sp>
      <p:pic>
        <p:nvPicPr>
          <p:cNvPr id="5" name="图片 4">
            <a:extLst>
              <a:ext uri="{FF2B5EF4-FFF2-40B4-BE49-F238E27FC236}">
                <a16:creationId xmlns:a16="http://schemas.microsoft.com/office/drawing/2014/main" id="{7C75F5D9-9E77-F6BE-88F3-2E161FBC5FF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29884" y="1316182"/>
            <a:ext cx="2619678" cy="5597236"/>
          </a:xfrm>
          <a:prstGeom prst="rect">
            <a:avLst/>
          </a:prstGeom>
        </p:spPr>
      </p:pic>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微软雅黑" panose="020B0503020204020204" charset="-122"/>
                <a:ea typeface="微软雅黑" panose="020B0503020204020204" charset="-122"/>
                <a:cs typeface="微软雅黑" panose="020B0503020204020204" charset="-122"/>
              </a:rPr>
              <a:t>5.1 </a:t>
            </a:r>
            <a:r>
              <a:rPr lang="zh-CN" altLang="en-US" dirty="0"/>
              <a:t>会议申请</a:t>
            </a:r>
          </a:p>
        </p:txBody>
      </p:sp>
      <p:sp>
        <p:nvSpPr>
          <p:cNvPr id="3" name="灯片编号占位符 2"/>
          <p:cNvSpPr>
            <a:spLocks noGrp="1"/>
          </p:cNvSpPr>
          <p:nvPr>
            <p:ph type="sldNum" sz="quarter" idx="7"/>
          </p:nvPr>
        </p:nvSpPr>
        <p:spPr/>
        <p:txBody>
          <a:bodyPr/>
          <a:lstStyle/>
          <a:p>
            <a:pPr marL="25400">
              <a:lnSpc>
                <a:spcPts val="1240"/>
              </a:lnSpc>
            </a:pPr>
            <a:fld id="{81D60167-4931-47E6-BA6A-407CBD079E47}" type="slidenum">
              <a:rPr dirty="0"/>
              <a:t>124</a:t>
            </a:fld>
            <a:endParaRPr dirty="0"/>
          </a:p>
        </p:txBody>
      </p:sp>
      <p:sp>
        <p:nvSpPr>
          <p:cNvPr id="4" name="文本框 3">
            <a:extLst>
              <a:ext uri="{FF2B5EF4-FFF2-40B4-BE49-F238E27FC236}">
                <a16:creationId xmlns:a16="http://schemas.microsoft.com/office/drawing/2014/main" id="{52577B86-3F5F-C4A9-49A8-0933DD8FBA33}"/>
              </a:ext>
            </a:extLst>
          </p:cNvPr>
          <p:cNvSpPr txBox="1"/>
          <p:nvPr/>
        </p:nvSpPr>
        <p:spPr>
          <a:xfrm>
            <a:off x="7958137" y="1109126"/>
            <a:ext cx="5722143" cy="567463"/>
          </a:xfrm>
          <a:prstGeom prst="rect">
            <a:avLst/>
          </a:prstGeom>
          <a:noFill/>
        </p:spPr>
        <p:txBody>
          <a:bodyPr wrap="square">
            <a:spAutoFit/>
          </a:bodyPr>
          <a:lstStyle/>
          <a:p>
            <a:pPr marL="342900" indent="-342900">
              <a:lnSpc>
                <a:spcPct val="200000"/>
              </a:lnSpc>
              <a:buFont typeface="+mj-lt"/>
              <a:buAutoNum type="arabicPeriod"/>
            </a:pPr>
            <a:r>
              <a:rPr lang="zh-CN" altLang="en-US" dirty="0"/>
              <a:t>点击</a:t>
            </a:r>
            <a:r>
              <a:rPr lang="en-US" altLang="zh-CN" dirty="0"/>
              <a:t>【</a:t>
            </a:r>
            <a:r>
              <a:rPr lang="zh-CN" altLang="en-US" dirty="0"/>
              <a:t>创建会议</a:t>
            </a:r>
            <a:r>
              <a:rPr lang="en-US" altLang="zh-CN" dirty="0"/>
              <a:t>】</a:t>
            </a:r>
          </a:p>
        </p:txBody>
      </p:sp>
      <p:pic>
        <p:nvPicPr>
          <p:cNvPr id="6" name="图片 5" descr="图形用户界面, 应用程序&#10;&#10;AI 生成的内容可能不正确。">
            <a:extLst>
              <a:ext uri="{FF2B5EF4-FFF2-40B4-BE49-F238E27FC236}">
                <a16:creationId xmlns:a16="http://schemas.microsoft.com/office/drawing/2014/main" id="{42521E62-F487-944F-B862-74D8F3C7601B}"/>
              </a:ext>
            </a:extLst>
          </p:cNvPr>
          <p:cNvPicPr>
            <a:picLocks noChangeAspect="1"/>
          </p:cNvPicPr>
          <p:nvPr/>
        </p:nvPicPr>
        <p:blipFill>
          <a:blip r:embed="rId2"/>
          <a:stretch>
            <a:fillRect/>
          </a:stretch>
        </p:blipFill>
        <p:spPr>
          <a:xfrm>
            <a:off x="564945" y="934767"/>
            <a:ext cx="3149673" cy="6480000"/>
          </a:xfrm>
          <a:prstGeom prst="rect">
            <a:avLst/>
          </a:prstGeom>
          <a:ln>
            <a:solidFill>
              <a:schemeClr val="bg1">
                <a:lumMod val="95000"/>
              </a:schemeClr>
            </a:solidFill>
          </a:ln>
        </p:spPr>
      </p:pic>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4FF1BA-9A92-27F4-9465-98DB45B6C70C}"/>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02332B92-B85A-9D00-E3B7-4DD066A105B2}"/>
              </a:ext>
            </a:extLst>
          </p:cNvPr>
          <p:cNvSpPr>
            <a:spLocks noGrp="1"/>
          </p:cNvSpPr>
          <p:nvPr>
            <p:ph type="title"/>
          </p:nvPr>
        </p:nvSpPr>
        <p:spPr/>
        <p:txBody>
          <a:bodyPr/>
          <a:lstStyle/>
          <a:p>
            <a:r>
              <a:rPr lang="en-US" altLang="zh-CN" dirty="0">
                <a:latin typeface="微软雅黑" panose="020B0503020204020204" charset="-122"/>
                <a:ea typeface="微软雅黑" panose="020B0503020204020204" charset="-122"/>
                <a:cs typeface="微软雅黑" panose="020B0503020204020204" charset="-122"/>
              </a:rPr>
              <a:t>5.1 </a:t>
            </a:r>
            <a:r>
              <a:rPr lang="zh-CN" altLang="en-US" dirty="0"/>
              <a:t>会议基本信息</a:t>
            </a:r>
          </a:p>
        </p:txBody>
      </p:sp>
      <p:sp>
        <p:nvSpPr>
          <p:cNvPr id="3" name="灯片编号占位符 2">
            <a:extLst>
              <a:ext uri="{FF2B5EF4-FFF2-40B4-BE49-F238E27FC236}">
                <a16:creationId xmlns:a16="http://schemas.microsoft.com/office/drawing/2014/main" id="{D56F41BF-9C84-A57A-43CF-95AC232145EA}"/>
              </a:ext>
            </a:extLst>
          </p:cNvPr>
          <p:cNvSpPr>
            <a:spLocks noGrp="1"/>
          </p:cNvSpPr>
          <p:nvPr>
            <p:ph type="sldNum" sz="quarter" idx="7"/>
          </p:nvPr>
        </p:nvSpPr>
        <p:spPr/>
        <p:txBody>
          <a:bodyPr/>
          <a:lstStyle/>
          <a:p>
            <a:pPr marL="25400">
              <a:lnSpc>
                <a:spcPts val="1240"/>
              </a:lnSpc>
            </a:pPr>
            <a:fld id="{81D60167-4931-47E6-BA6A-407CBD079E47}" type="slidenum">
              <a:rPr dirty="0"/>
              <a:t>125</a:t>
            </a:fld>
            <a:endParaRPr dirty="0"/>
          </a:p>
        </p:txBody>
      </p:sp>
      <p:sp>
        <p:nvSpPr>
          <p:cNvPr id="7" name="文本框 6">
            <a:extLst>
              <a:ext uri="{FF2B5EF4-FFF2-40B4-BE49-F238E27FC236}">
                <a16:creationId xmlns:a16="http://schemas.microsoft.com/office/drawing/2014/main" id="{F6BDD1BD-780B-77DD-E62D-3824BDFDE6A4}"/>
              </a:ext>
            </a:extLst>
          </p:cNvPr>
          <p:cNvSpPr txBox="1"/>
          <p:nvPr/>
        </p:nvSpPr>
        <p:spPr>
          <a:xfrm>
            <a:off x="7958137" y="1109126"/>
            <a:ext cx="5722143" cy="2783454"/>
          </a:xfrm>
          <a:prstGeom prst="rect">
            <a:avLst/>
          </a:prstGeom>
          <a:noFill/>
        </p:spPr>
        <p:txBody>
          <a:bodyPr wrap="square">
            <a:spAutoFit/>
          </a:bodyPr>
          <a:lstStyle/>
          <a:p>
            <a:pPr marL="342900" indent="-342900">
              <a:lnSpc>
                <a:spcPct val="200000"/>
              </a:lnSpc>
              <a:buFont typeface="+mj-lt"/>
              <a:buAutoNum type="arabicPeriod"/>
            </a:pPr>
            <a:r>
              <a:rPr lang="zh-CN" altLang="en-US" dirty="0"/>
              <a:t>会议类型选择</a:t>
            </a:r>
            <a:r>
              <a:rPr lang="en-US" altLang="zh-CN" dirty="0"/>
              <a:t>【</a:t>
            </a:r>
            <a:r>
              <a:rPr lang="zh-CN" altLang="en-US" dirty="0"/>
              <a:t>专题会</a:t>
            </a:r>
            <a:r>
              <a:rPr lang="en-US" altLang="zh-CN" dirty="0"/>
              <a:t>/</a:t>
            </a:r>
            <a:r>
              <a:rPr lang="zh-CN" altLang="en-US" dirty="0"/>
              <a:t>卫星会</a:t>
            </a:r>
            <a:r>
              <a:rPr lang="en-US" altLang="zh-CN" dirty="0"/>
              <a:t>】</a:t>
            </a:r>
          </a:p>
          <a:p>
            <a:pPr marL="342900" indent="-342900">
              <a:lnSpc>
                <a:spcPct val="200000"/>
              </a:lnSpc>
              <a:buFont typeface="+mj-lt"/>
              <a:buAutoNum type="arabicPeriod"/>
            </a:pPr>
            <a:r>
              <a:rPr lang="zh-CN" altLang="en-US" dirty="0"/>
              <a:t>关联第三方赞助项目，需选择项目类型为</a:t>
            </a:r>
            <a:r>
              <a:rPr lang="en-US" altLang="zh-CN" dirty="0"/>
              <a:t>【</a:t>
            </a:r>
            <a:r>
              <a:rPr lang="zh-CN" altLang="en-US" dirty="0"/>
              <a:t>赞助第三方会议</a:t>
            </a:r>
            <a:r>
              <a:rPr lang="en-US" altLang="zh-CN" dirty="0"/>
              <a:t>】</a:t>
            </a:r>
            <a:r>
              <a:rPr lang="zh-CN" altLang="en-US" dirty="0"/>
              <a:t>、且会议状态为</a:t>
            </a:r>
            <a:r>
              <a:rPr lang="en-US" altLang="zh-CN" dirty="0"/>
              <a:t>【</a:t>
            </a:r>
            <a:r>
              <a:rPr lang="zh-CN" altLang="en-US" dirty="0"/>
              <a:t>审批通过</a:t>
            </a:r>
            <a:r>
              <a:rPr lang="en-US" altLang="zh-CN" dirty="0"/>
              <a:t>】</a:t>
            </a:r>
            <a:r>
              <a:rPr lang="zh-CN" altLang="en-US" dirty="0"/>
              <a:t>和</a:t>
            </a:r>
            <a:r>
              <a:rPr lang="en-US" altLang="zh-CN" dirty="0"/>
              <a:t>【</a:t>
            </a:r>
            <a:r>
              <a:rPr lang="zh-CN" altLang="en-US" dirty="0"/>
              <a:t>执行中</a:t>
            </a:r>
            <a:r>
              <a:rPr lang="en-US" altLang="zh-CN" dirty="0"/>
              <a:t>】</a:t>
            </a:r>
            <a:r>
              <a:rPr lang="zh-CN" altLang="en-US" dirty="0"/>
              <a:t>的三方项目进行关联。</a:t>
            </a:r>
          </a:p>
          <a:p>
            <a:pPr marL="342900" indent="-342900">
              <a:lnSpc>
                <a:spcPct val="200000"/>
              </a:lnSpc>
              <a:buFont typeface="+mj-lt"/>
              <a:buAutoNum type="arabicPeriod"/>
            </a:pPr>
            <a:r>
              <a:rPr lang="zh-CN" altLang="en-US" dirty="0"/>
              <a:t>其他字段填写规则与自办会</a:t>
            </a:r>
            <a:r>
              <a:rPr lang="en-US" altLang="zh-CN" dirty="0"/>
              <a:t>-</a:t>
            </a:r>
            <a:r>
              <a:rPr lang="zh-CN" altLang="en-US" dirty="0"/>
              <a:t>城市会保持一致。</a:t>
            </a:r>
          </a:p>
        </p:txBody>
      </p:sp>
      <p:pic>
        <p:nvPicPr>
          <p:cNvPr id="5" name="图片 4" descr="图形用户界面, 文本, 应用程序, 电子邮件&#10;&#10;AI 生成的内容可能不正确。">
            <a:extLst>
              <a:ext uri="{FF2B5EF4-FFF2-40B4-BE49-F238E27FC236}">
                <a16:creationId xmlns:a16="http://schemas.microsoft.com/office/drawing/2014/main" id="{33DE1230-55C0-20CA-8316-79C8D64E45DC}"/>
              </a:ext>
            </a:extLst>
          </p:cNvPr>
          <p:cNvPicPr>
            <a:picLocks noChangeAspect="1"/>
          </p:cNvPicPr>
          <p:nvPr/>
        </p:nvPicPr>
        <p:blipFill>
          <a:blip r:embed="rId2"/>
          <a:stretch>
            <a:fillRect/>
          </a:stretch>
        </p:blipFill>
        <p:spPr>
          <a:xfrm>
            <a:off x="564946" y="958377"/>
            <a:ext cx="3152861" cy="6480000"/>
          </a:xfrm>
          <a:prstGeom prst="rect">
            <a:avLst/>
          </a:prstGeom>
          <a:ln>
            <a:solidFill>
              <a:schemeClr val="bg1">
                <a:lumMod val="95000"/>
              </a:schemeClr>
            </a:solidFill>
          </a:ln>
        </p:spPr>
      </p:pic>
    </p:spTree>
    <p:extLst>
      <p:ext uri="{BB962C8B-B14F-4D97-AF65-F5344CB8AC3E}">
        <p14:creationId xmlns:p14="http://schemas.microsoft.com/office/powerpoint/2010/main" val="535143073"/>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EA79D1-DFC4-71A7-B152-42EFEA955ECA}"/>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B0245BFB-4D20-38AF-9816-63DA01FAF525}"/>
              </a:ext>
            </a:extLst>
          </p:cNvPr>
          <p:cNvSpPr>
            <a:spLocks noGrp="1"/>
          </p:cNvSpPr>
          <p:nvPr>
            <p:ph type="title"/>
          </p:nvPr>
        </p:nvSpPr>
        <p:spPr/>
        <p:txBody>
          <a:bodyPr/>
          <a:lstStyle/>
          <a:p>
            <a:r>
              <a:rPr lang="en-US" altLang="zh-CN" dirty="0"/>
              <a:t>5.1  </a:t>
            </a:r>
            <a:r>
              <a:rPr lang="zh-CN" altLang="en-US" dirty="0"/>
              <a:t>讲者和参会人</a:t>
            </a:r>
          </a:p>
        </p:txBody>
      </p:sp>
      <p:sp>
        <p:nvSpPr>
          <p:cNvPr id="3" name="灯片编号占位符 2">
            <a:extLst>
              <a:ext uri="{FF2B5EF4-FFF2-40B4-BE49-F238E27FC236}">
                <a16:creationId xmlns:a16="http://schemas.microsoft.com/office/drawing/2014/main" id="{86E0E580-3ED8-B2D0-2C44-57CF2DC35833}"/>
              </a:ext>
            </a:extLst>
          </p:cNvPr>
          <p:cNvSpPr>
            <a:spLocks noGrp="1"/>
          </p:cNvSpPr>
          <p:nvPr>
            <p:ph type="sldNum" sz="quarter" idx="7"/>
          </p:nvPr>
        </p:nvSpPr>
        <p:spPr/>
        <p:txBody>
          <a:bodyPr/>
          <a:lstStyle/>
          <a:p>
            <a:pPr marL="25400">
              <a:lnSpc>
                <a:spcPts val="1240"/>
              </a:lnSpc>
            </a:pPr>
            <a:fld id="{81D60167-4931-47E6-BA6A-407CBD079E47}" type="slidenum">
              <a:rPr dirty="0"/>
              <a:t>126</a:t>
            </a:fld>
            <a:endParaRPr dirty="0"/>
          </a:p>
        </p:txBody>
      </p:sp>
      <p:sp>
        <p:nvSpPr>
          <p:cNvPr id="7" name="文本框 6">
            <a:extLst>
              <a:ext uri="{FF2B5EF4-FFF2-40B4-BE49-F238E27FC236}">
                <a16:creationId xmlns:a16="http://schemas.microsoft.com/office/drawing/2014/main" id="{20437BF8-B4CE-6991-28F8-39B09A702A2D}"/>
              </a:ext>
            </a:extLst>
          </p:cNvPr>
          <p:cNvSpPr txBox="1"/>
          <p:nvPr/>
        </p:nvSpPr>
        <p:spPr>
          <a:xfrm>
            <a:off x="7958137" y="1109126"/>
            <a:ext cx="5722143" cy="1122743"/>
          </a:xfrm>
          <a:prstGeom prst="rect">
            <a:avLst/>
          </a:prstGeom>
          <a:noFill/>
        </p:spPr>
        <p:txBody>
          <a:bodyPr wrap="square">
            <a:spAutoFit/>
          </a:bodyPr>
          <a:lstStyle/>
          <a:p>
            <a:pPr marL="342900" indent="-342900">
              <a:lnSpc>
                <a:spcPct val="200000"/>
              </a:lnSpc>
              <a:buFont typeface="+mj-lt"/>
              <a:buAutoNum type="arabicPeriod"/>
            </a:pPr>
            <a:r>
              <a:rPr lang="zh-CN" altLang="en-US" dirty="0"/>
              <a:t>可选讲者，可付费</a:t>
            </a:r>
            <a:endParaRPr lang="en-US" altLang="zh-CN" dirty="0"/>
          </a:p>
          <a:p>
            <a:pPr marL="342900" indent="-342900">
              <a:lnSpc>
                <a:spcPct val="200000"/>
              </a:lnSpc>
              <a:buFont typeface="+mj-lt"/>
              <a:buAutoNum type="arabicPeriod"/>
            </a:pPr>
            <a:r>
              <a:rPr lang="zh-CN" altLang="en-US" dirty="0"/>
              <a:t>可添加内部参会人、外部参会人</a:t>
            </a:r>
            <a:endParaRPr lang="en-US" altLang="zh-CN" dirty="0"/>
          </a:p>
        </p:txBody>
      </p:sp>
      <p:pic>
        <p:nvPicPr>
          <p:cNvPr id="5" name="图片 4" descr="图形用户界面, 文本, 应用程序&#10;&#10;AI 生成的内容可能不正确。">
            <a:extLst>
              <a:ext uri="{FF2B5EF4-FFF2-40B4-BE49-F238E27FC236}">
                <a16:creationId xmlns:a16="http://schemas.microsoft.com/office/drawing/2014/main" id="{63C255AC-2E07-CAA3-F897-0923B03642FC}"/>
              </a:ext>
            </a:extLst>
          </p:cNvPr>
          <p:cNvPicPr>
            <a:picLocks noChangeAspect="1"/>
          </p:cNvPicPr>
          <p:nvPr/>
        </p:nvPicPr>
        <p:blipFill>
          <a:blip r:embed="rId2"/>
          <a:stretch>
            <a:fillRect/>
          </a:stretch>
        </p:blipFill>
        <p:spPr>
          <a:xfrm>
            <a:off x="564945" y="971651"/>
            <a:ext cx="3195727" cy="6480000"/>
          </a:xfrm>
          <a:prstGeom prst="rect">
            <a:avLst/>
          </a:prstGeom>
          <a:ln>
            <a:solidFill>
              <a:schemeClr val="bg1">
                <a:lumMod val="95000"/>
              </a:schemeClr>
            </a:solidFill>
          </a:ln>
        </p:spPr>
      </p:pic>
    </p:spTree>
    <p:extLst>
      <p:ext uri="{BB962C8B-B14F-4D97-AF65-F5344CB8AC3E}">
        <p14:creationId xmlns:p14="http://schemas.microsoft.com/office/powerpoint/2010/main" val="307711897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21F446-FBDA-6D44-A315-0F5B61B5FAB3}"/>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1BBC422D-81B9-C0D7-1FD6-1253A603E9C6}"/>
              </a:ext>
            </a:extLst>
          </p:cNvPr>
          <p:cNvSpPr>
            <a:spLocks noGrp="1"/>
          </p:cNvSpPr>
          <p:nvPr>
            <p:ph type="title"/>
          </p:nvPr>
        </p:nvSpPr>
        <p:spPr/>
        <p:txBody>
          <a:bodyPr/>
          <a:lstStyle/>
          <a:p>
            <a:r>
              <a:rPr lang="en-US" altLang="zh-CN" dirty="0"/>
              <a:t>5.1 </a:t>
            </a:r>
            <a:r>
              <a:rPr lang="zh-CN" altLang="en-US" dirty="0"/>
              <a:t>费用分摊</a:t>
            </a:r>
          </a:p>
        </p:txBody>
      </p:sp>
      <p:sp>
        <p:nvSpPr>
          <p:cNvPr id="3" name="灯片编号占位符 2">
            <a:extLst>
              <a:ext uri="{FF2B5EF4-FFF2-40B4-BE49-F238E27FC236}">
                <a16:creationId xmlns:a16="http://schemas.microsoft.com/office/drawing/2014/main" id="{A518F77F-A6DE-354B-B6AF-809D84FC36C4}"/>
              </a:ext>
            </a:extLst>
          </p:cNvPr>
          <p:cNvSpPr>
            <a:spLocks noGrp="1"/>
          </p:cNvSpPr>
          <p:nvPr>
            <p:ph type="sldNum" sz="quarter" idx="7"/>
          </p:nvPr>
        </p:nvSpPr>
        <p:spPr/>
        <p:txBody>
          <a:bodyPr/>
          <a:lstStyle/>
          <a:p>
            <a:pPr marL="25400">
              <a:lnSpc>
                <a:spcPts val="1240"/>
              </a:lnSpc>
            </a:pPr>
            <a:fld id="{81D60167-4931-47E6-BA6A-407CBD079E47}" type="slidenum">
              <a:rPr dirty="0"/>
              <a:t>127</a:t>
            </a:fld>
            <a:endParaRPr dirty="0"/>
          </a:p>
        </p:txBody>
      </p:sp>
      <p:sp>
        <p:nvSpPr>
          <p:cNvPr id="7" name="文本框 6">
            <a:extLst>
              <a:ext uri="{FF2B5EF4-FFF2-40B4-BE49-F238E27FC236}">
                <a16:creationId xmlns:a16="http://schemas.microsoft.com/office/drawing/2014/main" id="{145F0358-CD31-B8FC-2CB2-F6F338C6C9CB}"/>
              </a:ext>
            </a:extLst>
          </p:cNvPr>
          <p:cNvSpPr txBox="1"/>
          <p:nvPr/>
        </p:nvSpPr>
        <p:spPr>
          <a:xfrm>
            <a:off x="7958137" y="1109126"/>
            <a:ext cx="5722143" cy="1675459"/>
          </a:xfrm>
          <a:prstGeom prst="rect">
            <a:avLst/>
          </a:prstGeom>
          <a:noFill/>
        </p:spPr>
        <p:txBody>
          <a:bodyPr wrap="square">
            <a:spAutoFit/>
          </a:bodyPr>
          <a:lstStyle/>
          <a:p>
            <a:pPr marL="342900" indent="-342900">
              <a:lnSpc>
                <a:spcPct val="200000"/>
              </a:lnSpc>
              <a:buFont typeface="+mj-lt"/>
              <a:buAutoNum type="arabicPeriod"/>
            </a:pPr>
            <a:r>
              <a:rPr lang="zh-CN" altLang="en-US" dirty="0"/>
              <a:t>费用类型可选择</a:t>
            </a:r>
            <a:r>
              <a:rPr lang="en-US" altLang="zh-CN" dirty="0"/>
              <a:t>【</a:t>
            </a:r>
            <a:r>
              <a:rPr lang="zh-CN" altLang="en-US" dirty="0"/>
              <a:t>个人垫付</a:t>
            </a:r>
            <a:r>
              <a:rPr lang="en-US" altLang="zh-CN" dirty="0"/>
              <a:t>-</a:t>
            </a:r>
            <a:r>
              <a:rPr lang="zh-CN" altLang="en-US" dirty="0"/>
              <a:t>餐费</a:t>
            </a:r>
            <a:r>
              <a:rPr lang="en-US" altLang="zh-CN" dirty="0"/>
              <a:t>】【</a:t>
            </a:r>
            <a:r>
              <a:rPr lang="zh-CN" altLang="en-US" dirty="0"/>
              <a:t>个人垫付</a:t>
            </a:r>
            <a:r>
              <a:rPr lang="en-US" altLang="zh-CN" dirty="0"/>
              <a:t>-</a:t>
            </a:r>
            <a:r>
              <a:rPr lang="zh-CN" altLang="en-US" dirty="0"/>
              <a:t>其他</a:t>
            </a:r>
            <a:r>
              <a:rPr lang="en-US" altLang="zh-CN" dirty="0"/>
              <a:t>】【</a:t>
            </a:r>
            <a:r>
              <a:rPr lang="zh-CN" altLang="en-US" dirty="0"/>
              <a:t>美团用餐</a:t>
            </a:r>
            <a:r>
              <a:rPr lang="en-US" altLang="zh-CN" dirty="0"/>
              <a:t>】【</a:t>
            </a:r>
            <a:r>
              <a:rPr lang="zh-CN" altLang="en-US" dirty="0"/>
              <a:t>企业滴滴</a:t>
            </a:r>
            <a:r>
              <a:rPr lang="en-US" altLang="zh-CN" dirty="0"/>
              <a:t>】【</a:t>
            </a:r>
            <a:r>
              <a:rPr lang="zh-CN" altLang="en-US" dirty="0"/>
              <a:t>第三方供应商</a:t>
            </a:r>
            <a:r>
              <a:rPr lang="en-US" altLang="zh-CN" dirty="0"/>
              <a:t>】</a:t>
            </a:r>
          </a:p>
          <a:p>
            <a:pPr marL="342900" indent="-342900">
              <a:lnSpc>
                <a:spcPct val="200000"/>
              </a:lnSpc>
              <a:buFont typeface="+mj-lt"/>
              <a:buAutoNum type="arabicPeriod"/>
            </a:pPr>
            <a:r>
              <a:rPr lang="zh-CN" altLang="en-US" dirty="0"/>
              <a:t>费用分摊字段填写规则与自办会</a:t>
            </a:r>
            <a:r>
              <a:rPr lang="en-US" altLang="zh-CN" dirty="0"/>
              <a:t>-</a:t>
            </a:r>
            <a:r>
              <a:rPr lang="zh-CN" altLang="en-US" dirty="0"/>
              <a:t>城市会保持一致。</a:t>
            </a:r>
          </a:p>
        </p:txBody>
      </p:sp>
      <p:pic>
        <p:nvPicPr>
          <p:cNvPr id="5" name="图片 4" descr="图形用户界面, 文本, 应用程序, 聊天或短信&#10;&#10;AI 生成的内容可能不正确。">
            <a:extLst>
              <a:ext uri="{FF2B5EF4-FFF2-40B4-BE49-F238E27FC236}">
                <a16:creationId xmlns:a16="http://schemas.microsoft.com/office/drawing/2014/main" id="{1395016A-B897-3E00-46B5-A06DE777C66D}"/>
              </a:ext>
            </a:extLst>
          </p:cNvPr>
          <p:cNvPicPr>
            <a:picLocks noChangeAspect="1"/>
          </p:cNvPicPr>
          <p:nvPr/>
        </p:nvPicPr>
        <p:blipFill>
          <a:blip r:embed="rId2"/>
          <a:stretch>
            <a:fillRect/>
          </a:stretch>
        </p:blipFill>
        <p:spPr>
          <a:xfrm>
            <a:off x="564945" y="963342"/>
            <a:ext cx="3141099" cy="6480000"/>
          </a:xfrm>
          <a:prstGeom prst="rect">
            <a:avLst/>
          </a:prstGeom>
          <a:ln>
            <a:solidFill>
              <a:schemeClr val="bg1">
                <a:lumMod val="95000"/>
              </a:schemeClr>
            </a:solidFill>
          </a:ln>
        </p:spPr>
      </p:pic>
      <p:pic>
        <p:nvPicPr>
          <p:cNvPr id="8" name="图片 7">
            <a:extLst>
              <a:ext uri="{FF2B5EF4-FFF2-40B4-BE49-F238E27FC236}">
                <a16:creationId xmlns:a16="http://schemas.microsoft.com/office/drawing/2014/main" id="{C0E1E320-9091-5EDC-A1CC-86018A2648E4}"/>
              </a:ext>
            </a:extLst>
          </p:cNvPr>
          <p:cNvPicPr>
            <a:picLocks noChangeAspect="1"/>
          </p:cNvPicPr>
          <p:nvPr/>
        </p:nvPicPr>
        <p:blipFill>
          <a:blip r:embed="rId3"/>
          <a:stretch>
            <a:fillRect/>
          </a:stretch>
        </p:blipFill>
        <p:spPr>
          <a:xfrm>
            <a:off x="3913053" y="963342"/>
            <a:ext cx="3132133" cy="6480000"/>
          </a:xfrm>
          <a:prstGeom prst="rect">
            <a:avLst/>
          </a:prstGeom>
          <a:ln>
            <a:solidFill>
              <a:schemeClr val="bg1">
                <a:lumMod val="95000"/>
              </a:schemeClr>
            </a:solidFill>
          </a:ln>
        </p:spPr>
      </p:pic>
    </p:spTree>
    <p:extLst>
      <p:ext uri="{BB962C8B-B14F-4D97-AF65-F5344CB8AC3E}">
        <p14:creationId xmlns:p14="http://schemas.microsoft.com/office/powerpoint/2010/main" val="883644101"/>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89DBE5-79CC-B24F-7346-FC12590CACBE}"/>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B1F977DC-58C0-1C62-DFDD-41738FDBFA83}"/>
              </a:ext>
            </a:extLst>
          </p:cNvPr>
          <p:cNvSpPr>
            <a:spLocks noGrp="1"/>
          </p:cNvSpPr>
          <p:nvPr>
            <p:ph type="title"/>
          </p:nvPr>
        </p:nvSpPr>
        <p:spPr/>
        <p:txBody>
          <a:bodyPr/>
          <a:lstStyle/>
          <a:p>
            <a:r>
              <a:rPr lang="en-US" altLang="zh-CN" dirty="0">
                <a:latin typeface="微软雅黑" panose="020B0503020204020204" charset="-122"/>
                <a:ea typeface="微软雅黑" panose="020B0503020204020204" charset="-122"/>
                <a:cs typeface="微软雅黑" panose="020B0503020204020204" charset="-122"/>
              </a:rPr>
              <a:t>5.1 </a:t>
            </a:r>
            <a:r>
              <a:rPr lang="zh-CN" altLang="en-US" dirty="0"/>
              <a:t>附件上传</a:t>
            </a:r>
          </a:p>
        </p:txBody>
      </p:sp>
      <p:sp>
        <p:nvSpPr>
          <p:cNvPr id="3" name="灯片编号占位符 2">
            <a:extLst>
              <a:ext uri="{FF2B5EF4-FFF2-40B4-BE49-F238E27FC236}">
                <a16:creationId xmlns:a16="http://schemas.microsoft.com/office/drawing/2014/main" id="{39FBC227-5158-1FE0-7540-D1D01C8F56D9}"/>
              </a:ext>
            </a:extLst>
          </p:cNvPr>
          <p:cNvSpPr>
            <a:spLocks noGrp="1"/>
          </p:cNvSpPr>
          <p:nvPr>
            <p:ph type="sldNum" sz="quarter" idx="7"/>
          </p:nvPr>
        </p:nvSpPr>
        <p:spPr/>
        <p:txBody>
          <a:bodyPr/>
          <a:lstStyle/>
          <a:p>
            <a:pPr marL="25400">
              <a:lnSpc>
                <a:spcPts val="1240"/>
              </a:lnSpc>
            </a:pPr>
            <a:fld id="{81D60167-4931-47E6-BA6A-407CBD079E47}" type="slidenum">
              <a:rPr dirty="0"/>
              <a:t>128</a:t>
            </a:fld>
            <a:endParaRPr dirty="0"/>
          </a:p>
        </p:txBody>
      </p:sp>
      <p:sp>
        <p:nvSpPr>
          <p:cNvPr id="7" name="文本框 6">
            <a:extLst>
              <a:ext uri="{FF2B5EF4-FFF2-40B4-BE49-F238E27FC236}">
                <a16:creationId xmlns:a16="http://schemas.microsoft.com/office/drawing/2014/main" id="{F61D41EA-5B89-2E9E-110B-4F854FBA49AA}"/>
              </a:ext>
            </a:extLst>
          </p:cNvPr>
          <p:cNvSpPr txBox="1"/>
          <p:nvPr/>
        </p:nvSpPr>
        <p:spPr>
          <a:xfrm>
            <a:off x="7315201" y="1682885"/>
            <a:ext cx="6365080" cy="1121461"/>
          </a:xfrm>
          <a:prstGeom prst="rect">
            <a:avLst/>
          </a:prstGeom>
          <a:noFill/>
        </p:spPr>
        <p:txBody>
          <a:bodyPr wrap="square">
            <a:spAutoFit/>
          </a:bodyPr>
          <a:lstStyle/>
          <a:p>
            <a:pPr marL="342900" indent="-342900">
              <a:lnSpc>
                <a:spcPct val="200000"/>
              </a:lnSpc>
              <a:buFont typeface="+mj-lt"/>
              <a:buAutoNum type="arabicPeriod"/>
            </a:pPr>
            <a:r>
              <a:rPr lang="zh-CN" altLang="en-US" dirty="0"/>
              <a:t>会议日程必填</a:t>
            </a:r>
            <a:endParaRPr lang="en-US" altLang="zh-CN" dirty="0"/>
          </a:p>
          <a:p>
            <a:pPr marL="342900" indent="-342900">
              <a:lnSpc>
                <a:spcPct val="200000"/>
              </a:lnSpc>
              <a:buFont typeface="+mj-lt"/>
              <a:buAutoNum type="arabicPeriod"/>
            </a:pPr>
            <a:r>
              <a:rPr lang="zh-CN" altLang="en-US" dirty="0"/>
              <a:t>其他附件、备注非必填</a:t>
            </a:r>
          </a:p>
        </p:txBody>
      </p:sp>
      <p:pic>
        <p:nvPicPr>
          <p:cNvPr id="5" name="图片 4" descr="图形用户界面, 文本, 应用程序&#10;&#10;AI 生成的内容可能不正确。">
            <a:extLst>
              <a:ext uri="{FF2B5EF4-FFF2-40B4-BE49-F238E27FC236}">
                <a16:creationId xmlns:a16="http://schemas.microsoft.com/office/drawing/2014/main" id="{8357D9DD-D84E-0B57-3990-1474F0BF6D3D}"/>
              </a:ext>
            </a:extLst>
          </p:cNvPr>
          <p:cNvPicPr>
            <a:picLocks noChangeAspect="1"/>
          </p:cNvPicPr>
          <p:nvPr/>
        </p:nvPicPr>
        <p:blipFill>
          <a:blip r:embed="rId2"/>
          <a:stretch>
            <a:fillRect/>
          </a:stretch>
        </p:blipFill>
        <p:spPr>
          <a:xfrm>
            <a:off x="564945" y="977832"/>
            <a:ext cx="3129095" cy="6480000"/>
          </a:xfrm>
          <a:prstGeom prst="rect">
            <a:avLst/>
          </a:prstGeom>
          <a:ln>
            <a:solidFill>
              <a:schemeClr val="bg1">
                <a:lumMod val="95000"/>
              </a:schemeClr>
            </a:solidFill>
          </a:ln>
        </p:spPr>
      </p:pic>
    </p:spTree>
    <p:extLst>
      <p:ext uri="{BB962C8B-B14F-4D97-AF65-F5344CB8AC3E}">
        <p14:creationId xmlns:p14="http://schemas.microsoft.com/office/powerpoint/2010/main" val="3444978330"/>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AB6048-753B-F404-C779-4070D9EE064A}"/>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244B470C-9841-AAB2-E9AD-DB6795648495}"/>
              </a:ext>
            </a:extLst>
          </p:cNvPr>
          <p:cNvSpPr>
            <a:spLocks noGrp="1"/>
          </p:cNvSpPr>
          <p:nvPr>
            <p:ph type="title"/>
          </p:nvPr>
        </p:nvSpPr>
        <p:spPr/>
        <p:txBody>
          <a:bodyPr/>
          <a:lstStyle/>
          <a:p>
            <a:r>
              <a:rPr lang="en-US" altLang="zh-CN" dirty="0">
                <a:latin typeface="微软雅黑" panose="020B0503020204020204" charset="-122"/>
                <a:ea typeface="微软雅黑" panose="020B0503020204020204" charset="-122"/>
                <a:cs typeface="微软雅黑" panose="020B0503020204020204" charset="-122"/>
              </a:rPr>
              <a:t>5.2 </a:t>
            </a:r>
            <a:r>
              <a:rPr lang="zh-CN" altLang="en-US" dirty="0">
                <a:latin typeface="微软雅黑" panose="020B0503020204020204" charset="-122"/>
                <a:ea typeface="微软雅黑" panose="020B0503020204020204" charset="-122"/>
                <a:cs typeface="微软雅黑" panose="020B0503020204020204" charset="-122"/>
              </a:rPr>
              <a:t>专题会</a:t>
            </a:r>
            <a:r>
              <a:rPr lang="en-US" altLang="zh-CN" dirty="0">
                <a:latin typeface="微软雅黑" panose="020B0503020204020204" charset="-122"/>
                <a:ea typeface="微软雅黑" panose="020B0503020204020204" charset="-122"/>
                <a:cs typeface="微软雅黑" panose="020B0503020204020204" charset="-122"/>
              </a:rPr>
              <a:t>/</a:t>
            </a:r>
            <a:r>
              <a:rPr lang="zh-CN" altLang="en-US" dirty="0">
                <a:latin typeface="微软雅黑" panose="020B0503020204020204" charset="-122"/>
                <a:ea typeface="微软雅黑" panose="020B0503020204020204" charset="-122"/>
                <a:cs typeface="微软雅黑" panose="020B0503020204020204" charset="-122"/>
              </a:rPr>
              <a:t>卫星会的</a:t>
            </a:r>
            <a:r>
              <a:rPr lang="zh-CN" altLang="en-US" dirty="0"/>
              <a:t>会中执行</a:t>
            </a:r>
            <a:r>
              <a:rPr lang="en-US" altLang="zh-CN" dirty="0"/>
              <a:t>/</a:t>
            </a:r>
            <a:r>
              <a:rPr lang="zh-CN" altLang="en-US" dirty="0"/>
              <a:t>会后结算</a:t>
            </a:r>
          </a:p>
        </p:txBody>
      </p:sp>
      <p:sp>
        <p:nvSpPr>
          <p:cNvPr id="3" name="灯片编号占位符 2">
            <a:extLst>
              <a:ext uri="{FF2B5EF4-FFF2-40B4-BE49-F238E27FC236}">
                <a16:creationId xmlns:a16="http://schemas.microsoft.com/office/drawing/2014/main" id="{A8F225DD-D607-7108-B164-487D63450CDE}"/>
              </a:ext>
            </a:extLst>
          </p:cNvPr>
          <p:cNvSpPr>
            <a:spLocks noGrp="1"/>
          </p:cNvSpPr>
          <p:nvPr>
            <p:ph type="sldNum" sz="quarter" idx="7"/>
          </p:nvPr>
        </p:nvSpPr>
        <p:spPr/>
        <p:txBody>
          <a:bodyPr/>
          <a:lstStyle/>
          <a:p>
            <a:pPr marL="25400">
              <a:lnSpc>
                <a:spcPts val="1240"/>
              </a:lnSpc>
            </a:pPr>
            <a:fld id="{81D60167-4931-47E6-BA6A-407CBD079E47}" type="slidenum">
              <a:rPr dirty="0"/>
              <a:t>129</a:t>
            </a:fld>
            <a:endParaRPr dirty="0"/>
          </a:p>
        </p:txBody>
      </p:sp>
      <p:sp>
        <p:nvSpPr>
          <p:cNvPr id="4" name="文本框 3">
            <a:extLst>
              <a:ext uri="{FF2B5EF4-FFF2-40B4-BE49-F238E27FC236}">
                <a16:creationId xmlns:a16="http://schemas.microsoft.com/office/drawing/2014/main" id="{3499478F-5891-3FF0-0CAF-BB6070665F04}"/>
              </a:ext>
            </a:extLst>
          </p:cNvPr>
          <p:cNvSpPr txBox="1"/>
          <p:nvPr/>
        </p:nvSpPr>
        <p:spPr>
          <a:xfrm>
            <a:off x="9156555" y="970580"/>
            <a:ext cx="4686445" cy="3892732"/>
          </a:xfrm>
          <a:prstGeom prst="rect">
            <a:avLst/>
          </a:prstGeom>
          <a:noFill/>
        </p:spPr>
        <p:txBody>
          <a:bodyPr wrap="square">
            <a:spAutoFit/>
          </a:bodyPr>
          <a:lstStyle/>
          <a:p>
            <a:pPr marL="342900" indent="-342900">
              <a:lnSpc>
                <a:spcPct val="200000"/>
              </a:lnSpc>
              <a:buFont typeface="+mj-lt"/>
              <a:buAutoNum type="arabicPeriod"/>
            </a:pPr>
            <a:r>
              <a:rPr lang="zh-CN" altLang="en-US" dirty="0"/>
              <a:t>会中执行包含</a:t>
            </a:r>
            <a:r>
              <a:rPr lang="en-US" altLang="zh-CN" dirty="0"/>
              <a:t>【</a:t>
            </a:r>
            <a:r>
              <a:rPr lang="zh-CN" altLang="en-US" dirty="0"/>
              <a:t>讲者管理</a:t>
            </a:r>
            <a:r>
              <a:rPr lang="en-US" altLang="zh-CN" dirty="0"/>
              <a:t>】【</a:t>
            </a:r>
            <a:r>
              <a:rPr lang="zh-CN" altLang="en-US" dirty="0"/>
              <a:t>邀约报名</a:t>
            </a:r>
            <a:r>
              <a:rPr lang="en-US" altLang="zh-CN" dirty="0"/>
              <a:t>】【</a:t>
            </a:r>
            <a:r>
              <a:rPr lang="zh-CN" altLang="en-US" dirty="0"/>
              <a:t>签到管理</a:t>
            </a:r>
            <a:r>
              <a:rPr lang="en-US" altLang="zh-CN" dirty="0"/>
              <a:t>】【</a:t>
            </a:r>
            <a:r>
              <a:rPr lang="zh-CN" altLang="en-US" dirty="0"/>
              <a:t>会议照片</a:t>
            </a:r>
            <a:r>
              <a:rPr lang="en-US" altLang="zh-CN" dirty="0"/>
              <a:t>】【</a:t>
            </a:r>
            <a:r>
              <a:rPr lang="zh-CN" altLang="en-US" dirty="0"/>
              <a:t>外部用车订单</a:t>
            </a:r>
            <a:r>
              <a:rPr lang="en-US" altLang="zh-CN" dirty="0"/>
              <a:t>】【</a:t>
            </a:r>
            <a:r>
              <a:rPr lang="zh-CN" altLang="en-US" dirty="0"/>
              <a:t>外部用餐订单</a:t>
            </a:r>
            <a:r>
              <a:rPr lang="en-US" altLang="zh-CN" dirty="0"/>
              <a:t>】</a:t>
            </a:r>
          </a:p>
          <a:p>
            <a:pPr marL="342900" indent="-342900">
              <a:lnSpc>
                <a:spcPct val="200000"/>
              </a:lnSpc>
              <a:buFont typeface="+mj-lt"/>
              <a:buAutoNum type="arabicPeriod"/>
            </a:pPr>
            <a:r>
              <a:rPr lang="zh-CN" altLang="en-US" dirty="0"/>
              <a:t>会后结算包含</a:t>
            </a:r>
            <a:r>
              <a:rPr lang="en-US" altLang="zh-CN" dirty="0"/>
              <a:t>【</a:t>
            </a:r>
            <a:r>
              <a:rPr lang="zh-CN" altLang="en-US" dirty="0"/>
              <a:t>确认会议实际信息</a:t>
            </a:r>
            <a:r>
              <a:rPr lang="en-US" altLang="zh-CN" dirty="0"/>
              <a:t>】【</a:t>
            </a:r>
            <a:r>
              <a:rPr lang="zh-CN" altLang="en-US" dirty="0"/>
              <a:t>讲者核销</a:t>
            </a:r>
            <a:r>
              <a:rPr lang="en-US" altLang="zh-CN" dirty="0"/>
              <a:t>】【</a:t>
            </a:r>
            <a:r>
              <a:rPr lang="zh-CN" altLang="en-US" dirty="0"/>
              <a:t>确认费用信息</a:t>
            </a:r>
            <a:r>
              <a:rPr lang="en-US" altLang="zh-CN" dirty="0"/>
              <a:t>】</a:t>
            </a:r>
          </a:p>
          <a:p>
            <a:pPr marL="342900" indent="-342900">
              <a:lnSpc>
                <a:spcPct val="200000"/>
              </a:lnSpc>
              <a:buFont typeface="+mj-lt"/>
              <a:buAutoNum type="arabicPeriod"/>
            </a:pPr>
            <a:r>
              <a:rPr lang="zh-CN" altLang="en-US" dirty="0"/>
              <a:t>逻辑规则与自办会</a:t>
            </a:r>
            <a:r>
              <a:rPr lang="en-US" altLang="zh-CN" dirty="0"/>
              <a:t>-</a:t>
            </a:r>
            <a:r>
              <a:rPr lang="zh-CN" altLang="en-US" dirty="0"/>
              <a:t>城市会保持一致。</a:t>
            </a:r>
          </a:p>
          <a:p>
            <a:pPr marL="342900" indent="-342900">
              <a:lnSpc>
                <a:spcPct val="200000"/>
              </a:lnSpc>
              <a:buFont typeface="+mj-lt"/>
              <a:buAutoNum type="arabicPeriod"/>
            </a:pPr>
            <a:endParaRPr lang="zh-CN" altLang="en-US" dirty="0"/>
          </a:p>
        </p:txBody>
      </p:sp>
      <p:pic>
        <p:nvPicPr>
          <p:cNvPr id="6" name="图片 5" descr="图形用户界面, 文本, 应用程序&#10;&#10;AI 生成的内容可能不正确。">
            <a:extLst>
              <a:ext uri="{FF2B5EF4-FFF2-40B4-BE49-F238E27FC236}">
                <a16:creationId xmlns:a16="http://schemas.microsoft.com/office/drawing/2014/main" id="{BDFBCFF8-EF9D-DE75-584E-36C2D803A72F}"/>
              </a:ext>
            </a:extLst>
          </p:cNvPr>
          <p:cNvPicPr>
            <a:picLocks noChangeAspect="1"/>
          </p:cNvPicPr>
          <p:nvPr/>
        </p:nvPicPr>
        <p:blipFill>
          <a:blip r:embed="rId2"/>
          <a:stretch>
            <a:fillRect/>
          </a:stretch>
        </p:blipFill>
        <p:spPr>
          <a:xfrm>
            <a:off x="4072139" y="970580"/>
            <a:ext cx="3106311" cy="6480000"/>
          </a:xfrm>
          <a:prstGeom prst="rect">
            <a:avLst/>
          </a:prstGeom>
          <a:ln>
            <a:solidFill>
              <a:schemeClr val="bg1">
                <a:lumMod val="95000"/>
              </a:schemeClr>
            </a:solidFill>
          </a:ln>
        </p:spPr>
      </p:pic>
      <p:pic>
        <p:nvPicPr>
          <p:cNvPr id="8" name="图片 7" descr="图形用户界面, 应用程序&#10;&#10;AI 生成的内容可能不正确。">
            <a:extLst>
              <a:ext uri="{FF2B5EF4-FFF2-40B4-BE49-F238E27FC236}">
                <a16:creationId xmlns:a16="http://schemas.microsoft.com/office/drawing/2014/main" id="{B1C4FBB8-63A1-C8AE-FE49-7102C421134B}"/>
              </a:ext>
            </a:extLst>
          </p:cNvPr>
          <p:cNvPicPr>
            <a:picLocks noChangeAspect="1"/>
          </p:cNvPicPr>
          <p:nvPr/>
        </p:nvPicPr>
        <p:blipFill>
          <a:blip r:embed="rId3"/>
          <a:stretch>
            <a:fillRect/>
          </a:stretch>
        </p:blipFill>
        <p:spPr>
          <a:xfrm>
            <a:off x="564945" y="970580"/>
            <a:ext cx="3110085" cy="6480000"/>
          </a:xfrm>
          <a:prstGeom prst="rect">
            <a:avLst/>
          </a:prstGeom>
          <a:ln>
            <a:solidFill>
              <a:schemeClr val="bg1">
                <a:lumMod val="95000"/>
              </a:schemeClr>
            </a:solidFill>
          </a:ln>
        </p:spPr>
      </p:pic>
    </p:spTree>
    <p:extLst>
      <p:ext uri="{BB962C8B-B14F-4D97-AF65-F5344CB8AC3E}">
        <p14:creationId xmlns:p14="http://schemas.microsoft.com/office/powerpoint/2010/main" val="28893122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69EA2D-4786-9FA7-3E2B-AE078B56094C}"/>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25BB313F-715A-5E6D-B4EF-F129CA8CB988}"/>
              </a:ext>
            </a:extLst>
          </p:cNvPr>
          <p:cNvSpPr>
            <a:spLocks noGrp="1"/>
          </p:cNvSpPr>
          <p:nvPr>
            <p:ph type="title"/>
          </p:nvPr>
        </p:nvSpPr>
        <p:spPr/>
        <p:txBody>
          <a:bodyPr/>
          <a:lstStyle/>
          <a:p>
            <a:r>
              <a:rPr lang="en-US" altLang="x-none" dirty="0">
                <a:latin typeface="微软雅黑" panose="020B0503020204020204" charset="-122"/>
                <a:ea typeface="微软雅黑" panose="020B0503020204020204" charset="-122"/>
                <a:cs typeface="微软雅黑" panose="020B0503020204020204" charset="-122"/>
              </a:rPr>
              <a:t>1.1 </a:t>
            </a:r>
            <a:r>
              <a:rPr lang="zh-CN" altLang="en-US" dirty="0">
                <a:latin typeface="微软雅黑" panose="020B0503020204020204" charset="-122"/>
                <a:ea typeface="微软雅黑" panose="020B0503020204020204" charset="-122"/>
                <a:cs typeface="微软雅黑" panose="020B0503020204020204" charset="-122"/>
              </a:rPr>
              <a:t>讲者申请</a:t>
            </a:r>
            <a:r>
              <a:rPr lang="en-US" altLang="zh-CN" dirty="0">
                <a:latin typeface="微软雅黑" panose="020B0503020204020204" charset="-122"/>
                <a:ea typeface="微软雅黑" panose="020B0503020204020204" charset="-122"/>
                <a:cs typeface="微软雅黑" panose="020B0503020204020204" charset="-122"/>
              </a:rPr>
              <a:t>-</a:t>
            </a:r>
            <a:r>
              <a:rPr lang="zh-CN" altLang="en-US" dirty="0">
                <a:latin typeface="微软雅黑" panose="020B0503020204020204" pitchFamily="34" charset="-122"/>
                <a:ea typeface="微软雅黑" panose="020B0503020204020204" pitchFamily="34" charset="-122"/>
              </a:rPr>
              <a:t>已入</a:t>
            </a:r>
            <a:r>
              <a:rPr lang="en-US" altLang="zh-CN" dirty="0">
                <a:latin typeface="微软雅黑" panose="020B0503020204020204" pitchFamily="34" charset="-122"/>
                <a:ea typeface="微软雅黑" panose="020B0503020204020204" pitchFamily="34" charset="-122"/>
              </a:rPr>
              <a:t>CRM</a:t>
            </a:r>
            <a:r>
              <a:rPr lang="zh-CN" altLang="en-US" dirty="0">
                <a:latin typeface="微软雅黑" panose="020B0503020204020204" pitchFamily="34" charset="-122"/>
                <a:ea typeface="微软雅黑" panose="020B0503020204020204" pitchFamily="34" charset="-122"/>
              </a:rPr>
              <a:t>库但未入讲者库查询</a:t>
            </a:r>
            <a:endParaRPr lang="zh-CN" altLang="en-US" dirty="0">
              <a:latin typeface="微软雅黑" panose="020B0503020204020204" charset="-122"/>
              <a:ea typeface="微软雅黑" panose="020B0503020204020204" charset="-122"/>
              <a:cs typeface="微软雅黑" panose="020B0503020204020204" charset="-122"/>
            </a:endParaRPr>
          </a:p>
        </p:txBody>
      </p:sp>
      <p:sp>
        <p:nvSpPr>
          <p:cNvPr id="5" name="文本框 4">
            <a:extLst>
              <a:ext uri="{FF2B5EF4-FFF2-40B4-BE49-F238E27FC236}">
                <a16:creationId xmlns:a16="http://schemas.microsoft.com/office/drawing/2014/main" id="{384613E8-05E1-2D65-D57E-C81F9364951F}"/>
              </a:ext>
            </a:extLst>
          </p:cNvPr>
          <p:cNvSpPr txBox="1"/>
          <p:nvPr/>
        </p:nvSpPr>
        <p:spPr>
          <a:xfrm>
            <a:off x="6177063" y="3521413"/>
            <a:ext cx="7888187" cy="1218227"/>
          </a:xfrm>
          <a:prstGeom prst="rect">
            <a:avLst/>
          </a:prstGeom>
          <a:noFill/>
        </p:spPr>
        <p:txBody>
          <a:bodyPr wrap="square" rtlCol="0">
            <a:noAutofit/>
          </a:bodyPr>
          <a:lstStyle/>
          <a:p>
            <a:r>
              <a:rPr lang="zh-CN" altLang="en-US" sz="1600" dirty="0">
                <a:latin typeface="微软雅黑" panose="020B0503020204020204" charset="-122"/>
                <a:ea typeface="微软雅黑" panose="020B0503020204020204" charset="-122"/>
                <a:sym typeface="+mn-ea"/>
              </a:rPr>
              <a:t>讲者不在讲者库，可点击“</a:t>
            </a:r>
            <a:r>
              <a:rPr lang="zh-CN" altLang="en-US" sz="1600" b="1" dirty="0">
                <a:latin typeface="微软雅黑" panose="020B0503020204020204" charset="-122"/>
                <a:ea typeface="微软雅黑" panose="020B0503020204020204" charset="-122"/>
                <a:sym typeface="+mn-ea"/>
              </a:rPr>
              <a:t>立即申请</a:t>
            </a:r>
            <a:r>
              <a:rPr lang="zh-CN" altLang="en-US" sz="1600" dirty="0">
                <a:latin typeface="微软雅黑" panose="020B0503020204020204" charset="-122"/>
                <a:ea typeface="微软雅黑" panose="020B0503020204020204" charset="-122"/>
                <a:sym typeface="+mn-ea"/>
              </a:rPr>
              <a:t>”按钮，跳转至讲者申请页面；</a:t>
            </a:r>
          </a:p>
          <a:p>
            <a:endParaRPr lang="zh-CN" dirty="0">
              <a:solidFill>
                <a:schemeClr val="tx1"/>
              </a:solidFill>
              <a:latin typeface="微软雅黑" panose="020B0503020204020204" charset="-122"/>
              <a:ea typeface="微软雅黑" panose="020B0503020204020204" charset="-122"/>
              <a:cs typeface="微软雅黑" panose="020B0503020204020204" charset="-122"/>
              <a:sym typeface="+mn-ea"/>
            </a:endParaRPr>
          </a:p>
        </p:txBody>
      </p:sp>
      <p:pic>
        <p:nvPicPr>
          <p:cNvPr id="6" name="图片 5" descr="图形用户界面, 文本, 应用程序, 聊天或短信&#10;&#10;AI 生成的内容可能不正确。">
            <a:extLst>
              <a:ext uri="{FF2B5EF4-FFF2-40B4-BE49-F238E27FC236}">
                <a16:creationId xmlns:a16="http://schemas.microsoft.com/office/drawing/2014/main" id="{DC9212CE-0901-A094-02BC-3CABBF7A6056}"/>
              </a:ext>
            </a:extLst>
          </p:cNvPr>
          <p:cNvPicPr>
            <a:picLocks noChangeAspect="1"/>
          </p:cNvPicPr>
          <p:nvPr/>
        </p:nvPicPr>
        <p:blipFill>
          <a:blip r:embed="rId2"/>
          <a:stretch>
            <a:fillRect/>
          </a:stretch>
        </p:blipFill>
        <p:spPr>
          <a:xfrm>
            <a:off x="564945" y="1051499"/>
            <a:ext cx="3477989" cy="6480000"/>
          </a:xfrm>
          <a:prstGeom prst="rect">
            <a:avLst/>
          </a:prstGeom>
          <a:ln>
            <a:solidFill>
              <a:schemeClr val="bg1">
                <a:lumMod val="95000"/>
              </a:schemeClr>
            </a:solidFill>
          </a:ln>
        </p:spPr>
      </p:pic>
    </p:spTree>
    <p:extLst>
      <p:ext uri="{BB962C8B-B14F-4D97-AF65-F5344CB8AC3E}">
        <p14:creationId xmlns:p14="http://schemas.microsoft.com/office/powerpoint/2010/main" val="4074276886"/>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97C429-0C71-BA92-3ACD-8F92B88475CA}"/>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6FC761DF-7CC2-63BC-4741-71ACD7FAAE8D}"/>
              </a:ext>
            </a:extLst>
          </p:cNvPr>
          <p:cNvSpPr>
            <a:spLocks noGrp="1"/>
          </p:cNvSpPr>
          <p:nvPr>
            <p:ph type="title"/>
          </p:nvPr>
        </p:nvSpPr>
        <p:spPr/>
        <p:txBody>
          <a:bodyPr/>
          <a:lstStyle/>
          <a:p>
            <a:r>
              <a:rPr lang="en-US" altLang="zh-CN" dirty="0"/>
              <a:t>5.3 </a:t>
            </a:r>
            <a:r>
              <a:rPr lang="zh-CN" altLang="en-US" dirty="0"/>
              <a:t>父项目的项目执行</a:t>
            </a:r>
          </a:p>
        </p:txBody>
      </p:sp>
      <p:sp>
        <p:nvSpPr>
          <p:cNvPr id="3" name="灯片编号占位符 2">
            <a:extLst>
              <a:ext uri="{FF2B5EF4-FFF2-40B4-BE49-F238E27FC236}">
                <a16:creationId xmlns:a16="http://schemas.microsoft.com/office/drawing/2014/main" id="{067E31CE-A2EC-6D79-C9BF-91895336B202}"/>
              </a:ext>
            </a:extLst>
          </p:cNvPr>
          <p:cNvSpPr>
            <a:spLocks noGrp="1"/>
          </p:cNvSpPr>
          <p:nvPr>
            <p:ph type="sldNum" sz="quarter" idx="7"/>
          </p:nvPr>
        </p:nvSpPr>
        <p:spPr/>
        <p:txBody>
          <a:bodyPr/>
          <a:lstStyle/>
          <a:p>
            <a:pPr marL="25400">
              <a:lnSpc>
                <a:spcPts val="1240"/>
              </a:lnSpc>
            </a:pPr>
            <a:fld id="{81D60167-4931-47E6-BA6A-407CBD079E47}" type="slidenum">
              <a:rPr dirty="0"/>
              <a:t>130</a:t>
            </a:fld>
            <a:endParaRPr dirty="0"/>
          </a:p>
        </p:txBody>
      </p:sp>
      <p:sp>
        <p:nvSpPr>
          <p:cNvPr id="4" name="文本框 3">
            <a:extLst>
              <a:ext uri="{FF2B5EF4-FFF2-40B4-BE49-F238E27FC236}">
                <a16:creationId xmlns:a16="http://schemas.microsoft.com/office/drawing/2014/main" id="{0F97A4E6-B95F-5FDB-6370-45B0EDE2371E}"/>
              </a:ext>
            </a:extLst>
          </p:cNvPr>
          <p:cNvSpPr txBox="1"/>
          <p:nvPr/>
        </p:nvSpPr>
        <p:spPr>
          <a:xfrm>
            <a:off x="7315200" y="2770197"/>
            <a:ext cx="4686445" cy="2229456"/>
          </a:xfrm>
          <a:prstGeom prst="rect">
            <a:avLst/>
          </a:prstGeom>
          <a:noFill/>
        </p:spPr>
        <p:txBody>
          <a:bodyPr wrap="square">
            <a:spAutoFit/>
          </a:bodyPr>
          <a:lstStyle/>
          <a:p>
            <a:pPr marL="342900" indent="-342900">
              <a:lnSpc>
                <a:spcPct val="200000"/>
              </a:lnSpc>
              <a:buFont typeface="+mj-lt"/>
              <a:buAutoNum type="arabicPeriod"/>
            </a:pPr>
            <a:r>
              <a:rPr lang="zh-CN" altLang="en-US" dirty="0"/>
              <a:t>被关联到的三方赞助项目的项目执行阶段包含会议执行情况</a:t>
            </a:r>
            <a:r>
              <a:rPr lang="en-US" altLang="zh-CN" dirty="0"/>
              <a:t>TAB</a:t>
            </a:r>
          </a:p>
          <a:p>
            <a:pPr marL="342900" indent="-342900">
              <a:lnSpc>
                <a:spcPct val="200000"/>
              </a:lnSpc>
              <a:buFont typeface="+mj-lt"/>
              <a:buAutoNum type="arabicPeriod"/>
            </a:pPr>
            <a:r>
              <a:rPr lang="zh-CN" altLang="en-US" dirty="0"/>
              <a:t>会议执行情况</a:t>
            </a:r>
            <a:r>
              <a:rPr lang="en-US" altLang="zh-CN" dirty="0"/>
              <a:t>TAB</a:t>
            </a:r>
            <a:r>
              <a:rPr lang="zh-CN" altLang="en-US" dirty="0"/>
              <a:t>包含所有关联该项目的非撤销、非取消的专题会</a:t>
            </a:r>
            <a:r>
              <a:rPr lang="en-US" altLang="zh-CN" dirty="0"/>
              <a:t>/</a:t>
            </a:r>
            <a:r>
              <a:rPr lang="zh-CN" altLang="en-US" dirty="0"/>
              <a:t>卫星会</a:t>
            </a:r>
          </a:p>
        </p:txBody>
      </p:sp>
      <p:pic>
        <p:nvPicPr>
          <p:cNvPr id="6" name="图片 5" descr="图形用户界面, 应用程序&#10;&#10;AI 生成的内容可能不正确。">
            <a:extLst>
              <a:ext uri="{FF2B5EF4-FFF2-40B4-BE49-F238E27FC236}">
                <a16:creationId xmlns:a16="http://schemas.microsoft.com/office/drawing/2014/main" id="{8ADB4C61-D46F-0E58-96F7-19850B1B78E5}"/>
              </a:ext>
            </a:extLst>
          </p:cNvPr>
          <p:cNvPicPr>
            <a:picLocks noChangeAspect="1"/>
          </p:cNvPicPr>
          <p:nvPr/>
        </p:nvPicPr>
        <p:blipFill>
          <a:blip r:embed="rId2"/>
          <a:stretch>
            <a:fillRect/>
          </a:stretch>
        </p:blipFill>
        <p:spPr>
          <a:xfrm>
            <a:off x="564945" y="970580"/>
            <a:ext cx="3149673" cy="6480000"/>
          </a:xfrm>
          <a:prstGeom prst="rect">
            <a:avLst/>
          </a:prstGeom>
          <a:ln>
            <a:solidFill>
              <a:schemeClr val="bg1">
                <a:lumMod val="95000"/>
              </a:schemeClr>
            </a:solidFill>
          </a:ln>
        </p:spPr>
      </p:pic>
    </p:spTree>
    <p:extLst>
      <p:ext uri="{BB962C8B-B14F-4D97-AF65-F5344CB8AC3E}">
        <p14:creationId xmlns:p14="http://schemas.microsoft.com/office/powerpoint/2010/main" val="1988364656"/>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noChangeArrowheads="1"/>
          </p:cNvSpPr>
          <p:nvPr>
            <p:ph type="title"/>
          </p:nvPr>
        </p:nvSpPr>
        <p:spPr>
          <a:xfrm>
            <a:off x="2600115" y="3211692"/>
            <a:ext cx="10894356" cy="1015365"/>
          </a:xfrm>
        </p:spPr>
        <p:txBody>
          <a:bodyPr/>
          <a:lstStyle/>
          <a:p>
            <a:r>
              <a:rPr altLang="zh-CN" sz="6600">
                <a:solidFill>
                  <a:schemeClr val="bg1"/>
                </a:solidFill>
                <a:latin typeface="微软雅黑" panose="020B0503020204020204" charset="-122"/>
                <a:ea typeface="微软雅黑" panose="020B0503020204020204" charset="-122"/>
                <a:cs typeface="微软雅黑" panose="020B0503020204020204" charset="-122"/>
              </a:rPr>
              <a:t>06 </a:t>
            </a:r>
            <a:r>
              <a:rPr lang="zh-CN" altLang="en-US" sz="6600">
                <a:latin typeface="微软雅黑" panose="020B0503020204020204" charset="-122"/>
                <a:ea typeface="微软雅黑" panose="020B0503020204020204" charset="-122"/>
                <a:sym typeface="+mn-ea"/>
              </a:rPr>
              <a:t>常见问题沟通方式</a:t>
            </a:r>
            <a:endParaRPr lang="zh-CN" altLang="en-US" sz="6600">
              <a:solidFill>
                <a:schemeClr val="bg1"/>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65122" y="1060265"/>
            <a:ext cx="13736955" cy="3817620"/>
          </a:xfrm>
          <a:prstGeom prst="rect">
            <a:avLst/>
          </a:prstGeom>
          <a:noFill/>
        </p:spPr>
        <p:txBody>
          <a:bodyPr wrap="square" rtlCol="0">
            <a:noAutofit/>
          </a:bodyPr>
          <a:lstStyle/>
          <a:p>
            <a:pPr marL="457200" indent="-457200" algn="l" defTabSz="1074420" fontAlgn="base">
              <a:buClrTx/>
              <a:buSzTx/>
              <a:buFontTx/>
              <a:buAutoNum type="ea1ChsPeriod"/>
              <a:tabLst>
                <a:tab pos="323850" algn="l"/>
              </a:tabLst>
            </a:pPr>
            <a:r>
              <a:rPr lang="zh-CN" altLang="en-US" sz="2400" b="1" kern="0" cap="all" noProof="0" dirty="0">
                <a:solidFill>
                  <a:schemeClr val="tx2"/>
                </a:solidFill>
                <a:latin typeface="微软雅黑" panose="020B0503020204020204" charset="-122"/>
                <a:ea typeface="微软雅黑" panose="020B0503020204020204" charset="-122"/>
                <a:cs typeface="微软雅黑" panose="020B0503020204020204" charset="-122"/>
                <a:sym typeface="+mn-ea"/>
              </a:rPr>
              <a:t> 系统运维支持方式</a:t>
            </a:r>
            <a:endParaRPr lang="en-US" altLang="zh-CN" sz="2400" b="1" kern="0" cap="all" noProof="0" dirty="0">
              <a:solidFill>
                <a:schemeClr val="tx2"/>
              </a:solidFill>
              <a:latin typeface="微软雅黑" panose="020B0503020204020204" charset="-122"/>
              <a:ea typeface="微软雅黑" panose="020B0503020204020204" charset="-122"/>
              <a:cs typeface="微软雅黑" panose="020B0503020204020204" charset="-122"/>
              <a:sym typeface="+mn-ea"/>
            </a:endParaRPr>
          </a:p>
          <a:p>
            <a:pPr defTabSz="1074420" fontAlgn="base">
              <a:tabLst>
                <a:tab pos="323850" algn="l"/>
              </a:tabLst>
            </a:pPr>
            <a:r>
              <a:rPr lang="zh-CN" altLang="en-US" sz="1600" b="1" dirty="0">
                <a:solidFill>
                  <a:schemeClr val="accent6"/>
                </a:solidFill>
                <a:latin typeface="微软雅黑" panose="020B0503020204020204" charset="-122"/>
                <a:ea typeface="微软雅黑" panose="020B0503020204020204" charset="-122"/>
              </a:rPr>
              <a:t>用以沟通紧急问题，例如系统</a:t>
            </a:r>
            <a:r>
              <a:rPr lang="en-US" altLang="zh-CN" sz="1600" b="1" dirty="0">
                <a:solidFill>
                  <a:schemeClr val="accent6"/>
                </a:solidFill>
                <a:latin typeface="微软雅黑" panose="020B0503020204020204" charset="-122"/>
                <a:ea typeface="微软雅黑" panose="020B0503020204020204" charset="-122"/>
              </a:rPr>
              <a:t>bug</a:t>
            </a:r>
            <a:r>
              <a:rPr lang="zh-CN" altLang="en-US" sz="1600" b="1" dirty="0">
                <a:solidFill>
                  <a:schemeClr val="accent6"/>
                </a:solidFill>
                <a:latin typeface="微软雅黑" panose="020B0503020204020204" charset="-122"/>
                <a:ea typeface="微软雅黑" panose="020B0503020204020204" charset="-122"/>
              </a:rPr>
              <a:t>，系统操作指导等。</a:t>
            </a:r>
          </a:p>
          <a:p>
            <a:pPr algn="l" defTabSz="1074420" fontAlgn="base">
              <a:buClrTx/>
              <a:buSzTx/>
              <a:tabLst>
                <a:tab pos="323850" algn="l"/>
              </a:tabLst>
            </a:pPr>
            <a:endParaRPr lang="zh-CN" altLang="en-US" sz="2400" b="1" kern="0" cap="all" noProof="0" dirty="0">
              <a:solidFill>
                <a:schemeClr val="tx2"/>
              </a:solidFill>
              <a:latin typeface="微软雅黑" panose="020B0503020204020204" charset="-122"/>
              <a:ea typeface="微软雅黑" panose="020B0503020204020204" charset="-122"/>
              <a:cs typeface="微软雅黑" panose="020B0503020204020204" charset="-122"/>
            </a:endParaRPr>
          </a:p>
          <a:p>
            <a:pPr algn="l">
              <a:buClrTx/>
              <a:buSzTx/>
              <a:buFont typeface="Arial" panose="020B0604020202020204" pitchFamily="34" charset="0"/>
            </a:pPr>
            <a:r>
              <a:rPr lang="en-US" altLang="zh-CN" sz="2400" b="1" dirty="0">
                <a:solidFill>
                  <a:schemeClr val="accent1"/>
                </a:solidFill>
                <a:latin typeface="微软雅黑" panose="020B0503020204020204" charset="-122"/>
                <a:ea typeface="微软雅黑" panose="020B0503020204020204" charset="-122"/>
              </a:rPr>
              <a:t>1：</a:t>
            </a:r>
            <a:r>
              <a:rPr lang="zh-CN" altLang="en-US" sz="2400" b="1" dirty="0">
                <a:solidFill>
                  <a:schemeClr val="accent1"/>
                </a:solidFill>
                <a:latin typeface="微软雅黑" panose="020B0503020204020204" charset="-122"/>
                <a:ea typeface="微软雅黑" panose="020B0503020204020204" charset="-122"/>
              </a:rPr>
              <a:t>拨打</a:t>
            </a:r>
            <a:r>
              <a:rPr lang="en-US" altLang="zh-CN" sz="2400" b="1" dirty="0">
                <a:solidFill>
                  <a:schemeClr val="accent1"/>
                </a:solidFill>
                <a:latin typeface="微软雅黑" panose="020B0503020204020204" charset="-122"/>
                <a:ea typeface="微软雅黑" panose="020B0503020204020204" charset="-122"/>
              </a:rPr>
              <a:t>400</a:t>
            </a:r>
            <a:r>
              <a:rPr lang="zh-CN" altLang="en-US" sz="2400" b="1" dirty="0">
                <a:solidFill>
                  <a:schemeClr val="accent1"/>
                </a:solidFill>
                <a:latin typeface="微软雅黑" panose="020B0503020204020204" charset="-122"/>
                <a:ea typeface="微软雅黑" panose="020B0503020204020204" charset="-122"/>
              </a:rPr>
              <a:t>服务电话：</a:t>
            </a:r>
            <a:r>
              <a:rPr lang="en-US" altLang="zh-CN" sz="2400" dirty="0">
                <a:latin typeface="微软雅黑" panose="020B0503020204020204" charset="-122"/>
                <a:ea typeface="微软雅黑" panose="020B0503020204020204" charset="-122"/>
              </a:rPr>
              <a:t>400-167-9598</a:t>
            </a:r>
          </a:p>
          <a:p>
            <a:pPr algn="l">
              <a:buClrTx/>
              <a:buSzTx/>
              <a:buFont typeface="Arial" panose="020B0604020202020204" pitchFamily="34" charset="0"/>
            </a:pPr>
            <a:endParaRPr lang="en-US" altLang="zh-CN" sz="2400" dirty="0">
              <a:latin typeface="微软雅黑" panose="020B0503020204020204" charset="-122"/>
              <a:ea typeface="微软雅黑" panose="020B0503020204020204" charset="-122"/>
            </a:endParaRPr>
          </a:p>
          <a:p>
            <a:pPr algn="l">
              <a:buClrTx/>
              <a:buSzTx/>
              <a:buFont typeface="Arial" panose="020B0604020202020204" pitchFamily="34" charset="0"/>
            </a:pPr>
            <a:r>
              <a:rPr lang="en-US" altLang="zh-CN" sz="2400" b="1" dirty="0">
                <a:solidFill>
                  <a:schemeClr val="accent1"/>
                </a:solidFill>
                <a:latin typeface="微软雅黑" panose="020B0503020204020204" charset="-122"/>
                <a:ea typeface="微软雅黑" panose="020B0503020204020204" charset="-122"/>
              </a:rPr>
              <a:t>2：</a:t>
            </a:r>
            <a:r>
              <a:rPr lang="zh-CN" altLang="en-US" sz="2400" b="1" dirty="0">
                <a:solidFill>
                  <a:schemeClr val="accent1"/>
                </a:solidFill>
                <a:latin typeface="微软雅黑" panose="020B0503020204020204" charset="-122"/>
                <a:ea typeface="微软雅黑" panose="020B0503020204020204" charset="-122"/>
              </a:rPr>
              <a:t>在云顶新耀 企微 进入通讯录，下拉 员工服务，选择 新</a:t>
            </a:r>
            <a:r>
              <a:rPr lang="en-US" altLang="zh-CN" sz="2400" b="1" dirty="0">
                <a:solidFill>
                  <a:schemeClr val="accent1"/>
                </a:solidFill>
                <a:latin typeface="微软雅黑" panose="020B0503020204020204" charset="-122"/>
                <a:ea typeface="微软雅黑" panose="020B0503020204020204" charset="-122"/>
              </a:rPr>
              <a:t>Event</a:t>
            </a:r>
            <a:r>
              <a:rPr lang="zh-CN" altLang="en-US" sz="2400" b="1" dirty="0">
                <a:solidFill>
                  <a:schemeClr val="accent1"/>
                </a:solidFill>
                <a:latin typeface="微软雅黑" panose="020B0503020204020204" charset="-122"/>
                <a:ea typeface="微软雅黑" panose="020B0503020204020204" charset="-122"/>
              </a:rPr>
              <a:t>运维支持 发送消息：</a:t>
            </a:r>
            <a:endParaRPr lang="en-US" altLang="zh-CN" sz="2400" b="1" dirty="0">
              <a:solidFill>
                <a:schemeClr val="accent1"/>
              </a:solidFill>
              <a:latin typeface="微软雅黑" panose="020B0503020204020204" charset="-122"/>
              <a:ea typeface="微软雅黑" panose="020B0503020204020204" charset="-122"/>
            </a:endParaRPr>
          </a:p>
        </p:txBody>
      </p:sp>
      <p:sp>
        <p:nvSpPr>
          <p:cNvPr id="7" name="文本框 6"/>
          <p:cNvSpPr txBox="1"/>
          <p:nvPr/>
        </p:nvSpPr>
        <p:spPr>
          <a:xfrm>
            <a:off x="565121" y="6194189"/>
            <a:ext cx="13736955" cy="1598088"/>
          </a:xfrm>
          <a:prstGeom prst="rect">
            <a:avLst/>
          </a:prstGeom>
          <a:noFill/>
        </p:spPr>
        <p:txBody>
          <a:bodyPr wrap="square" rtlCol="0">
            <a:noAutofit/>
          </a:bodyPr>
          <a:lstStyle/>
          <a:p>
            <a:pPr indent="0" algn="l">
              <a:buFont typeface="Arial" panose="020B0604020202020204" pitchFamily="34" charset="0"/>
              <a:buNone/>
            </a:pPr>
            <a:r>
              <a:rPr lang="zh-CN" altLang="en-US" sz="2400" b="1" kern="0" cap="all" noProof="0" dirty="0">
                <a:solidFill>
                  <a:schemeClr val="tx2"/>
                </a:solidFill>
                <a:latin typeface="微软雅黑" panose="020B0503020204020204" charset="-122"/>
                <a:ea typeface="微软雅黑" panose="020B0503020204020204" charset="-122"/>
                <a:cs typeface="微软雅黑" panose="020B0503020204020204" charset="-122"/>
              </a:rPr>
              <a:t>二</a:t>
            </a:r>
            <a:r>
              <a:rPr lang="en-US" altLang="zh-CN" sz="2400" b="1" kern="0" cap="all" noProof="0" dirty="0">
                <a:solidFill>
                  <a:schemeClr val="tx2"/>
                </a:solidFill>
                <a:latin typeface="微软雅黑" panose="020B0503020204020204" charset="-122"/>
                <a:ea typeface="微软雅黑" panose="020B0503020204020204" charset="-122"/>
                <a:cs typeface="微软雅黑" panose="020B0503020204020204" charset="-122"/>
              </a:rPr>
              <a:t>.  </a:t>
            </a:r>
            <a:r>
              <a:rPr lang="zh-CN" altLang="en-US" sz="2400" b="1" kern="0" cap="all" noProof="0" dirty="0">
                <a:solidFill>
                  <a:schemeClr val="tx2"/>
                </a:solidFill>
                <a:latin typeface="微软雅黑" panose="020B0503020204020204" charset="-122"/>
                <a:ea typeface="微软雅黑" panose="020B0503020204020204" charset="-122"/>
                <a:cs typeface="微软雅黑" panose="020B0503020204020204" charset="-122"/>
              </a:rPr>
              <a:t>优化建议反馈</a:t>
            </a:r>
          </a:p>
          <a:p>
            <a:pPr indent="0" algn="l">
              <a:buFont typeface="Arial" panose="020B0604020202020204" pitchFamily="34" charset="0"/>
              <a:buNone/>
            </a:pPr>
            <a:r>
              <a:rPr lang="en-US" altLang="zh-CN" sz="2400" b="1" dirty="0" err="1">
                <a:solidFill>
                  <a:schemeClr val="accent1"/>
                </a:solidFill>
                <a:latin typeface="微软雅黑" panose="020B0503020204020204" charset="-122"/>
                <a:ea typeface="微软雅黑" panose="020B0503020204020204" charset="-122"/>
              </a:rPr>
              <a:t>通过邮件方式发送给</a:t>
            </a:r>
            <a:r>
              <a:rPr lang="zh-CN" altLang="en-US" sz="2400" b="1" dirty="0">
                <a:solidFill>
                  <a:schemeClr val="accent1"/>
                </a:solidFill>
                <a:latin typeface="微软雅黑" panose="020B0503020204020204" charset="-122"/>
                <a:ea typeface="微软雅黑" panose="020B0503020204020204" charset="-122"/>
              </a:rPr>
              <a:t>项目组</a:t>
            </a:r>
            <a:endParaRPr lang="en-US" altLang="zh-CN" sz="2400" dirty="0">
              <a:latin typeface="微软雅黑" panose="020B0503020204020204" charset="-122"/>
              <a:ea typeface="微软雅黑" panose="020B0503020204020204" charset="-122"/>
            </a:endParaRPr>
          </a:p>
          <a:p>
            <a:pPr algn="l"/>
            <a:r>
              <a:rPr lang="zh-CN" altLang="en-US" sz="2400" dirty="0">
                <a:latin typeface="微软雅黑" panose="020B0503020204020204" charset="-122"/>
                <a:ea typeface="微软雅黑" panose="020B0503020204020204" charset="-122"/>
              </a:rPr>
              <a:t>发送邮箱</a:t>
            </a:r>
            <a:r>
              <a:rPr lang="en-US" altLang="zh-CN" sz="2400" dirty="0">
                <a:latin typeface="微软雅黑" panose="020B0503020204020204" charset="-122"/>
                <a:ea typeface="微软雅黑" panose="020B0503020204020204" charset="-122"/>
              </a:rPr>
              <a:t>: </a:t>
            </a:r>
            <a:r>
              <a:rPr lang="en-US" altLang="zh-CN" sz="2400" b="1" dirty="0">
                <a:solidFill>
                  <a:schemeClr val="bg1">
                    <a:lumMod val="75000"/>
                  </a:schemeClr>
                </a:solidFill>
                <a:latin typeface="微软雅黑" panose="020B0503020204020204" charset="-122"/>
                <a:ea typeface="微软雅黑" panose="020B0503020204020204" charset="-122"/>
              </a:rPr>
              <a:t>Event.ProjectTeam@Everestmedicines.com</a:t>
            </a:r>
            <a:r>
              <a:rPr lang="zh-CN" altLang="en-US" sz="2400" b="1" dirty="0">
                <a:solidFill>
                  <a:schemeClr val="bg1">
                    <a:lumMod val="75000"/>
                  </a:schemeClr>
                </a:solidFill>
                <a:latin typeface="微软雅黑" panose="020B0503020204020204" charset="-122"/>
                <a:ea typeface="微软雅黑" panose="020B0503020204020204" charset="-122"/>
              </a:rPr>
              <a:t> </a:t>
            </a:r>
            <a:endParaRPr lang="en-US" altLang="zh-CN" sz="2400" b="1" dirty="0">
              <a:solidFill>
                <a:schemeClr val="bg1">
                  <a:lumMod val="75000"/>
                </a:schemeClr>
              </a:solidFill>
              <a:latin typeface="微软雅黑" panose="020B0503020204020204" charset="-122"/>
              <a:ea typeface="微软雅黑" panose="020B0503020204020204" charset="-122"/>
            </a:endParaRPr>
          </a:p>
          <a:p>
            <a:pPr algn="l">
              <a:buClrTx/>
              <a:buSzTx/>
              <a:buFont typeface="Arial" panose="020B0604020202020204" pitchFamily="34" charset="0"/>
            </a:pPr>
            <a:endParaRPr lang="en-US" altLang="zh-CN" sz="2400" b="1" dirty="0">
              <a:solidFill>
                <a:schemeClr val="accent1"/>
              </a:solidFill>
              <a:latin typeface="微软雅黑" panose="020B0503020204020204" charset="-122"/>
              <a:ea typeface="微软雅黑" panose="020B0503020204020204" charset="-122"/>
            </a:endParaRPr>
          </a:p>
        </p:txBody>
      </p:sp>
      <p:pic>
        <p:nvPicPr>
          <p:cNvPr id="8" name="图片 7">
            <a:extLst>
              <a:ext uri="{FF2B5EF4-FFF2-40B4-BE49-F238E27FC236}">
                <a16:creationId xmlns:a16="http://schemas.microsoft.com/office/drawing/2014/main" id="{71078459-41AB-8CD0-379B-F3CB021C83E8}"/>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4550296" y="3366326"/>
            <a:ext cx="4603481" cy="2745905"/>
          </a:xfrm>
          <a:prstGeom prst="rect">
            <a:avLst/>
          </a:prstGeom>
        </p:spPr>
      </p:pic>
    </p:spTree>
  </p:cSld>
  <p:clrMapOvr>
    <a:masterClrMapping/>
  </p:clrMapOvr>
  <p:transition spd="med"/>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17082A-5F9A-4B89-E0B2-BEDBF36B836A}"/>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BDA88559-9376-6035-1F0A-2F604B0F722C}"/>
              </a:ext>
            </a:extLst>
          </p:cNvPr>
          <p:cNvSpPr>
            <a:spLocks noGrp="1"/>
          </p:cNvSpPr>
          <p:nvPr>
            <p:ph type="title"/>
          </p:nvPr>
        </p:nvSpPr>
        <p:spPr/>
        <p:txBody>
          <a:bodyPr/>
          <a:lstStyle/>
          <a:p>
            <a:r>
              <a:rPr lang="en-US" altLang="x-none" dirty="0">
                <a:latin typeface="微软雅黑" panose="020B0503020204020204" charset="-122"/>
                <a:ea typeface="微软雅黑" panose="020B0503020204020204" charset="-122"/>
                <a:cs typeface="微软雅黑" panose="020B0503020204020204" charset="-122"/>
              </a:rPr>
              <a:t>1.1 </a:t>
            </a:r>
            <a:r>
              <a:rPr lang="zh-CN" altLang="en-US" dirty="0">
                <a:latin typeface="微软雅黑" panose="020B0503020204020204" charset="-122"/>
                <a:ea typeface="微软雅黑" panose="020B0503020204020204" charset="-122"/>
                <a:cs typeface="微软雅黑" panose="020B0503020204020204" charset="-122"/>
              </a:rPr>
              <a:t>讲者申请</a:t>
            </a:r>
            <a:r>
              <a:rPr lang="en-US" altLang="zh-CN" dirty="0">
                <a:latin typeface="微软雅黑" panose="020B0503020204020204" charset="-122"/>
                <a:ea typeface="微软雅黑" panose="020B0503020204020204" charset="-122"/>
                <a:cs typeface="微软雅黑" panose="020B0503020204020204" charset="-122"/>
              </a:rPr>
              <a:t>-</a:t>
            </a:r>
            <a:r>
              <a:rPr lang="zh-CN" altLang="en-US" dirty="0">
                <a:latin typeface="微软雅黑" panose="020B0503020204020204" pitchFamily="34" charset="-122"/>
                <a:ea typeface="微软雅黑" panose="020B0503020204020204" pitchFamily="34" charset="-122"/>
              </a:rPr>
              <a:t>未入</a:t>
            </a:r>
            <a:r>
              <a:rPr lang="en-US" altLang="zh-CN" dirty="0">
                <a:latin typeface="微软雅黑" panose="020B0503020204020204" pitchFamily="34" charset="-122"/>
                <a:ea typeface="微软雅黑" panose="020B0503020204020204" pitchFamily="34" charset="-122"/>
              </a:rPr>
              <a:t>CRM</a:t>
            </a:r>
            <a:r>
              <a:rPr lang="zh-CN" altLang="en-US" dirty="0">
                <a:latin typeface="微软雅黑" panose="020B0503020204020204" pitchFamily="34" charset="-122"/>
                <a:ea typeface="微软雅黑" panose="020B0503020204020204" pitchFamily="34" charset="-122"/>
              </a:rPr>
              <a:t>库讲者查询</a:t>
            </a:r>
            <a:endParaRPr lang="zh-CN" altLang="en-US" dirty="0">
              <a:latin typeface="微软雅黑" panose="020B0503020204020204" charset="-122"/>
              <a:ea typeface="微软雅黑" panose="020B0503020204020204" charset="-122"/>
              <a:cs typeface="微软雅黑" panose="020B0503020204020204" charset="-122"/>
            </a:endParaRPr>
          </a:p>
        </p:txBody>
      </p:sp>
      <p:sp>
        <p:nvSpPr>
          <p:cNvPr id="5" name="文本框 4">
            <a:extLst>
              <a:ext uri="{FF2B5EF4-FFF2-40B4-BE49-F238E27FC236}">
                <a16:creationId xmlns:a16="http://schemas.microsoft.com/office/drawing/2014/main" id="{A1330E24-CF85-3E07-4591-26212A91EC2C}"/>
              </a:ext>
            </a:extLst>
          </p:cNvPr>
          <p:cNvSpPr txBox="1"/>
          <p:nvPr/>
        </p:nvSpPr>
        <p:spPr>
          <a:xfrm>
            <a:off x="7597301" y="3521413"/>
            <a:ext cx="6467949" cy="1218227"/>
          </a:xfrm>
          <a:prstGeom prst="rect">
            <a:avLst/>
          </a:prstGeom>
          <a:noFill/>
        </p:spPr>
        <p:txBody>
          <a:bodyPr wrap="square" rtlCol="0">
            <a:noAutofit/>
          </a:bodyPr>
          <a:lstStyle/>
          <a:p>
            <a:r>
              <a:rPr lang="zh-CN" altLang="en-US" sz="1600" dirty="0">
                <a:latin typeface="微软雅黑" panose="020B0503020204020204" pitchFamily="34" charset="-122"/>
                <a:ea typeface="微软雅黑" panose="020B0503020204020204" pitchFamily="34" charset="-122"/>
              </a:rPr>
              <a:t>若查询无结果，</a:t>
            </a:r>
            <a:r>
              <a:rPr lang="zh-CN" altLang="en-US" sz="1600" dirty="0">
                <a:latin typeface="微软雅黑" panose="020B0503020204020204" charset="-122"/>
                <a:ea typeface="微软雅黑" panose="020B0503020204020204" charset="-122"/>
                <a:sym typeface="+mn-ea"/>
              </a:rPr>
              <a:t>页面提示</a:t>
            </a:r>
            <a:r>
              <a:rPr lang="en-US" altLang="zh-CN" sz="1600" dirty="0">
                <a:latin typeface="微软雅黑" panose="020B0503020204020204" charset="-122"/>
                <a:ea typeface="微软雅黑" panose="020B0503020204020204" charset="-122"/>
                <a:sym typeface="+mn-ea"/>
              </a:rPr>
              <a:t>“</a:t>
            </a:r>
            <a:r>
              <a:rPr lang="zh-CN" altLang="en-US" sz="1600" b="1" dirty="0">
                <a:latin typeface="微软雅黑" panose="020B0503020204020204" charset="-122"/>
                <a:ea typeface="微软雅黑" panose="020B0503020204020204" charset="-122"/>
                <a:sym typeface="+mn-ea"/>
              </a:rPr>
              <a:t>请在</a:t>
            </a:r>
            <a:r>
              <a:rPr lang="en-US" altLang="zh-CN" sz="1600" b="1" dirty="0">
                <a:latin typeface="微软雅黑" panose="020B0503020204020204" charset="-122"/>
                <a:ea typeface="微软雅黑" panose="020B0503020204020204" charset="-122"/>
                <a:sym typeface="+mn-ea"/>
              </a:rPr>
              <a:t>CRM</a:t>
            </a:r>
            <a:r>
              <a:rPr lang="zh-CN" altLang="en-US" sz="1600" b="1" dirty="0">
                <a:latin typeface="微软雅黑" panose="020B0503020204020204" charset="-122"/>
                <a:ea typeface="微软雅黑" panose="020B0503020204020204" charset="-122"/>
                <a:sym typeface="+mn-ea"/>
              </a:rPr>
              <a:t>中创建</a:t>
            </a:r>
            <a:r>
              <a:rPr lang="en-US" altLang="zh-CN" sz="1600" b="1" dirty="0">
                <a:latin typeface="微软雅黑" panose="020B0503020204020204" charset="-122"/>
                <a:ea typeface="微软雅黑" panose="020B0503020204020204" charset="-122"/>
                <a:sym typeface="+mn-ea"/>
              </a:rPr>
              <a:t>HCP</a:t>
            </a:r>
            <a:r>
              <a:rPr lang="en-US" altLang="zh-CN" sz="1600" dirty="0">
                <a:latin typeface="微软雅黑" panose="020B0503020204020204" charset="-122"/>
                <a:ea typeface="微软雅黑" panose="020B0503020204020204" charset="-122"/>
                <a:sym typeface="+mn-ea"/>
              </a:rPr>
              <a:t>”</a:t>
            </a:r>
            <a:r>
              <a:rPr lang="zh-CN" altLang="en-US" sz="1600" dirty="0">
                <a:latin typeface="微软雅黑" panose="020B0503020204020204" charset="-122"/>
                <a:ea typeface="微软雅黑" panose="020B0503020204020204" charset="-122"/>
                <a:sym typeface="+mn-ea"/>
              </a:rPr>
              <a:t>；</a:t>
            </a:r>
            <a:endParaRPr lang="en-US" altLang="zh-CN" sz="1600" dirty="0">
              <a:latin typeface="微软雅黑" panose="020B0503020204020204" charset="-122"/>
              <a:ea typeface="微软雅黑" panose="020B0503020204020204" charset="-122"/>
              <a:sym typeface="+mn-ea"/>
            </a:endParaRPr>
          </a:p>
          <a:p>
            <a:endParaRPr lang="zh-CN" dirty="0">
              <a:solidFill>
                <a:schemeClr val="tx1"/>
              </a:solidFill>
              <a:latin typeface="微软雅黑" panose="020B0503020204020204" charset="-122"/>
              <a:ea typeface="微软雅黑" panose="020B0503020204020204" charset="-122"/>
              <a:cs typeface="微软雅黑" panose="020B0503020204020204" charset="-122"/>
              <a:sym typeface="+mn-ea"/>
            </a:endParaRPr>
          </a:p>
        </p:txBody>
      </p:sp>
      <p:pic>
        <p:nvPicPr>
          <p:cNvPr id="4" name="图片 3" descr="图形用户界面, 应用程序&#10;&#10;AI 生成的内容可能不正确。">
            <a:extLst>
              <a:ext uri="{FF2B5EF4-FFF2-40B4-BE49-F238E27FC236}">
                <a16:creationId xmlns:a16="http://schemas.microsoft.com/office/drawing/2014/main" id="{644044B3-01BF-4779-59AD-33035DD2C3AF}"/>
              </a:ext>
            </a:extLst>
          </p:cNvPr>
          <p:cNvPicPr>
            <a:picLocks noChangeAspect="1"/>
          </p:cNvPicPr>
          <p:nvPr/>
        </p:nvPicPr>
        <p:blipFill>
          <a:blip r:embed="rId2"/>
          <a:stretch>
            <a:fillRect/>
          </a:stretch>
        </p:blipFill>
        <p:spPr>
          <a:xfrm>
            <a:off x="564945" y="993132"/>
            <a:ext cx="3149673" cy="6480000"/>
          </a:xfrm>
          <a:prstGeom prst="rect">
            <a:avLst/>
          </a:prstGeom>
          <a:ln>
            <a:solidFill>
              <a:schemeClr val="bg1">
                <a:lumMod val="95000"/>
              </a:schemeClr>
            </a:solidFill>
          </a:ln>
        </p:spPr>
      </p:pic>
      <p:pic>
        <p:nvPicPr>
          <p:cNvPr id="8" name="图片 7" descr="图形用户界面, 应用程序, Word&#10;&#10;AI 生成的内容可能不正确。">
            <a:extLst>
              <a:ext uri="{FF2B5EF4-FFF2-40B4-BE49-F238E27FC236}">
                <a16:creationId xmlns:a16="http://schemas.microsoft.com/office/drawing/2014/main" id="{3BC1F863-AEDE-DCD7-18B0-869EF658EEB6}"/>
              </a:ext>
            </a:extLst>
          </p:cNvPr>
          <p:cNvPicPr>
            <a:picLocks noChangeAspect="1"/>
          </p:cNvPicPr>
          <p:nvPr/>
        </p:nvPicPr>
        <p:blipFill>
          <a:blip r:embed="rId3"/>
          <a:stretch>
            <a:fillRect/>
          </a:stretch>
        </p:blipFill>
        <p:spPr>
          <a:xfrm>
            <a:off x="4150569" y="993132"/>
            <a:ext cx="3149673" cy="6480000"/>
          </a:xfrm>
          <a:prstGeom prst="rect">
            <a:avLst/>
          </a:prstGeom>
          <a:ln>
            <a:solidFill>
              <a:schemeClr val="bg1">
                <a:lumMod val="95000"/>
              </a:schemeClr>
            </a:solidFill>
          </a:ln>
        </p:spPr>
      </p:pic>
    </p:spTree>
    <p:extLst>
      <p:ext uri="{BB962C8B-B14F-4D97-AF65-F5344CB8AC3E}">
        <p14:creationId xmlns:p14="http://schemas.microsoft.com/office/powerpoint/2010/main" val="20890428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91BB47-E420-903A-4625-051E52593270}"/>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6BDE73DF-7A43-0444-B549-3FE9846A1093}"/>
              </a:ext>
            </a:extLst>
          </p:cNvPr>
          <p:cNvSpPr>
            <a:spLocks noGrp="1"/>
          </p:cNvSpPr>
          <p:nvPr>
            <p:ph type="title"/>
          </p:nvPr>
        </p:nvSpPr>
        <p:spPr/>
        <p:txBody>
          <a:bodyPr/>
          <a:lstStyle/>
          <a:p>
            <a:r>
              <a:rPr lang="en-US" altLang="x-none" dirty="0">
                <a:latin typeface="微软雅黑" panose="020B0503020204020204" charset="-122"/>
                <a:ea typeface="微软雅黑" panose="020B0503020204020204" charset="-122"/>
                <a:cs typeface="微软雅黑" panose="020B0503020204020204" charset="-122"/>
              </a:rPr>
              <a:t>1.1 </a:t>
            </a:r>
            <a:r>
              <a:rPr lang="zh-CN" altLang="en-US" dirty="0">
                <a:latin typeface="微软雅黑" panose="020B0503020204020204" charset="-122"/>
                <a:ea typeface="微软雅黑" panose="020B0503020204020204" charset="-122"/>
                <a:cs typeface="微软雅黑" panose="020B0503020204020204" charset="-122"/>
              </a:rPr>
              <a:t>讲者申请</a:t>
            </a:r>
            <a:r>
              <a:rPr lang="en-US" altLang="zh-CN" dirty="0">
                <a:latin typeface="微软雅黑" panose="020B0503020204020204" charset="-122"/>
                <a:ea typeface="微软雅黑" panose="020B0503020204020204" charset="-122"/>
                <a:cs typeface="微软雅黑" panose="020B0503020204020204" charset="-122"/>
              </a:rPr>
              <a:t>-</a:t>
            </a:r>
            <a:r>
              <a:rPr lang="zh-CN" altLang="en-US" dirty="0">
                <a:latin typeface="微软雅黑" panose="020B0503020204020204" pitchFamily="34" charset="-122"/>
                <a:ea typeface="微软雅黑" panose="020B0503020204020204" pitchFamily="34" charset="-122"/>
              </a:rPr>
              <a:t>已入</a:t>
            </a:r>
            <a:r>
              <a:rPr lang="en-US" altLang="zh-CN" dirty="0">
                <a:latin typeface="微软雅黑" panose="020B0503020204020204" pitchFamily="34" charset="-122"/>
                <a:ea typeface="微软雅黑" panose="020B0503020204020204" pitchFamily="34" charset="-122"/>
              </a:rPr>
              <a:t>CRM</a:t>
            </a:r>
            <a:r>
              <a:rPr lang="zh-CN" altLang="en-US" dirty="0">
                <a:latin typeface="微软雅黑" panose="020B0503020204020204" pitchFamily="34" charset="-122"/>
                <a:ea typeface="微软雅黑" panose="020B0503020204020204" pitchFamily="34" charset="-122"/>
              </a:rPr>
              <a:t>库且已入讲者库查询</a:t>
            </a:r>
            <a:endParaRPr lang="zh-CN" altLang="en-US" dirty="0">
              <a:latin typeface="微软雅黑" panose="020B0503020204020204" charset="-122"/>
              <a:ea typeface="微软雅黑" panose="020B0503020204020204" charset="-122"/>
              <a:cs typeface="微软雅黑" panose="020B0503020204020204" charset="-122"/>
            </a:endParaRPr>
          </a:p>
        </p:txBody>
      </p:sp>
      <p:sp>
        <p:nvSpPr>
          <p:cNvPr id="5" name="文本框 4">
            <a:extLst>
              <a:ext uri="{FF2B5EF4-FFF2-40B4-BE49-F238E27FC236}">
                <a16:creationId xmlns:a16="http://schemas.microsoft.com/office/drawing/2014/main" id="{34B5C28B-11F1-D244-18E8-D345AAC44FB5}"/>
              </a:ext>
            </a:extLst>
          </p:cNvPr>
          <p:cNvSpPr txBox="1"/>
          <p:nvPr/>
        </p:nvSpPr>
        <p:spPr>
          <a:xfrm>
            <a:off x="5963055" y="3589506"/>
            <a:ext cx="6079788" cy="1150134"/>
          </a:xfrm>
          <a:prstGeom prst="rect">
            <a:avLst/>
          </a:prstGeom>
          <a:noFill/>
        </p:spPr>
        <p:txBody>
          <a:bodyPr wrap="square" rtlCol="0">
            <a:noAutofit/>
          </a:bodyPr>
          <a:lstStyle/>
          <a:p>
            <a:r>
              <a:rPr lang="zh-CN" altLang="en-US" sz="1600" dirty="0">
                <a:latin typeface="微软雅黑" panose="020B0503020204020204" pitchFamily="34" charset="-122"/>
                <a:ea typeface="微软雅黑" panose="020B0503020204020204" pitchFamily="34" charset="-122"/>
              </a:rPr>
              <a:t>若系统查询到该讲者​​已在讲者库中​​，</a:t>
            </a:r>
            <a:r>
              <a:rPr lang="zh-CN" altLang="en-US" sz="1600" dirty="0">
                <a:solidFill>
                  <a:srgbClr val="060607"/>
                </a:solidFill>
                <a:latin typeface="微软雅黑" panose="020B0503020204020204" pitchFamily="34" charset="-122"/>
                <a:ea typeface="微软雅黑" panose="020B0503020204020204" pitchFamily="34" charset="-122"/>
                <a:cs typeface="微软雅黑" panose="020B0503020204020204" pitchFamily="34" charset="-122"/>
                <a:sym typeface="+mn-ea"/>
              </a:rPr>
              <a:t>界面显示</a:t>
            </a:r>
            <a:r>
              <a:rPr lang="en-US" altLang="zh-CN" sz="1600" dirty="0">
                <a:solidFill>
                  <a:srgbClr val="060607"/>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1600" dirty="0">
                <a:solidFill>
                  <a:srgbClr val="060607"/>
                </a:solidFill>
                <a:latin typeface="微软雅黑" panose="020B0503020204020204" pitchFamily="34" charset="-122"/>
                <a:ea typeface="微软雅黑" panose="020B0503020204020204" pitchFamily="34" charset="-122"/>
                <a:cs typeface="微软雅黑" panose="020B0503020204020204" pitchFamily="34" charset="-122"/>
                <a:sym typeface="+mn-ea"/>
              </a:rPr>
              <a:t>已在讲者库中的讲者</a:t>
            </a:r>
            <a:r>
              <a:rPr lang="en-US" altLang="zh-CN" sz="1600" dirty="0">
                <a:solidFill>
                  <a:srgbClr val="060607"/>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1600" dirty="0">
                <a:solidFill>
                  <a:srgbClr val="060607"/>
                </a:solidFill>
                <a:latin typeface="微软雅黑" panose="020B0503020204020204" pitchFamily="34" charset="-122"/>
                <a:ea typeface="微软雅黑" panose="020B0503020204020204" pitchFamily="34" charset="-122"/>
                <a:cs typeface="微软雅黑" panose="020B0503020204020204" pitchFamily="34" charset="-122"/>
                <a:sym typeface="+mn-ea"/>
              </a:rPr>
              <a:t>，流程结束</a:t>
            </a:r>
            <a:r>
              <a:rPr lang="zh-CN" altLang="en-US" sz="1600" dirty="0">
                <a:solidFill>
                  <a:srgbClr val="060607"/>
                </a:solidFill>
                <a:latin typeface="微软雅黑" panose="020B0503020204020204" charset="-122"/>
                <a:ea typeface="微软雅黑" panose="020B0503020204020204" charset="-122"/>
                <a:cs typeface="微软雅黑" panose="020B0503020204020204" pitchFamily="34" charset="-122"/>
                <a:sym typeface="+mn-ea"/>
              </a:rPr>
              <a:t>。可点击“</a:t>
            </a:r>
            <a:r>
              <a:rPr lang="zh-CN" altLang="en-US" sz="1600" b="1" dirty="0">
                <a:solidFill>
                  <a:srgbClr val="060607"/>
                </a:solidFill>
                <a:latin typeface="微软雅黑" panose="020B0503020204020204" charset="-122"/>
                <a:ea typeface="微软雅黑" panose="020B0503020204020204" charset="-122"/>
                <a:cs typeface="微软雅黑" panose="020B0503020204020204" pitchFamily="34" charset="-122"/>
                <a:sym typeface="+mn-ea"/>
              </a:rPr>
              <a:t>查看详情</a:t>
            </a:r>
            <a:r>
              <a:rPr lang="zh-CN" altLang="en-US" sz="1600" dirty="0">
                <a:solidFill>
                  <a:srgbClr val="060607"/>
                </a:solidFill>
                <a:latin typeface="微软雅黑" panose="020B0503020204020204" charset="-122"/>
                <a:ea typeface="微软雅黑" panose="020B0503020204020204" charset="-122"/>
                <a:cs typeface="微软雅黑" panose="020B0503020204020204" pitchFamily="34" charset="-122"/>
                <a:sym typeface="+mn-ea"/>
              </a:rPr>
              <a:t>”按钮进入该讲者的完整信息页面；</a:t>
            </a:r>
            <a:endParaRPr lang="en-US" altLang="zh-CN" sz="1600" dirty="0">
              <a:latin typeface="微软雅黑" panose="020B0503020204020204" charset="-122"/>
              <a:ea typeface="微软雅黑" panose="020B0503020204020204" charset="-122"/>
              <a:sym typeface="+mn-ea"/>
            </a:endParaRPr>
          </a:p>
          <a:p>
            <a:endParaRPr lang="zh-CN" dirty="0">
              <a:solidFill>
                <a:schemeClr val="tx1"/>
              </a:solidFill>
              <a:latin typeface="微软雅黑" panose="020B0503020204020204" charset="-122"/>
              <a:ea typeface="微软雅黑" panose="020B0503020204020204" charset="-122"/>
              <a:cs typeface="微软雅黑" panose="020B0503020204020204" charset="-122"/>
              <a:sym typeface="+mn-ea"/>
            </a:endParaRPr>
          </a:p>
        </p:txBody>
      </p:sp>
      <p:pic>
        <p:nvPicPr>
          <p:cNvPr id="10" name="图片 9" descr="图形用户界面, 应用程序&#10;&#10;AI 生成的内容可能不正确。">
            <a:extLst>
              <a:ext uri="{FF2B5EF4-FFF2-40B4-BE49-F238E27FC236}">
                <a16:creationId xmlns:a16="http://schemas.microsoft.com/office/drawing/2014/main" id="{3AB5CCEE-231F-82B6-0A10-4F3E5E7A7E0B}"/>
              </a:ext>
            </a:extLst>
          </p:cNvPr>
          <p:cNvPicPr>
            <a:picLocks noChangeAspect="1"/>
          </p:cNvPicPr>
          <p:nvPr/>
        </p:nvPicPr>
        <p:blipFill>
          <a:blip r:embed="rId2"/>
          <a:stretch>
            <a:fillRect/>
          </a:stretch>
        </p:blipFill>
        <p:spPr>
          <a:xfrm>
            <a:off x="564945" y="1012588"/>
            <a:ext cx="3149673" cy="6480000"/>
          </a:xfrm>
          <a:prstGeom prst="rect">
            <a:avLst/>
          </a:prstGeom>
          <a:ln>
            <a:solidFill>
              <a:schemeClr val="bg1">
                <a:lumMod val="95000"/>
              </a:schemeClr>
            </a:solidFill>
          </a:ln>
        </p:spPr>
      </p:pic>
    </p:spTree>
    <p:extLst>
      <p:ext uri="{BB962C8B-B14F-4D97-AF65-F5344CB8AC3E}">
        <p14:creationId xmlns:p14="http://schemas.microsoft.com/office/powerpoint/2010/main" val="10856751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x-none">
                <a:latin typeface="微软雅黑" panose="020B0503020204020204" charset="-122"/>
                <a:ea typeface="微软雅黑" panose="020B0503020204020204" charset="-122"/>
                <a:cs typeface="微软雅黑" panose="020B0503020204020204" charset="-122"/>
              </a:rPr>
              <a:t>1.1 </a:t>
            </a:r>
            <a:r>
              <a:rPr lang="zh-CN" altLang="en-US">
                <a:latin typeface="微软雅黑" panose="020B0503020204020204" charset="-122"/>
                <a:ea typeface="微软雅黑" panose="020B0503020204020204" charset="-122"/>
                <a:cs typeface="微软雅黑" panose="020B0503020204020204" charset="-122"/>
              </a:rPr>
              <a:t>讲者申请</a:t>
            </a:r>
            <a:r>
              <a:rPr lang="en-US" altLang="zh-CN">
                <a:latin typeface="微软雅黑" panose="020B0503020204020204" charset="-122"/>
                <a:ea typeface="微软雅黑" panose="020B0503020204020204" charset="-122"/>
                <a:sym typeface="+mn-ea"/>
              </a:rPr>
              <a:t> - </a:t>
            </a:r>
            <a:r>
              <a:rPr lang="zh-CN" altLang="en-US">
                <a:latin typeface="微软雅黑" panose="020B0503020204020204" charset="-122"/>
                <a:ea typeface="微软雅黑" panose="020B0503020204020204" charset="-122"/>
                <a:sym typeface="+mn-ea"/>
              </a:rPr>
              <a:t>填写讲者基本信息</a:t>
            </a:r>
            <a:endParaRPr lang="zh-CN" altLang="en-US">
              <a:latin typeface="微软雅黑" panose="020B0503020204020204" charset="-122"/>
              <a:ea typeface="微软雅黑" panose="020B0503020204020204" charset="-122"/>
              <a:cs typeface="微软雅黑" panose="020B0503020204020204" charset="-122"/>
            </a:endParaRPr>
          </a:p>
        </p:txBody>
      </p:sp>
      <p:sp>
        <p:nvSpPr>
          <p:cNvPr id="5" name="文本框 4"/>
          <p:cNvSpPr txBox="1"/>
          <p:nvPr/>
        </p:nvSpPr>
        <p:spPr>
          <a:xfrm>
            <a:off x="8359140" y="1361871"/>
            <a:ext cx="5706110" cy="4903673"/>
          </a:xfrm>
          <a:prstGeom prst="rect">
            <a:avLst/>
          </a:prstGeom>
          <a:noFill/>
        </p:spPr>
        <p:txBody>
          <a:bodyPr wrap="square" rtlCol="0">
            <a:noAutofit/>
          </a:bodyPr>
          <a:lstStyle/>
          <a:p>
            <a:pPr marL="433705" indent="-342900">
              <a:lnSpc>
                <a:spcPct val="150000"/>
              </a:lnSpc>
              <a:spcBef>
                <a:spcPts val="600"/>
              </a:spcBef>
              <a:buFont typeface="+mj-lt"/>
              <a:buAutoNum type="arabicPeriod"/>
            </a:pPr>
            <a:r>
              <a:rPr lang="zh-CN" altLang="en-US" sz="1600" dirty="0">
                <a:latin typeface="微软雅黑" panose="020B0503020204020204" pitchFamily="34" charset="-122"/>
                <a:ea typeface="微软雅黑" panose="020B0503020204020204" pitchFamily="34" charset="-122"/>
                <a:sym typeface="+mn-ea"/>
              </a:rPr>
              <a:t>置灰信息为</a:t>
            </a:r>
            <a:r>
              <a:rPr lang="zh-CN" altLang="en-US" sz="1600" b="1" dirty="0">
                <a:latin typeface="微软雅黑" panose="020B0503020204020204" pitchFamily="34" charset="-122"/>
                <a:ea typeface="微软雅黑" panose="020B0503020204020204" pitchFamily="34" charset="-122"/>
                <a:sym typeface="+mn-ea"/>
              </a:rPr>
              <a:t>上游系统（</a:t>
            </a:r>
            <a:r>
              <a:rPr lang="en-US" altLang="zh-CN" sz="1600" b="1" dirty="0">
                <a:latin typeface="微软雅黑" panose="020B0503020204020204" pitchFamily="34" charset="-122"/>
                <a:ea typeface="微软雅黑" panose="020B0503020204020204" pitchFamily="34" charset="-122"/>
                <a:sym typeface="+mn-ea"/>
              </a:rPr>
              <a:t>CRM</a:t>
            </a:r>
            <a:r>
              <a:rPr lang="zh-CN" altLang="en-US" sz="1600" b="1" dirty="0">
                <a:latin typeface="微软雅黑" panose="020B0503020204020204" pitchFamily="34" charset="-122"/>
                <a:ea typeface="微软雅黑" panose="020B0503020204020204" pitchFamily="34" charset="-122"/>
                <a:sym typeface="+mn-ea"/>
              </a:rPr>
              <a:t>）带出，不可编辑</a:t>
            </a:r>
            <a:r>
              <a:rPr lang="zh-CN" altLang="en-US" sz="1600" dirty="0">
                <a:latin typeface="微软雅黑" panose="020B0503020204020204" charset="-122"/>
                <a:ea typeface="微软雅黑" panose="020B0503020204020204" charset="-122"/>
                <a:sym typeface="+mn-ea"/>
              </a:rPr>
              <a:t>；</a:t>
            </a:r>
            <a:r>
              <a:rPr lang="zh-CN" altLang="en-US" sz="1600" dirty="0">
                <a:solidFill>
                  <a:srgbClr val="FF0000"/>
                </a:solidFill>
                <a:latin typeface="微软雅黑" panose="020B0503020204020204" charset="-122"/>
                <a:ea typeface="微软雅黑" panose="020B0503020204020204" charset="-122"/>
                <a:sym typeface="+mn-ea"/>
              </a:rPr>
              <a:t>如需调整，需要在</a:t>
            </a:r>
            <a:r>
              <a:rPr lang="en-US" altLang="zh-CN" sz="1600" dirty="0">
                <a:solidFill>
                  <a:srgbClr val="FF0000"/>
                </a:solidFill>
                <a:latin typeface="微软雅黑" panose="020B0503020204020204" charset="-122"/>
                <a:ea typeface="微软雅黑" panose="020B0503020204020204" charset="-122"/>
                <a:sym typeface="+mn-ea"/>
              </a:rPr>
              <a:t>CRM</a:t>
            </a:r>
            <a:r>
              <a:rPr lang="zh-CN" altLang="en-US" sz="1600" dirty="0">
                <a:solidFill>
                  <a:srgbClr val="FF0000"/>
                </a:solidFill>
                <a:latin typeface="微软雅黑" panose="020B0503020204020204" charset="-122"/>
                <a:ea typeface="微软雅黑" panose="020B0503020204020204" charset="-122"/>
                <a:sym typeface="+mn-ea"/>
              </a:rPr>
              <a:t>中处理；</a:t>
            </a:r>
            <a:endParaRPr lang="zh-CN" altLang="en-US" sz="1600" dirty="0">
              <a:solidFill>
                <a:srgbClr val="FF0000"/>
              </a:solidFill>
              <a:latin typeface="微软雅黑" panose="020B0503020204020204" charset="-122"/>
              <a:ea typeface="微软雅黑" panose="020B0503020204020204" charset="-122"/>
            </a:endParaRPr>
          </a:p>
          <a:p>
            <a:pPr marL="433705" indent="-342900">
              <a:lnSpc>
                <a:spcPct val="150000"/>
              </a:lnSpc>
              <a:spcBef>
                <a:spcPts val="600"/>
              </a:spcBef>
              <a:buFont typeface="+mj-lt"/>
              <a:buAutoNum type="arabicPeriod"/>
            </a:pPr>
            <a:r>
              <a:rPr lang="zh-CN" altLang="en-US" sz="1600" dirty="0">
                <a:latin typeface="微软雅黑" panose="020B0503020204020204" charset="-122"/>
                <a:ea typeface="微软雅黑" panose="020B0503020204020204" charset="-122"/>
                <a:sym typeface="+mn-ea"/>
              </a:rPr>
              <a:t>根据实际情况填写讲者的所属领域、证件类型（身份证、其他）证件号码、证件正反面照片、证件号、手机号；</a:t>
            </a:r>
            <a:endParaRPr lang="en-US" altLang="zh-CN" sz="1600" dirty="0">
              <a:latin typeface="微软雅黑" panose="020B0503020204020204" charset="-122"/>
              <a:ea typeface="微软雅黑" panose="020B0503020204020204" charset="-122"/>
              <a:sym typeface="+mn-ea"/>
            </a:endParaRPr>
          </a:p>
          <a:p>
            <a:pPr marL="433705" indent="-342900">
              <a:lnSpc>
                <a:spcPct val="150000"/>
              </a:lnSpc>
              <a:spcBef>
                <a:spcPts val="600"/>
              </a:spcBef>
              <a:buFont typeface="+mj-lt"/>
              <a:buAutoNum type="arabicPeriod"/>
            </a:pPr>
            <a:r>
              <a:rPr lang="zh-CN" altLang="en-US" sz="1600" dirty="0">
                <a:solidFill>
                  <a:srgbClr val="FF0000"/>
                </a:solidFill>
                <a:latin typeface="微软雅黑" panose="020B0503020204020204" pitchFamily="34" charset="-122"/>
                <a:ea typeface="微软雅黑" panose="020B0503020204020204" pitchFamily="34" charset="-122"/>
                <a:sym typeface="+mn-ea"/>
              </a:rPr>
              <a:t>系统会自动校验身份证号格式位数，若不满足条件则系统会自动提示要求改正；</a:t>
            </a:r>
            <a:endParaRPr lang="en-US" altLang="zh-CN" sz="1600" dirty="0">
              <a:solidFill>
                <a:srgbClr val="FF0000"/>
              </a:solidFill>
              <a:latin typeface="微软雅黑" panose="020B0503020204020204" pitchFamily="34" charset="-122"/>
              <a:ea typeface="微软雅黑" panose="020B0503020204020204" pitchFamily="34" charset="-122"/>
              <a:sym typeface="+mn-ea"/>
            </a:endParaRPr>
          </a:p>
          <a:p>
            <a:pPr marL="90805" indent="0">
              <a:lnSpc>
                <a:spcPct val="150000"/>
              </a:lnSpc>
              <a:spcBef>
                <a:spcPts val="600"/>
              </a:spcBef>
              <a:buFont typeface="+mj-lt"/>
              <a:buNone/>
            </a:pPr>
            <a:endParaRPr lang="en-US" altLang="zh-CN" sz="1600" dirty="0">
              <a:latin typeface="微软雅黑" panose="020B0503020204020204" charset="-122"/>
              <a:ea typeface="微软雅黑" panose="020B0503020204020204" charset="-122"/>
              <a:sym typeface="+mn-ea"/>
            </a:endParaRPr>
          </a:p>
          <a:p>
            <a:pPr marL="90805" indent="0">
              <a:lnSpc>
                <a:spcPct val="150000"/>
              </a:lnSpc>
              <a:spcBef>
                <a:spcPts val="600"/>
              </a:spcBef>
              <a:buFont typeface="+mj-lt"/>
              <a:buNone/>
            </a:pPr>
            <a:r>
              <a:rPr lang="zh-CN" altLang="en-US" sz="1600" b="1" dirty="0">
                <a:latin typeface="微软雅黑" panose="020B0503020204020204" charset="-122"/>
                <a:ea typeface="微软雅黑" panose="020B0503020204020204" charset="-122"/>
                <a:sym typeface="+mn-ea"/>
              </a:rPr>
              <a:t>注：标</a:t>
            </a:r>
            <a:r>
              <a:rPr lang="en-US" altLang="zh-CN" sz="1600" b="1" dirty="0">
                <a:latin typeface="微软雅黑" panose="020B0503020204020204" charset="-122"/>
                <a:ea typeface="微软雅黑" panose="020B0503020204020204" charset="-122"/>
                <a:sym typeface="+mn-ea"/>
              </a:rPr>
              <a:t> </a:t>
            </a:r>
            <a:r>
              <a:rPr lang="en-US" altLang="zh-CN" sz="1600" b="1" dirty="0">
                <a:solidFill>
                  <a:srgbClr val="C00000"/>
                </a:solidFill>
                <a:latin typeface="微软雅黑" panose="020B0503020204020204" charset="-122"/>
                <a:ea typeface="微软雅黑" panose="020B0503020204020204" charset="-122"/>
                <a:sym typeface="+mn-ea"/>
              </a:rPr>
              <a:t>* </a:t>
            </a:r>
            <a:r>
              <a:rPr lang="zh-CN" altLang="en-US" sz="1600" b="1" dirty="0">
                <a:latin typeface="微软雅黑" panose="020B0503020204020204" charset="-122"/>
                <a:ea typeface="微软雅黑" panose="020B0503020204020204" charset="-122"/>
                <a:sym typeface="+mn-ea"/>
              </a:rPr>
              <a:t>字段为必填项</a:t>
            </a:r>
            <a:endParaRPr lang="zh-CN" altLang="en-US" sz="1600" dirty="0">
              <a:latin typeface="微软雅黑" panose="020B0503020204020204" charset="-122"/>
              <a:ea typeface="微软雅黑" panose="020B0503020204020204" charset="-122"/>
              <a:sym typeface="+mn-ea"/>
            </a:endParaRPr>
          </a:p>
          <a:p>
            <a:endParaRPr lang="zh-CN" altLang="en-US" sz="1600" dirty="0">
              <a:solidFill>
                <a:schemeClr val="tx1"/>
              </a:solidFill>
              <a:latin typeface="微软雅黑" panose="020B0503020204020204" charset="-122"/>
              <a:ea typeface="微软雅黑" panose="020B0503020204020204" charset="-122"/>
              <a:sym typeface="+mn-ea"/>
            </a:endParaRPr>
          </a:p>
        </p:txBody>
      </p:sp>
      <p:pic>
        <p:nvPicPr>
          <p:cNvPr id="4" name="图片 3" descr="图形用户界面, 文本, 应用程序&#10;&#10;AI 生成的内容可能不正确。">
            <a:extLst>
              <a:ext uri="{FF2B5EF4-FFF2-40B4-BE49-F238E27FC236}">
                <a16:creationId xmlns:a16="http://schemas.microsoft.com/office/drawing/2014/main" id="{2D7E1742-F4AD-CF97-1619-4075552CE687}"/>
              </a:ext>
            </a:extLst>
          </p:cNvPr>
          <p:cNvPicPr>
            <a:picLocks noChangeAspect="1"/>
          </p:cNvPicPr>
          <p:nvPr/>
        </p:nvPicPr>
        <p:blipFill>
          <a:blip r:embed="rId2"/>
          <a:stretch>
            <a:fillRect/>
          </a:stretch>
        </p:blipFill>
        <p:spPr>
          <a:xfrm>
            <a:off x="564945" y="1012588"/>
            <a:ext cx="3149673" cy="6480000"/>
          </a:xfrm>
          <a:prstGeom prst="rect">
            <a:avLst/>
          </a:prstGeom>
          <a:ln>
            <a:solidFill>
              <a:schemeClr val="bg1">
                <a:lumMod val="95000"/>
              </a:schemeClr>
            </a:solidFill>
          </a:ln>
        </p:spPr>
      </p:pic>
      <p:pic>
        <p:nvPicPr>
          <p:cNvPr id="8" name="图片 7" descr="图形用户界面, 应用程序&#10;&#10;AI 生成的内容可能不正确。">
            <a:extLst>
              <a:ext uri="{FF2B5EF4-FFF2-40B4-BE49-F238E27FC236}">
                <a16:creationId xmlns:a16="http://schemas.microsoft.com/office/drawing/2014/main" id="{558D6991-EF25-9193-DA37-667D283F6C44}"/>
              </a:ext>
            </a:extLst>
          </p:cNvPr>
          <p:cNvPicPr>
            <a:picLocks noChangeAspect="1"/>
          </p:cNvPicPr>
          <p:nvPr/>
        </p:nvPicPr>
        <p:blipFill>
          <a:blip r:embed="rId3"/>
          <a:stretch>
            <a:fillRect/>
          </a:stretch>
        </p:blipFill>
        <p:spPr>
          <a:xfrm>
            <a:off x="4127116" y="1012588"/>
            <a:ext cx="3149673" cy="6480000"/>
          </a:xfrm>
          <a:prstGeom prst="rect">
            <a:avLst/>
          </a:prstGeom>
          <a:ln>
            <a:solidFill>
              <a:schemeClr val="bg1">
                <a:lumMod val="95000"/>
              </a:schemeClr>
            </a:solid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x-none">
                <a:latin typeface="微软雅黑" panose="020B0503020204020204" charset="-122"/>
                <a:ea typeface="微软雅黑" panose="020B0503020204020204" charset="-122"/>
                <a:cs typeface="微软雅黑" panose="020B0503020204020204" charset="-122"/>
              </a:rPr>
              <a:t>1.1 </a:t>
            </a:r>
            <a:r>
              <a:rPr lang="zh-CN" altLang="en-US">
                <a:latin typeface="微软雅黑" panose="020B0503020204020204" charset="-122"/>
                <a:ea typeface="微软雅黑" panose="020B0503020204020204" charset="-122"/>
                <a:cs typeface="微软雅黑" panose="020B0503020204020204" charset="-122"/>
              </a:rPr>
              <a:t>讲者申请</a:t>
            </a:r>
            <a:r>
              <a:rPr lang="en-US" altLang="zh-CN">
                <a:latin typeface="微软雅黑" panose="020B0503020204020204" charset="-122"/>
                <a:ea typeface="微软雅黑" panose="020B0503020204020204" charset="-122"/>
                <a:sym typeface="+mn-ea"/>
              </a:rPr>
              <a:t> - </a:t>
            </a:r>
            <a:r>
              <a:rPr lang="zh-CN" altLang="en-US">
                <a:latin typeface="微软雅黑" panose="020B0503020204020204" charset="-122"/>
                <a:ea typeface="微软雅黑" panose="020B0503020204020204" charset="-122"/>
                <a:sym typeface="+mn-ea"/>
              </a:rPr>
              <a:t>填写讲者资质等级信息</a:t>
            </a:r>
          </a:p>
        </p:txBody>
      </p:sp>
      <p:sp>
        <p:nvSpPr>
          <p:cNvPr id="5" name="文本框 4"/>
          <p:cNvSpPr txBox="1"/>
          <p:nvPr/>
        </p:nvSpPr>
        <p:spPr>
          <a:xfrm>
            <a:off x="5214025" y="2577829"/>
            <a:ext cx="6994187" cy="2848245"/>
          </a:xfrm>
          <a:prstGeom prst="rect">
            <a:avLst/>
          </a:prstGeom>
          <a:noFill/>
        </p:spPr>
        <p:txBody>
          <a:bodyPr wrap="square" rtlCol="0">
            <a:noAutofit/>
          </a:bodyPr>
          <a:lstStyle/>
          <a:p>
            <a:pPr marL="433705" indent="-342900">
              <a:lnSpc>
                <a:spcPct val="150000"/>
              </a:lnSpc>
              <a:spcBef>
                <a:spcPts val="600"/>
              </a:spcBef>
              <a:buFont typeface="+mj-lt"/>
              <a:buAutoNum type="arabicPeriod"/>
            </a:pPr>
            <a:r>
              <a:rPr lang="zh-CN" altLang="en-US" sz="1600" dirty="0">
                <a:latin typeface="微软雅黑" panose="020B0503020204020204" charset="-122"/>
                <a:ea typeface="微软雅黑" panose="020B0503020204020204" charset="-122"/>
                <a:sym typeface="+mn-ea"/>
              </a:rPr>
              <a:t>选择</a:t>
            </a:r>
            <a:r>
              <a:rPr lang="zh-CN" altLang="en-US" sz="1600" b="1" dirty="0">
                <a:latin typeface="微软雅黑" panose="020B0503020204020204" charset="-122"/>
                <a:ea typeface="微软雅黑" panose="020B0503020204020204" charset="-122"/>
                <a:sym typeface="+mn-ea"/>
              </a:rPr>
              <a:t>讲者等级</a:t>
            </a:r>
            <a:r>
              <a:rPr lang="zh-CN" altLang="en-US" sz="1600" dirty="0">
                <a:latin typeface="微软雅黑" panose="020B0503020204020204" charset="-122"/>
                <a:ea typeface="微软雅黑" panose="020B0503020204020204" charset="-122"/>
                <a:sym typeface="+mn-ea"/>
              </a:rPr>
              <a:t>：讲者等级分为：城市级</a:t>
            </a:r>
            <a:r>
              <a:rPr lang="en-US" altLang="zh-CN" sz="1600" dirty="0">
                <a:latin typeface="微软雅黑" panose="020B0503020204020204" charset="-122"/>
                <a:ea typeface="微软雅黑" panose="020B0503020204020204" charset="-122"/>
                <a:sym typeface="+mn-ea"/>
              </a:rPr>
              <a:t>/</a:t>
            </a:r>
            <a:r>
              <a:rPr lang="zh-CN" altLang="en-US" sz="1600" dirty="0">
                <a:latin typeface="微软雅黑" panose="020B0503020204020204" charset="-122"/>
                <a:ea typeface="微软雅黑" panose="020B0503020204020204" charset="-122"/>
                <a:sym typeface="+mn-ea"/>
              </a:rPr>
              <a:t>省级</a:t>
            </a:r>
            <a:r>
              <a:rPr lang="en-US" altLang="zh-CN" sz="1600" dirty="0">
                <a:latin typeface="微软雅黑" panose="020B0503020204020204" charset="-122"/>
                <a:ea typeface="微软雅黑" panose="020B0503020204020204" charset="-122"/>
                <a:sym typeface="+mn-ea"/>
              </a:rPr>
              <a:t>/</a:t>
            </a:r>
            <a:r>
              <a:rPr lang="zh-CN" altLang="en-US" sz="1600" dirty="0">
                <a:latin typeface="微软雅黑" panose="020B0503020204020204" charset="-122"/>
                <a:ea typeface="微软雅黑" panose="020B0503020204020204" charset="-122"/>
                <a:sym typeface="+mn-ea"/>
              </a:rPr>
              <a:t>国家级</a:t>
            </a:r>
            <a:r>
              <a:rPr lang="en-US" altLang="zh-CN" sz="1600" dirty="0">
                <a:latin typeface="微软雅黑" panose="020B0503020204020204" charset="-122"/>
                <a:ea typeface="微软雅黑" panose="020B0503020204020204" charset="-122"/>
                <a:sym typeface="+mn-ea"/>
              </a:rPr>
              <a:t>/</a:t>
            </a:r>
            <a:r>
              <a:rPr lang="zh-CN" altLang="en-US" sz="1600" dirty="0">
                <a:latin typeface="微软雅黑" panose="020B0503020204020204" charset="-122"/>
                <a:ea typeface="微软雅黑" panose="020B0503020204020204" charset="-122"/>
                <a:sym typeface="+mn-ea"/>
              </a:rPr>
              <a:t>院士级。</a:t>
            </a:r>
          </a:p>
          <a:p>
            <a:pPr marL="433705" indent="-342900">
              <a:lnSpc>
                <a:spcPct val="150000"/>
              </a:lnSpc>
              <a:spcBef>
                <a:spcPts val="600"/>
              </a:spcBef>
              <a:buFont typeface="+mj-lt"/>
              <a:buAutoNum type="arabicPeriod"/>
            </a:pPr>
            <a:r>
              <a:rPr lang="zh-CN" altLang="en-US" sz="1600" dirty="0">
                <a:latin typeface="微软雅黑" panose="020B0503020204020204" charset="-122"/>
                <a:ea typeface="微软雅黑" panose="020B0503020204020204" charset="-122"/>
                <a:sym typeface="+mn-ea"/>
              </a:rPr>
              <a:t>填写</a:t>
            </a:r>
            <a:r>
              <a:rPr lang="zh-CN" altLang="en-US" sz="1600" b="1" dirty="0">
                <a:latin typeface="微软雅黑" panose="020B0503020204020204" charset="-122"/>
                <a:ea typeface="微软雅黑" panose="020B0503020204020204" charset="-122"/>
                <a:sym typeface="+mn-ea"/>
              </a:rPr>
              <a:t>资质评定信息</a:t>
            </a:r>
            <a:r>
              <a:rPr lang="zh-CN" altLang="en-US" sz="1600" dirty="0">
                <a:latin typeface="微软雅黑" panose="020B0503020204020204" charset="-122"/>
                <a:ea typeface="微软雅黑" panose="020B0503020204020204" charset="-122"/>
                <a:sym typeface="+mn-ea"/>
              </a:rPr>
              <a:t>：选择讲者等级后，自动带出需要填写的资质信息；</a:t>
            </a:r>
          </a:p>
          <a:p>
            <a:pPr marL="433705" lvl="0" indent="-342900">
              <a:lnSpc>
                <a:spcPct val="150000"/>
              </a:lnSpc>
              <a:spcBef>
                <a:spcPts val="600"/>
              </a:spcBef>
              <a:buFont typeface="+mj-lt"/>
              <a:buAutoNum type="arabicPeriod"/>
            </a:pPr>
            <a:r>
              <a:rPr lang="zh-CN" altLang="en-US" sz="1600" dirty="0">
                <a:latin typeface="微软雅黑" panose="020B0503020204020204" charset="-122"/>
                <a:ea typeface="微软雅黑" panose="020B0503020204020204" charset="-122"/>
                <a:sym typeface="+mn-ea"/>
              </a:rPr>
              <a:t>相关证明文件：</a:t>
            </a:r>
            <a:r>
              <a:rPr lang="zh-CN" altLang="en-US" sz="1600" dirty="0">
                <a:latin typeface="微软雅黑" panose="020B0503020204020204" charset="-122"/>
                <a:ea typeface="微软雅黑" panose="020B0503020204020204" charset="-122"/>
              </a:rPr>
              <a:t>只有≤</a:t>
            </a:r>
            <a:r>
              <a:rPr lang="en-US" altLang="zh-CN" sz="1600" dirty="0">
                <a:latin typeface="微软雅黑" panose="020B0503020204020204" charset="-122"/>
                <a:ea typeface="微软雅黑" panose="020B0503020204020204" charset="-122"/>
              </a:rPr>
              <a:t>20M</a:t>
            </a:r>
            <a:r>
              <a:rPr lang="zh-CN" altLang="en-US" sz="1600" dirty="0">
                <a:latin typeface="微软雅黑" panose="020B0503020204020204" charset="-122"/>
                <a:ea typeface="微软雅黑" panose="020B0503020204020204" charset="-122"/>
              </a:rPr>
              <a:t>的下列类型的文件才可以被上传：</a:t>
            </a:r>
            <a:r>
              <a:rPr lang="en-US" altLang="zh-CN" sz="1600" dirty="0">
                <a:latin typeface="微软雅黑" panose="020B0503020204020204" charset="-122"/>
                <a:ea typeface="微软雅黑" panose="020B0503020204020204" charset="-122"/>
              </a:rPr>
              <a:t>doc</a:t>
            </a:r>
            <a:r>
              <a:rPr lang="zh-CN" altLang="en-US" sz="1600" dirty="0">
                <a:latin typeface="微软雅黑" panose="020B0503020204020204" charset="-122"/>
                <a:ea typeface="微软雅黑" panose="020B0503020204020204" charset="-122"/>
              </a:rPr>
              <a:t>、</a:t>
            </a:r>
            <a:r>
              <a:rPr lang="en-US" altLang="zh-CN" sz="1600" dirty="0">
                <a:latin typeface="微软雅黑" panose="020B0503020204020204" charset="-122"/>
                <a:ea typeface="微软雅黑" panose="020B0503020204020204" charset="-122"/>
              </a:rPr>
              <a:t>docx</a:t>
            </a:r>
            <a:r>
              <a:rPr lang="zh-CN" altLang="en-US" sz="1600" dirty="0">
                <a:latin typeface="微软雅黑" panose="020B0503020204020204" charset="-122"/>
                <a:ea typeface="微软雅黑" panose="020B0503020204020204" charset="-122"/>
              </a:rPr>
              <a:t>、</a:t>
            </a:r>
            <a:r>
              <a:rPr lang="en-US" altLang="zh-CN" sz="1600" dirty="0" err="1">
                <a:latin typeface="微软雅黑" panose="020B0503020204020204" charset="-122"/>
                <a:ea typeface="微软雅黑" panose="020B0503020204020204" charset="-122"/>
              </a:rPr>
              <a:t>xls</a:t>
            </a:r>
            <a:r>
              <a:rPr lang="zh-CN" altLang="en-US" sz="1600" dirty="0">
                <a:latin typeface="微软雅黑" panose="020B0503020204020204" charset="-122"/>
                <a:ea typeface="微软雅黑" panose="020B0503020204020204" charset="-122"/>
              </a:rPr>
              <a:t>、</a:t>
            </a:r>
            <a:r>
              <a:rPr lang="en-US" altLang="zh-CN" sz="1600" dirty="0">
                <a:latin typeface="微软雅黑" panose="020B0503020204020204" charset="-122"/>
                <a:ea typeface="微软雅黑" panose="020B0503020204020204" charset="-122"/>
              </a:rPr>
              <a:t>xlsx</a:t>
            </a:r>
            <a:r>
              <a:rPr lang="zh-CN" altLang="en-US" sz="1600" dirty="0">
                <a:latin typeface="微软雅黑" panose="020B0503020204020204" charset="-122"/>
                <a:ea typeface="微软雅黑" panose="020B0503020204020204" charset="-122"/>
              </a:rPr>
              <a:t>、</a:t>
            </a:r>
            <a:r>
              <a:rPr lang="en-US" altLang="zh-CN" sz="1600" dirty="0">
                <a:latin typeface="微软雅黑" panose="020B0503020204020204" charset="-122"/>
                <a:ea typeface="微软雅黑" panose="020B0503020204020204" charset="-122"/>
              </a:rPr>
              <a:t>bmp</a:t>
            </a:r>
            <a:r>
              <a:rPr lang="zh-CN" altLang="en-US" sz="1600" dirty="0">
                <a:latin typeface="微软雅黑" panose="020B0503020204020204" charset="-122"/>
                <a:ea typeface="微软雅黑" panose="020B0503020204020204" charset="-122"/>
              </a:rPr>
              <a:t>、</a:t>
            </a:r>
            <a:r>
              <a:rPr lang="en-US" altLang="zh-CN" sz="1600" dirty="0">
                <a:latin typeface="微软雅黑" panose="020B0503020204020204" charset="-122"/>
                <a:ea typeface="微软雅黑" panose="020B0503020204020204" charset="-122"/>
              </a:rPr>
              <a:t>gif</a:t>
            </a:r>
            <a:r>
              <a:rPr lang="zh-CN" altLang="en-US" sz="1600" dirty="0">
                <a:latin typeface="微软雅黑" panose="020B0503020204020204" charset="-122"/>
                <a:ea typeface="微软雅黑" panose="020B0503020204020204" charset="-122"/>
              </a:rPr>
              <a:t>、</a:t>
            </a:r>
            <a:r>
              <a:rPr lang="en-US" altLang="zh-CN" sz="1600" dirty="0">
                <a:latin typeface="微软雅黑" panose="020B0503020204020204" charset="-122"/>
                <a:ea typeface="微软雅黑" panose="020B0503020204020204" charset="-122"/>
              </a:rPr>
              <a:t>jpeg</a:t>
            </a:r>
            <a:r>
              <a:rPr lang="zh-CN" altLang="en-US" sz="1600" dirty="0">
                <a:latin typeface="微软雅黑" panose="020B0503020204020204" charset="-122"/>
                <a:ea typeface="微软雅黑" panose="020B0503020204020204" charset="-122"/>
              </a:rPr>
              <a:t>、</a:t>
            </a:r>
            <a:r>
              <a:rPr lang="en-US" altLang="zh-CN" sz="1600" dirty="0">
                <a:latin typeface="微软雅黑" panose="020B0503020204020204" charset="-122"/>
                <a:ea typeface="微软雅黑" panose="020B0503020204020204" charset="-122"/>
              </a:rPr>
              <a:t>jpg</a:t>
            </a:r>
            <a:r>
              <a:rPr lang="zh-CN" altLang="en-US" sz="1600" dirty="0">
                <a:latin typeface="微软雅黑" panose="020B0503020204020204" charset="-122"/>
                <a:ea typeface="微软雅黑" panose="020B0503020204020204" charset="-122"/>
              </a:rPr>
              <a:t>、</a:t>
            </a:r>
            <a:r>
              <a:rPr lang="en-US" altLang="zh-CN" sz="1600" dirty="0" err="1">
                <a:latin typeface="微软雅黑" panose="020B0503020204020204" charset="-122"/>
                <a:ea typeface="微软雅黑" panose="020B0503020204020204" charset="-122"/>
              </a:rPr>
              <a:t>png</a:t>
            </a:r>
            <a:r>
              <a:rPr lang="zh-CN" altLang="en-US" sz="1600" dirty="0">
                <a:latin typeface="微软雅黑" panose="020B0503020204020204" charset="-122"/>
                <a:ea typeface="微软雅黑" panose="020B0503020204020204" charset="-122"/>
              </a:rPr>
              <a:t>、</a:t>
            </a:r>
            <a:r>
              <a:rPr lang="en-US" altLang="zh-CN" sz="1600" dirty="0" err="1">
                <a:latin typeface="微软雅黑" panose="020B0503020204020204" charset="-122"/>
                <a:ea typeface="微软雅黑" panose="020B0503020204020204" charset="-122"/>
              </a:rPr>
              <a:t>tif</a:t>
            </a:r>
            <a:r>
              <a:rPr lang="zh-CN" altLang="en-US" sz="1600" dirty="0">
                <a:latin typeface="微软雅黑" panose="020B0503020204020204" charset="-122"/>
                <a:ea typeface="微软雅黑" panose="020B0503020204020204" charset="-122"/>
              </a:rPr>
              <a:t>、</a:t>
            </a:r>
            <a:r>
              <a:rPr lang="en-US" altLang="zh-CN" sz="1600" dirty="0">
                <a:latin typeface="微软雅黑" panose="020B0503020204020204" charset="-122"/>
                <a:ea typeface="微软雅黑" panose="020B0503020204020204" charset="-122"/>
              </a:rPr>
              <a:t>tiff</a:t>
            </a:r>
            <a:r>
              <a:rPr lang="zh-CN" altLang="en-US" sz="1600" dirty="0">
                <a:latin typeface="微软雅黑" panose="020B0503020204020204" charset="-122"/>
                <a:ea typeface="微软雅黑" panose="020B0503020204020204" charset="-122"/>
              </a:rPr>
              <a:t>、</a:t>
            </a:r>
            <a:r>
              <a:rPr lang="en-US" altLang="zh-CN" sz="1600" dirty="0">
                <a:latin typeface="微软雅黑" panose="020B0503020204020204" charset="-122"/>
                <a:ea typeface="微软雅黑" panose="020B0503020204020204" charset="-122"/>
              </a:rPr>
              <a:t>pdf</a:t>
            </a:r>
            <a:r>
              <a:rPr lang="zh-CN" altLang="en-US" sz="1600" dirty="0">
                <a:latin typeface="微软雅黑" panose="020B0503020204020204" charset="-122"/>
                <a:ea typeface="微软雅黑" panose="020B0503020204020204" charset="-122"/>
              </a:rPr>
              <a:t>、</a:t>
            </a:r>
            <a:r>
              <a:rPr lang="en-US" altLang="zh-CN" sz="1600" dirty="0">
                <a:latin typeface="微软雅黑" panose="020B0503020204020204" charset="-122"/>
                <a:ea typeface="微软雅黑" panose="020B0503020204020204" charset="-122"/>
              </a:rPr>
              <a:t>ppt</a:t>
            </a:r>
            <a:r>
              <a:rPr lang="zh-CN" altLang="en-US" sz="1600" dirty="0">
                <a:latin typeface="微软雅黑" panose="020B0503020204020204" charset="-122"/>
                <a:ea typeface="微软雅黑" panose="020B0503020204020204" charset="-122"/>
              </a:rPr>
              <a:t>、</a:t>
            </a:r>
            <a:r>
              <a:rPr lang="en-US" altLang="zh-CN" sz="1600" dirty="0">
                <a:latin typeface="微软雅黑" panose="020B0503020204020204" charset="-122"/>
                <a:ea typeface="微软雅黑" panose="020B0503020204020204" charset="-122"/>
              </a:rPr>
              <a:t>pptx</a:t>
            </a:r>
            <a:r>
              <a:rPr lang="zh-CN" altLang="en-US" sz="1600" dirty="0">
                <a:latin typeface="微软雅黑" panose="020B0503020204020204" charset="-122"/>
                <a:ea typeface="微软雅黑" panose="020B0503020204020204" charset="-122"/>
              </a:rPr>
              <a:t>、</a:t>
            </a:r>
            <a:r>
              <a:rPr lang="en-US" altLang="zh-CN" sz="1600" dirty="0">
                <a:latin typeface="微软雅黑" panose="020B0503020204020204" charset="-122"/>
                <a:ea typeface="微软雅黑" panose="020B0503020204020204" charset="-122"/>
              </a:rPr>
              <a:t>txt</a:t>
            </a:r>
            <a:r>
              <a:rPr lang="zh-CN" altLang="en-US" sz="1600" dirty="0">
                <a:latin typeface="微软雅黑" panose="020B0503020204020204" charset="-122"/>
                <a:ea typeface="微软雅黑" panose="020B0503020204020204" charset="-122"/>
              </a:rPr>
              <a:t>、</a:t>
            </a:r>
            <a:r>
              <a:rPr lang="en-US" altLang="zh-CN" sz="1600" dirty="0">
                <a:latin typeface="微软雅黑" panose="020B0503020204020204" charset="-122"/>
                <a:ea typeface="微软雅黑" panose="020B0503020204020204" charset="-122"/>
              </a:rPr>
              <a:t>msg</a:t>
            </a:r>
            <a:r>
              <a:rPr lang="zh-CN" altLang="en-US" sz="1600" dirty="0">
                <a:latin typeface="微软雅黑" panose="020B0503020204020204" charset="-122"/>
                <a:ea typeface="微软雅黑" panose="020B0503020204020204" charset="-122"/>
              </a:rPr>
              <a:t>、</a:t>
            </a:r>
            <a:r>
              <a:rPr lang="en-US" altLang="zh-CN" sz="1600" dirty="0" err="1">
                <a:latin typeface="微软雅黑" panose="020B0503020204020204" charset="-122"/>
                <a:ea typeface="微软雅黑" panose="020B0503020204020204" charset="-122"/>
              </a:rPr>
              <a:t>eml</a:t>
            </a:r>
            <a:r>
              <a:rPr lang="zh-CN" altLang="en-US" sz="1600" dirty="0">
                <a:latin typeface="微软雅黑" panose="020B0503020204020204" charset="-122"/>
                <a:ea typeface="微软雅黑" panose="020B0503020204020204" charset="-122"/>
              </a:rPr>
              <a:t>、</a:t>
            </a:r>
            <a:r>
              <a:rPr lang="en-US" altLang="zh-CN" sz="1600" dirty="0">
                <a:latin typeface="微软雅黑" panose="020B0503020204020204" charset="-122"/>
                <a:ea typeface="微软雅黑" panose="020B0503020204020204" charset="-122"/>
              </a:rPr>
              <a:t>zip</a:t>
            </a:r>
            <a:r>
              <a:rPr lang="zh-CN" altLang="en-US" sz="1600" dirty="0">
                <a:latin typeface="微软雅黑" panose="020B0503020204020204" charset="-122"/>
                <a:ea typeface="微软雅黑" panose="020B0503020204020204" charset="-122"/>
              </a:rPr>
              <a:t>、</a:t>
            </a:r>
            <a:r>
              <a:rPr lang="en-US" altLang="zh-CN" sz="1600" dirty="0" err="1">
                <a:latin typeface="微软雅黑" panose="020B0503020204020204" charset="-122"/>
                <a:ea typeface="微软雅黑" panose="020B0503020204020204" charset="-122"/>
              </a:rPr>
              <a:t>rar</a:t>
            </a:r>
            <a:r>
              <a:rPr lang="zh-CN" altLang="en-US" sz="1600" dirty="0">
                <a:latin typeface="微软雅黑" panose="020B0503020204020204" charset="-122"/>
                <a:ea typeface="微软雅黑" panose="020B0503020204020204" charset="-122"/>
                <a:sym typeface="+mn-ea"/>
              </a:rPr>
              <a:t>；</a:t>
            </a:r>
            <a:endParaRPr lang="en-US" altLang="zh-CN" sz="1600" dirty="0">
              <a:latin typeface="微软雅黑" panose="020B0503020204020204" charset="-122"/>
              <a:ea typeface="微软雅黑" panose="020B0503020204020204" charset="-122"/>
              <a:sym typeface="+mn-ea"/>
            </a:endParaRPr>
          </a:p>
          <a:p>
            <a:pPr marL="90805">
              <a:lnSpc>
                <a:spcPct val="150000"/>
              </a:lnSpc>
              <a:spcBef>
                <a:spcPts val="600"/>
              </a:spcBef>
            </a:pPr>
            <a:endParaRPr lang="en-US" altLang="zh-CN" sz="1600" b="1" dirty="0">
              <a:latin typeface="微软雅黑" panose="020B0503020204020204" charset="-122"/>
              <a:ea typeface="微软雅黑" panose="020B0503020204020204" charset="-122"/>
              <a:sym typeface="+mn-ea"/>
            </a:endParaRPr>
          </a:p>
          <a:p>
            <a:pPr marL="90805">
              <a:lnSpc>
                <a:spcPct val="150000"/>
              </a:lnSpc>
              <a:spcBef>
                <a:spcPts val="600"/>
              </a:spcBef>
            </a:pPr>
            <a:r>
              <a:rPr lang="zh-CN" altLang="en-US" sz="1600" b="1" dirty="0">
                <a:latin typeface="微软雅黑" panose="020B0503020204020204" charset="-122"/>
                <a:ea typeface="微软雅黑" panose="020B0503020204020204" charset="-122"/>
                <a:sym typeface="+mn-ea"/>
              </a:rPr>
              <a:t>注：标</a:t>
            </a:r>
            <a:r>
              <a:rPr lang="en-US" altLang="zh-CN" sz="1600" b="1" dirty="0">
                <a:latin typeface="微软雅黑" panose="020B0503020204020204" charset="-122"/>
                <a:ea typeface="微软雅黑" panose="020B0503020204020204" charset="-122"/>
                <a:sym typeface="+mn-ea"/>
              </a:rPr>
              <a:t> </a:t>
            </a:r>
            <a:r>
              <a:rPr lang="en-US" altLang="zh-CN" sz="1600" b="1" dirty="0">
                <a:solidFill>
                  <a:srgbClr val="C00000"/>
                </a:solidFill>
                <a:latin typeface="微软雅黑" panose="020B0503020204020204" charset="-122"/>
                <a:ea typeface="微软雅黑" panose="020B0503020204020204" charset="-122"/>
                <a:sym typeface="+mn-ea"/>
              </a:rPr>
              <a:t>* </a:t>
            </a:r>
            <a:r>
              <a:rPr lang="zh-CN" altLang="en-US" sz="1600" b="1" dirty="0">
                <a:latin typeface="微软雅黑" panose="020B0503020204020204" charset="-122"/>
                <a:ea typeface="微软雅黑" panose="020B0503020204020204" charset="-122"/>
                <a:sym typeface="+mn-ea"/>
              </a:rPr>
              <a:t>字段为必填项</a:t>
            </a:r>
            <a:endParaRPr lang="zh-CN" altLang="en-US" sz="1600" dirty="0">
              <a:latin typeface="微软雅黑" panose="020B0503020204020204" charset="-122"/>
              <a:ea typeface="微软雅黑" panose="020B0503020204020204" charset="-122"/>
              <a:sym typeface="+mn-ea"/>
            </a:endParaRPr>
          </a:p>
          <a:p>
            <a:pPr marL="548005" lvl="1" algn="l">
              <a:lnSpc>
                <a:spcPct val="150000"/>
              </a:lnSpc>
              <a:spcBef>
                <a:spcPts val="600"/>
              </a:spcBef>
            </a:pPr>
            <a:endParaRPr lang="zh-CN" altLang="en-US" sz="1600" dirty="0">
              <a:solidFill>
                <a:schemeClr val="tx1"/>
              </a:solidFill>
              <a:latin typeface="微软雅黑" panose="020B0503020204020204" charset="-122"/>
              <a:ea typeface="微软雅黑" panose="020B0503020204020204" charset="-122"/>
              <a:sym typeface="+mn-ea"/>
            </a:endParaRPr>
          </a:p>
          <a:p>
            <a:endParaRPr lang="zh-CN" altLang="en-US" sz="1600" dirty="0">
              <a:solidFill>
                <a:schemeClr val="tx1"/>
              </a:solidFill>
              <a:latin typeface="微软雅黑" panose="020B0503020204020204" charset="-122"/>
              <a:ea typeface="微软雅黑" panose="020B0503020204020204" charset="-122"/>
              <a:sym typeface="+mn-ea"/>
            </a:endParaRPr>
          </a:p>
        </p:txBody>
      </p:sp>
      <p:pic>
        <p:nvPicPr>
          <p:cNvPr id="6" name="图片 5" descr="图形用户界面, 应用程序&#10;&#10;AI 生成的内容可能不正确。">
            <a:extLst>
              <a:ext uri="{FF2B5EF4-FFF2-40B4-BE49-F238E27FC236}">
                <a16:creationId xmlns:a16="http://schemas.microsoft.com/office/drawing/2014/main" id="{77DE8DB3-3F03-63CF-BD69-5B7304E436CC}"/>
              </a:ext>
            </a:extLst>
          </p:cNvPr>
          <p:cNvPicPr>
            <a:picLocks noChangeAspect="1"/>
          </p:cNvPicPr>
          <p:nvPr/>
        </p:nvPicPr>
        <p:blipFill>
          <a:blip r:embed="rId2"/>
          <a:stretch>
            <a:fillRect/>
          </a:stretch>
        </p:blipFill>
        <p:spPr>
          <a:xfrm>
            <a:off x="564945" y="1041771"/>
            <a:ext cx="3149673" cy="6480000"/>
          </a:xfrm>
          <a:prstGeom prst="rect">
            <a:avLst/>
          </a:prstGeom>
          <a:ln>
            <a:solidFill>
              <a:schemeClr val="bg1">
                <a:lumMod val="95000"/>
              </a:schemeClr>
            </a:solid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x-none">
                <a:latin typeface="微软雅黑" panose="020B0503020204020204" charset="-122"/>
                <a:ea typeface="微软雅黑" panose="020B0503020204020204" charset="-122"/>
                <a:cs typeface="微软雅黑" panose="020B0503020204020204" charset="-122"/>
              </a:rPr>
              <a:t>1.1 </a:t>
            </a:r>
            <a:r>
              <a:rPr lang="zh-CN" altLang="en-US">
                <a:latin typeface="微软雅黑" panose="020B0503020204020204" charset="-122"/>
                <a:ea typeface="微软雅黑" panose="020B0503020204020204" charset="-122"/>
                <a:cs typeface="微软雅黑" panose="020B0503020204020204" charset="-122"/>
              </a:rPr>
              <a:t>讲者申请</a:t>
            </a:r>
            <a:r>
              <a:rPr lang="en-US" altLang="zh-CN">
                <a:latin typeface="微软雅黑" panose="020B0503020204020204" charset="-122"/>
                <a:ea typeface="微软雅黑" panose="020B0503020204020204" charset="-122"/>
                <a:sym typeface="+mn-ea"/>
              </a:rPr>
              <a:t> - </a:t>
            </a:r>
            <a:r>
              <a:rPr lang="zh-CN" altLang="en-US">
                <a:latin typeface="微软雅黑" panose="020B0503020204020204" charset="-122"/>
                <a:ea typeface="微软雅黑" panose="020B0503020204020204" charset="-122"/>
                <a:sym typeface="+mn-ea"/>
              </a:rPr>
              <a:t>填写讲者银行信息</a:t>
            </a:r>
          </a:p>
        </p:txBody>
      </p:sp>
      <p:sp>
        <p:nvSpPr>
          <p:cNvPr id="5" name="文本框 4"/>
          <p:cNvSpPr txBox="1"/>
          <p:nvPr/>
        </p:nvSpPr>
        <p:spPr>
          <a:xfrm>
            <a:off x="4941650" y="2266545"/>
            <a:ext cx="9123599" cy="4429530"/>
          </a:xfrm>
          <a:prstGeom prst="rect">
            <a:avLst/>
          </a:prstGeom>
          <a:noFill/>
        </p:spPr>
        <p:txBody>
          <a:bodyPr wrap="square" rtlCol="0">
            <a:noAutofit/>
          </a:bodyPr>
          <a:lstStyle/>
          <a:p>
            <a:pPr marL="433705" indent="-342900">
              <a:lnSpc>
                <a:spcPct val="150000"/>
              </a:lnSpc>
              <a:spcBef>
                <a:spcPts val="600"/>
              </a:spcBef>
              <a:buFont typeface="+mj-lt"/>
              <a:buAutoNum type="arabicPeriod"/>
            </a:pPr>
            <a:r>
              <a:rPr lang="zh-CN" altLang="en-US" sz="1600" dirty="0">
                <a:latin typeface="微软雅黑" panose="020B0503020204020204" pitchFamily="34" charset="-122"/>
                <a:ea typeface="微软雅黑" panose="020B0503020204020204" pitchFamily="34" charset="-122"/>
              </a:rPr>
              <a:t>开户行名称：</a:t>
            </a:r>
            <a:r>
              <a:rPr lang="zh-CN" altLang="zh-CN" sz="1600" dirty="0">
                <a:latin typeface="微软雅黑" panose="020B0503020204020204" pitchFamily="34" charset="-122"/>
                <a:ea typeface="微软雅黑" panose="020B0503020204020204" pitchFamily="34" charset="-122"/>
              </a:rPr>
              <a:t>可输入开户行名称模糊检索选择</a:t>
            </a:r>
            <a:r>
              <a:rPr lang="en-US" altLang="zh-CN" sz="1600" dirty="0">
                <a:latin typeface="微软雅黑" panose="020B0503020204020204" pitchFamily="34" charset="-122"/>
                <a:ea typeface="微软雅黑" panose="020B0503020204020204" pitchFamily="34" charset="-122"/>
              </a:rPr>
              <a:t>,</a:t>
            </a:r>
            <a:r>
              <a:rPr lang="zh-CN" altLang="zh-CN" sz="1600" dirty="0">
                <a:latin typeface="微软雅黑" panose="020B0503020204020204" pitchFamily="34" charset="-122"/>
                <a:ea typeface="微软雅黑" panose="020B0503020204020204" pitchFamily="34" charset="-122"/>
              </a:rPr>
              <a:t>如果用多个关键词联合检索</a:t>
            </a:r>
            <a:r>
              <a:rPr lang="en-US" altLang="zh-CN" sz="1600" dirty="0">
                <a:latin typeface="微软雅黑" panose="020B0503020204020204" pitchFamily="34" charset="-122"/>
                <a:ea typeface="微软雅黑" panose="020B0503020204020204" pitchFamily="34" charset="-122"/>
              </a:rPr>
              <a:t>,</a:t>
            </a:r>
            <a:r>
              <a:rPr lang="zh-CN" altLang="zh-CN" sz="1600" dirty="0">
                <a:latin typeface="微软雅黑" panose="020B0503020204020204" pitchFamily="34" charset="-122"/>
                <a:ea typeface="微软雅黑" panose="020B0503020204020204" pitchFamily="34" charset="-122"/>
              </a:rPr>
              <a:t>请用空格分隔</a:t>
            </a:r>
            <a:r>
              <a:rPr lang="en-US" altLang="zh-CN" sz="1600" dirty="0">
                <a:latin typeface="微软雅黑" panose="020B0503020204020204" pitchFamily="34" charset="-122"/>
                <a:ea typeface="微软雅黑" panose="020B0503020204020204" pitchFamily="34" charset="-122"/>
              </a:rPr>
              <a:t>,</a:t>
            </a:r>
            <a:r>
              <a:rPr lang="zh-CN" altLang="zh-CN" sz="1600" dirty="0">
                <a:latin typeface="微软雅黑" panose="020B0503020204020204" pitchFamily="34" charset="-122"/>
                <a:ea typeface="微软雅黑" panose="020B0503020204020204" pitchFamily="34" charset="-122"/>
              </a:rPr>
              <a:t>例如</a:t>
            </a:r>
            <a:r>
              <a:rPr lang="en-US" altLang="zh-CN" sz="1600" dirty="0">
                <a:latin typeface="微软雅黑" panose="020B0503020204020204" pitchFamily="34" charset="-122"/>
                <a:ea typeface="微软雅黑" panose="020B0503020204020204" pitchFamily="34" charset="-122"/>
              </a:rPr>
              <a:t>:</a:t>
            </a:r>
            <a:r>
              <a:rPr lang="zh-CN" altLang="zh-CN" sz="1600" dirty="0">
                <a:latin typeface="微软雅黑" panose="020B0503020204020204" pitchFamily="34" charset="-122"/>
                <a:ea typeface="微软雅黑" panose="020B0503020204020204" pitchFamily="34" charset="-122"/>
              </a:rPr>
              <a:t>中国工商银行股份有限公司上海市松江支行</a:t>
            </a:r>
            <a:r>
              <a:rPr lang="en-US" altLang="zh-CN" sz="1600" dirty="0">
                <a:latin typeface="微软雅黑" panose="020B0503020204020204" pitchFamily="34" charset="-122"/>
                <a:ea typeface="微软雅黑" panose="020B0503020204020204" pitchFamily="34" charset="-122"/>
              </a:rPr>
              <a:t>,</a:t>
            </a:r>
            <a:r>
              <a:rPr lang="zh-CN" altLang="zh-CN" sz="1600" dirty="0">
                <a:latin typeface="微软雅黑" panose="020B0503020204020204" pitchFamily="34" charset="-122"/>
                <a:ea typeface="微软雅黑" panose="020B0503020204020204" pitchFamily="34" charset="-122"/>
              </a:rPr>
              <a:t>可使用工商 上海 松江进行检索选择</a:t>
            </a:r>
            <a:r>
              <a:rPr lang="zh-CN" altLang="en-US" sz="1600" dirty="0">
                <a:latin typeface="微软雅黑" panose="020B0503020204020204" charset="-122"/>
                <a:ea typeface="微软雅黑" panose="020B0503020204020204" charset="-122"/>
                <a:sym typeface="+mn-ea"/>
              </a:rPr>
              <a:t>；</a:t>
            </a:r>
          </a:p>
          <a:p>
            <a:pPr marL="433705" indent="-342900">
              <a:lnSpc>
                <a:spcPct val="150000"/>
              </a:lnSpc>
              <a:spcBef>
                <a:spcPts val="600"/>
              </a:spcBef>
              <a:buFont typeface="+mj-lt"/>
              <a:buAutoNum type="arabicPeriod"/>
            </a:pPr>
            <a:r>
              <a:rPr lang="zh-CN" altLang="en-US" sz="1600" dirty="0">
                <a:latin typeface="微软雅黑" panose="020B0503020204020204" pitchFamily="34" charset="-122"/>
                <a:ea typeface="微软雅黑" panose="020B0503020204020204" pitchFamily="34" charset="-122"/>
              </a:rPr>
              <a:t>银行总行名称：</a:t>
            </a:r>
            <a:r>
              <a:rPr lang="zh-CN" altLang="zh-CN" sz="1600" dirty="0">
                <a:latin typeface="微软雅黑" panose="020B0503020204020204" pitchFamily="34" charset="-122"/>
                <a:ea typeface="微软雅黑" panose="020B0503020204020204" pitchFamily="34" charset="-122"/>
              </a:rPr>
              <a:t>不可编辑，仅展示，默认带出选择的开户行名称的总行名称</a:t>
            </a:r>
            <a:r>
              <a:rPr lang="zh-CN" altLang="en-US" sz="1600" dirty="0">
                <a:latin typeface="微软雅黑" panose="020B0503020204020204" charset="-122"/>
                <a:ea typeface="微软雅黑" panose="020B0503020204020204" charset="-122"/>
                <a:sym typeface="+mn-ea"/>
              </a:rPr>
              <a:t>；</a:t>
            </a:r>
            <a:endParaRPr lang="en-US" altLang="zh-CN" sz="1600" dirty="0">
              <a:latin typeface="微软雅黑" panose="020B0503020204020204" charset="-122"/>
              <a:ea typeface="微软雅黑" panose="020B0503020204020204" charset="-122"/>
              <a:sym typeface="+mn-ea"/>
            </a:endParaRPr>
          </a:p>
          <a:p>
            <a:pPr marL="433705" indent="-342900">
              <a:lnSpc>
                <a:spcPct val="150000"/>
              </a:lnSpc>
              <a:spcBef>
                <a:spcPts val="600"/>
              </a:spcBef>
              <a:buFont typeface="+mj-lt"/>
              <a:buAutoNum type="arabicPeriod"/>
            </a:pPr>
            <a:r>
              <a:rPr lang="zh-CN" altLang="en-US" sz="1600" spc="-5" dirty="0">
                <a:latin typeface="微软雅黑" panose="020B0503020204020204" pitchFamily="34" charset="-122"/>
                <a:ea typeface="微软雅黑" panose="020B0503020204020204" pitchFamily="34" charset="-122"/>
                <a:cs typeface="宋体" pitchFamily="2" charset="-122"/>
                <a:sym typeface="+mn-ea"/>
              </a:rPr>
              <a:t>银行账号：需校验，不能包含空格跟符号。</a:t>
            </a:r>
            <a:endParaRPr lang="zh-CN" altLang="en-US" sz="1600" dirty="0">
              <a:latin typeface="微软雅黑" panose="020B0503020204020204" charset="-122"/>
              <a:ea typeface="微软雅黑" panose="020B0503020204020204" charset="-122"/>
              <a:sym typeface="+mn-ea"/>
            </a:endParaRPr>
          </a:p>
          <a:p>
            <a:pPr marL="433705" indent="-342900">
              <a:lnSpc>
                <a:spcPct val="150000"/>
              </a:lnSpc>
              <a:spcBef>
                <a:spcPts val="600"/>
              </a:spcBef>
              <a:buFont typeface="+mj-lt"/>
              <a:buAutoNum type="arabicPeriod"/>
            </a:pPr>
            <a:r>
              <a:rPr lang="zh-CN" altLang="en-US" sz="1600" dirty="0">
                <a:solidFill>
                  <a:srgbClr val="FF0000"/>
                </a:solidFill>
                <a:latin typeface="微软雅黑" panose="020B0503020204020204" charset="-122"/>
                <a:ea typeface="微软雅黑" panose="020B0503020204020204" charset="-122"/>
                <a:sym typeface="+mn-ea"/>
              </a:rPr>
              <a:t>系统会校验姓名</a:t>
            </a:r>
            <a:r>
              <a:rPr lang="en-US" altLang="zh-CN" sz="1600" dirty="0">
                <a:solidFill>
                  <a:srgbClr val="FF0000"/>
                </a:solidFill>
                <a:latin typeface="微软雅黑" panose="020B0503020204020204" charset="-122"/>
                <a:ea typeface="微软雅黑" panose="020B0503020204020204" charset="-122"/>
                <a:sym typeface="+mn-ea"/>
              </a:rPr>
              <a:t>. </a:t>
            </a:r>
            <a:r>
              <a:rPr lang="zh-CN" altLang="en-US" sz="1600" dirty="0">
                <a:solidFill>
                  <a:srgbClr val="FF0000"/>
                </a:solidFill>
                <a:latin typeface="微软雅黑" panose="020B0503020204020204" charset="-122"/>
                <a:ea typeface="微软雅黑" panose="020B0503020204020204" charset="-122"/>
                <a:sym typeface="+mn-ea"/>
              </a:rPr>
              <a:t>身份证号</a:t>
            </a:r>
            <a:r>
              <a:rPr lang="en-US" altLang="zh-CN" sz="1600" dirty="0">
                <a:solidFill>
                  <a:srgbClr val="FF0000"/>
                </a:solidFill>
                <a:latin typeface="微软雅黑" panose="020B0503020204020204" charset="-122"/>
                <a:ea typeface="微软雅黑" panose="020B0503020204020204" charset="-122"/>
                <a:sym typeface="+mn-ea"/>
              </a:rPr>
              <a:t>. </a:t>
            </a:r>
            <a:r>
              <a:rPr lang="zh-CN" altLang="en-US" sz="1600" dirty="0">
                <a:solidFill>
                  <a:srgbClr val="FF0000"/>
                </a:solidFill>
                <a:latin typeface="微软雅黑" panose="020B0503020204020204" charset="-122"/>
                <a:ea typeface="微软雅黑" panose="020B0503020204020204" charset="-122"/>
                <a:sym typeface="+mn-ea"/>
              </a:rPr>
              <a:t>银行卡号三要素是否为同一个人，如不满足，系统则会校验提醒</a:t>
            </a:r>
            <a:r>
              <a:rPr lang="zh-CN" altLang="en-US" sz="1600" dirty="0">
                <a:solidFill>
                  <a:srgbClr val="C00000"/>
                </a:solidFill>
                <a:latin typeface="微软雅黑" panose="020B0503020204020204" charset="-122"/>
                <a:ea typeface="微软雅黑" panose="020B0503020204020204" charset="-122"/>
                <a:sym typeface="+mn-ea"/>
              </a:rPr>
              <a:t>。</a:t>
            </a:r>
            <a:endParaRPr lang="en-US" altLang="zh-CN" sz="1600" dirty="0">
              <a:solidFill>
                <a:srgbClr val="C00000"/>
              </a:solidFill>
              <a:latin typeface="微软雅黑" panose="020B0503020204020204" charset="-122"/>
              <a:ea typeface="微软雅黑" panose="020B0503020204020204" charset="-122"/>
              <a:sym typeface="+mn-ea"/>
            </a:endParaRPr>
          </a:p>
          <a:p>
            <a:pPr marL="433705" indent="-342900">
              <a:lnSpc>
                <a:spcPct val="150000"/>
              </a:lnSpc>
              <a:spcBef>
                <a:spcPts val="600"/>
              </a:spcBef>
              <a:buFont typeface="+mj-lt"/>
              <a:buAutoNum type="arabicPeriod"/>
            </a:pPr>
            <a:r>
              <a:rPr lang="zh-CN" altLang="en-US" sz="1600" dirty="0">
                <a:latin typeface="微软雅黑" panose="020B0503020204020204" pitchFamily="34" charset="-122"/>
                <a:ea typeface="微软雅黑" panose="020B0503020204020204" pitchFamily="34" charset="-122"/>
                <a:sym typeface="+mn-ea"/>
              </a:rPr>
              <a:t>信息填写完整后可以点击</a:t>
            </a:r>
            <a:r>
              <a:rPr lang="zh-CN" altLang="en-US" sz="1600" b="1" dirty="0">
                <a:latin typeface="微软雅黑" panose="020B0503020204020204" pitchFamily="34" charset="-122"/>
                <a:ea typeface="微软雅黑" panose="020B0503020204020204" pitchFamily="34" charset="-122"/>
                <a:sym typeface="+mn-ea"/>
              </a:rPr>
              <a:t>确认提交</a:t>
            </a:r>
            <a:r>
              <a:rPr lang="zh-CN" altLang="en-US" sz="1600" dirty="0">
                <a:latin typeface="微软雅黑" panose="020B0503020204020204" pitchFamily="34" charset="-122"/>
                <a:ea typeface="微软雅黑" panose="020B0503020204020204" pitchFamily="34" charset="-122"/>
                <a:sym typeface="+mn-ea"/>
              </a:rPr>
              <a:t>讲者申请流程，如信息不确定不完整可以先</a:t>
            </a:r>
            <a:r>
              <a:rPr lang="zh-CN" altLang="en-US" sz="1600" b="1" dirty="0">
                <a:latin typeface="微软雅黑" panose="020B0503020204020204" pitchFamily="34" charset="-122"/>
                <a:ea typeface="微软雅黑" panose="020B0503020204020204" pitchFamily="34" charset="-122"/>
                <a:sym typeface="+mn-ea"/>
              </a:rPr>
              <a:t>保存草稿</a:t>
            </a:r>
            <a:r>
              <a:rPr lang="zh-CN" altLang="en-US" sz="1600" dirty="0">
                <a:latin typeface="微软雅黑" panose="020B0503020204020204" pitchFamily="34" charset="-122"/>
                <a:ea typeface="微软雅黑" panose="020B0503020204020204" pitchFamily="34" charset="-122"/>
                <a:sym typeface="+mn-ea"/>
              </a:rPr>
              <a:t>，信息完整后再提交即可；</a:t>
            </a:r>
            <a:endParaRPr lang="en-US" altLang="zh-CN" sz="1600" dirty="0">
              <a:solidFill>
                <a:srgbClr val="C00000"/>
              </a:solidFill>
              <a:latin typeface="微软雅黑" panose="020B0503020204020204" charset="-122"/>
              <a:ea typeface="微软雅黑" panose="020B0503020204020204" charset="-122"/>
              <a:sym typeface="+mn-ea"/>
            </a:endParaRPr>
          </a:p>
          <a:p>
            <a:pPr marL="90805">
              <a:lnSpc>
                <a:spcPct val="150000"/>
              </a:lnSpc>
              <a:spcBef>
                <a:spcPts val="600"/>
              </a:spcBef>
            </a:pPr>
            <a:endParaRPr lang="en-US" altLang="zh-CN" sz="1600" b="1" dirty="0">
              <a:latin typeface="微软雅黑" panose="020B0503020204020204" charset="-122"/>
              <a:ea typeface="微软雅黑" panose="020B0503020204020204" charset="-122"/>
              <a:sym typeface="+mn-ea"/>
            </a:endParaRPr>
          </a:p>
          <a:p>
            <a:pPr marL="90805">
              <a:lnSpc>
                <a:spcPct val="150000"/>
              </a:lnSpc>
              <a:spcBef>
                <a:spcPts val="600"/>
              </a:spcBef>
            </a:pPr>
            <a:r>
              <a:rPr lang="zh-CN" altLang="en-US" sz="1600" b="1" dirty="0">
                <a:latin typeface="微软雅黑" panose="020B0503020204020204" charset="-122"/>
                <a:ea typeface="微软雅黑" panose="020B0503020204020204" charset="-122"/>
                <a:sym typeface="+mn-ea"/>
              </a:rPr>
              <a:t>注：标</a:t>
            </a:r>
            <a:r>
              <a:rPr lang="en-US" altLang="zh-CN" sz="1600" b="1" dirty="0">
                <a:latin typeface="微软雅黑" panose="020B0503020204020204" charset="-122"/>
                <a:ea typeface="微软雅黑" panose="020B0503020204020204" charset="-122"/>
                <a:sym typeface="+mn-ea"/>
              </a:rPr>
              <a:t> </a:t>
            </a:r>
            <a:r>
              <a:rPr lang="en-US" altLang="zh-CN" sz="1600" b="1" dirty="0">
                <a:solidFill>
                  <a:srgbClr val="C00000"/>
                </a:solidFill>
                <a:latin typeface="微软雅黑" panose="020B0503020204020204" charset="-122"/>
                <a:ea typeface="微软雅黑" panose="020B0503020204020204" charset="-122"/>
                <a:sym typeface="+mn-ea"/>
              </a:rPr>
              <a:t>* </a:t>
            </a:r>
            <a:r>
              <a:rPr lang="zh-CN" altLang="en-US" sz="1600" b="1" dirty="0">
                <a:latin typeface="微软雅黑" panose="020B0503020204020204" charset="-122"/>
                <a:ea typeface="微软雅黑" panose="020B0503020204020204" charset="-122"/>
                <a:sym typeface="+mn-ea"/>
              </a:rPr>
              <a:t>字段为必填项</a:t>
            </a:r>
            <a:endParaRPr lang="zh-CN" altLang="en-US" sz="1600" dirty="0">
              <a:latin typeface="微软雅黑" panose="020B0503020204020204" charset="-122"/>
              <a:ea typeface="微软雅黑" panose="020B0503020204020204" charset="-122"/>
              <a:sym typeface="+mn-ea"/>
            </a:endParaRPr>
          </a:p>
          <a:p>
            <a:pPr marL="548005" lvl="1" algn="l">
              <a:lnSpc>
                <a:spcPct val="150000"/>
              </a:lnSpc>
              <a:spcBef>
                <a:spcPts val="600"/>
              </a:spcBef>
            </a:pPr>
            <a:endParaRPr lang="zh-CN" altLang="en-US" dirty="0">
              <a:solidFill>
                <a:schemeClr val="tx1"/>
              </a:solidFill>
              <a:latin typeface="微软雅黑" panose="020B0503020204020204" charset="-122"/>
              <a:ea typeface="微软雅黑" panose="020B0503020204020204" charset="-122"/>
              <a:sym typeface="+mn-ea"/>
            </a:endParaRPr>
          </a:p>
          <a:p>
            <a:endParaRPr lang="zh-CN" altLang="en-US" dirty="0">
              <a:solidFill>
                <a:schemeClr val="tx1"/>
              </a:solidFill>
              <a:latin typeface="微软雅黑" panose="020B0503020204020204" charset="-122"/>
              <a:ea typeface="微软雅黑" panose="020B0503020204020204" charset="-122"/>
              <a:sym typeface="+mn-ea"/>
            </a:endParaRPr>
          </a:p>
        </p:txBody>
      </p:sp>
      <p:pic>
        <p:nvPicPr>
          <p:cNvPr id="4" name="图片 3" descr="图形用户界面, 文本, 应用程序, 电子邮件&#10;&#10;AI 生成的内容可能不正确。">
            <a:extLst>
              <a:ext uri="{FF2B5EF4-FFF2-40B4-BE49-F238E27FC236}">
                <a16:creationId xmlns:a16="http://schemas.microsoft.com/office/drawing/2014/main" id="{ADCEE9DE-89B7-5398-2FE7-FB6E868D53E7}"/>
              </a:ext>
            </a:extLst>
          </p:cNvPr>
          <p:cNvPicPr>
            <a:picLocks noChangeAspect="1"/>
          </p:cNvPicPr>
          <p:nvPr/>
        </p:nvPicPr>
        <p:blipFill>
          <a:blip r:embed="rId2"/>
          <a:stretch>
            <a:fillRect/>
          </a:stretch>
        </p:blipFill>
        <p:spPr>
          <a:xfrm>
            <a:off x="564945" y="993133"/>
            <a:ext cx="3149673" cy="6480000"/>
          </a:xfrm>
          <a:prstGeom prst="rect">
            <a:avLst/>
          </a:prstGeom>
          <a:ln>
            <a:solidFill>
              <a:schemeClr val="bg1">
                <a:lumMod val="95000"/>
              </a:schemeClr>
            </a:solid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A25BDE-20B3-3D0A-A617-D40ED4DFF6AD}"/>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42EEF001-F184-68AE-65F9-5DAA6291B87D}"/>
              </a:ext>
            </a:extLst>
          </p:cNvPr>
          <p:cNvSpPr>
            <a:spLocks noGrp="1"/>
          </p:cNvSpPr>
          <p:nvPr>
            <p:ph type="title"/>
          </p:nvPr>
        </p:nvSpPr>
        <p:spPr/>
        <p:txBody>
          <a:bodyPr/>
          <a:lstStyle/>
          <a:p>
            <a:r>
              <a:rPr lang="en-US" altLang="x-none" dirty="0">
                <a:latin typeface="微软雅黑" panose="020B0503020204020204" charset="-122"/>
                <a:ea typeface="微软雅黑" panose="020B0503020204020204" charset="-122"/>
                <a:cs typeface="微软雅黑" panose="020B0503020204020204" charset="-122"/>
              </a:rPr>
              <a:t>1.1 </a:t>
            </a:r>
            <a:r>
              <a:rPr lang="zh-CN" altLang="en-US" dirty="0">
                <a:latin typeface="微软雅黑" panose="020B0503020204020204" charset="-122"/>
                <a:ea typeface="微软雅黑" panose="020B0503020204020204" charset="-122"/>
                <a:cs typeface="微软雅黑" panose="020B0503020204020204" charset="-122"/>
              </a:rPr>
              <a:t>讲者申请</a:t>
            </a:r>
            <a:r>
              <a:rPr lang="en-US" altLang="zh-CN" dirty="0">
                <a:latin typeface="微软雅黑" panose="020B0503020204020204" charset="-122"/>
                <a:ea typeface="微软雅黑" panose="020B0503020204020204" charset="-122"/>
                <a:sym typeface="+mn-ea"/>
              </a:rPr>
              <a:t> - </a:t>
            </a:r>
            <a:r>
              <a:rPr lang="zh-CN" altLang="en-US" dirty="0">
                <a:latin typeface="微软雅黑" panose="020B0503020204020204" charset="-122"/>
                <a:ea typeface="微软雅黑" panose="020B0503020204020204" charset="-122"/>
                <a:sym typeface="+mn-ea"/>
              </a:rPr>
              <a:t>拟禁用限制可选讲者范围</a:t>
            </a:r>
          </a:p>
        </p:txBody>
      </p:sp>
      <p:sp>
        <p:nvSpPr>
          <p:cNvPr id="5" name="文本框 4">
            <a:extLst>
              <a:ext uri="{FF2B5EF4-FFF2-40B4-BE49-F238E27FC236}">
                <a16:creationId xmlns:a16="http://schemas.microsoft.com/office/drawing/2014/main" id="{912067E3-A9AB-721D-8311-57C02A882EFF}"/>
              </a:ext>
            </a:extLst>
          </p:cNvPr>
          <p:cNvSpPr txBox="1"/>
          <p:nvPr/>
        </p:nvSpPr>
        <p:spPr>
          <a:xfrm>
            <a:off x="7616757" y="661481"/>
            <a:ext cx="6127479" cy="6801924"/>
          </a:xfrm>
          <a:prstGeom prst="rect">
            <a:avLst/>
          </a:prstGeom>
          <a:noFill/>
        </p:spPr>
        <p:txBody>
          <a:bodyPr wrap="square" rtlCol="0">
            <a:noAutofit/>
          </a:bodyPr>
          <a:lstStyle/>
          <a:p>
            <a:pPr marL="548005" lvl="1" algn="l">
              <a:lnSpc>
                <a:spcPct val="150000"/>
              </a:lnSpc>
              <a:spcBef>
                <a:spcPts val="600"/>
              </a:spcBef>
            </a:pPr>
            <a:endParaRPr lang="zh-CN" altLang="en-US" dirty="0">
              <a:solidFill>
                <a:schemeClr val="tx1"/>
              </a:solidFill>
              <a:latin typeface="微软雅黑" panose="020B0503020204020204" charset="-122"/>
              <a:ea typeface="微软雅黑" panose="020B0503020204020204" charset="-122"/>
              <a:sym typeface="+mn-ea"/>
            </a:endParaRPr>
          </a:p>
          <a:p>
            <a:pPr marL="890905" lvl="1" indent="-342900">
              <a:lnSpc>
                <a:spcPct val="150000"/>
              </a:lnSpc>
              <a:spcBef>
                <a:spcPts val="600"/>
              </a:spcBef>
              <a:buFont typeface="+mj-lt"/>
              <a:buAutoNum type="arabicPeriod"/>
            </a:pPr>
            <a:r>
              <a:rPr lang="zh-CN" altLang="en-US" sz="1600" dirty="0">
                <a:latin typeface="微软雅黑" panose="020B0503020204020204" pitchFamily="34" charset="-122"/>
                <a:ea typeface="微软雅黑" panose="020B0503020204020204" pitchFamily="34" charset="-122"/>
              </a:rPr>
              <a:t>当选择讲者所属领域是</a:t>
            </a:r>
            <a:r>
              <a:rPr lang="zh-CN" altLang="en-US" sz="1600" dirty="0">
                <a:solidFill>
                  <a:srgbClr val="FF0000"/>
                </a:solidFill>
                <a:latin typeface="微软雅黑" panose="020B0503020204020204" pitchFamily="34" charset="-122"/>
                <a:ea typeface="微软雅黑" panose="020B0503020204020204" pitchFamily="34" charset="-122"/>
              </a:rPr>
              <a:t>抗感染</a:t>
            </a:r>
            <a:r>
              <a:rPr lang="zh-CN" altLang="en-US" sz="1600" dirty="0">
                <a:latin typeface="微软雅黑" panose="020B0503020204020204" pitchFamily="34" charset="-122"/>
                <a:ea typeface="微软雅黑" panose="020B0503020204020204" pitchFamily="34" charset="-122"/>
              </a:rPr>
              <a:t>时，需遵循“一进一出”原则，选出拟禁用的讲者；</a:t>
            </a:r>
            <a:endParaRPr lang="en-US" altLang="zh-CN" sz="1600" dirty="0">
              <a:latin typeface="微软雅黑" panose="020B0503020204020204" pitchFamily="34" charset="-122"/>
              <a:ea typeface="微软雅黑" panose="020B0503020204020204" pitchFamily="34" charset="-122"/>
            </a:endParaRPr>
          </a:p>
          <a:p>
            <a:pPr marL="890905" lvl="1" indent="-342900">
              <a:lnSpc>
                <a:spcPct val="150000"/>
              </a:lnSpc>
              <a:spcBef>
                <a:spcPts val="600"/>
              </a:spcBef>
              <a:buFont typeface="+mj-lt"/>
              <a:buAutoNum type="arabicPeriod"/>
            </a:pPr>
            <a:r>
              <a:rPr lang="zh-CN" altLang="en-US" sz="1600" dirty="0">
                <a:latin typeface="微软雅黑" panose="020B0503020204020204" pitchFamily="34" charset="-122"/>
                <a:ea typeface="微软雅黑" panose="020B0503020204020204" pitchFamily="34" charset="-122"/>
              </a:rPr>
              <a:t>可拟禁用讲者可选范围：已入库的、有效的（已启用）、同一大区的、同一所属领域的讲者，且只能选择一个；</a:t>
            </a:r>
            <a:endParaRPr lang="zh-CN" altLang="en-US" sz="1600" dirty="0">
              <a:latin typeface="微软雅黑" panose="020B0503020204020204" pitchFamily="34" charset="-122"/>
              <a:ea typeface="微软雅黑" panose="020B0503020204020204" pitchFamily="34" charset="-122"/>
              <a:sym typeface="+mn-ea"/>
            </a:endParaRPr>
          </a:p>
          <a:p>
            <a:pPr marL="890905" lvl="1" indent="-342900">
              <a:lnSpc>
                <a:spcPct val="150000"/>
              </a:lnSpc>
              <a:spcBef>
                <a:spcPts val="600"/>
              </a:spcBef>
              <a:buFont typeface="+mj-lt"/>
              <a:buAutoNum type="arabicPeriod"/>
            </a:pPr>
            <a:r>
              <a:rPr lang="zh-CN" altLang="en-US" sz="1600" dirty="0">
                <a:latin typeface="微软雅黑" panose="020B0503020204020204" charset="-122"/>
                <a:ea typeface="微软雅黑" panose="020B0503020204020204" charset="-122"/>
                <a:sym typeface="+mn-ea"/>
              </a:rPr>
              <a:t>选择想要拟禁用的讲者后，点击【确定】，关闭弹窗，详情页显示该讲者的基本信息，可进行跳转；</a:t>
            </a:r>
          </a:p>
          <a:p>
            <a:pPr marL="890905" lvl="1" indent="-342900">
              <a:lnSpc>
                <a:spcPct val="150000"/>
              </a:lnSpc>
              <a:spcBef>
                <a:spcPts val="600"/>
              </a:spcBef>
              <a:buFont typeface="+mj-lt"/>
              <a:buAutoNum type="arabicPeriod"/>
            </a:pPr>
            <a:r>
              <a:rPr lang="zh-CN" altLang="en-US" sz="1600" b="1" dirty="0">
                <a:latin typeface="微软雅黑" panose="020B0503020204020204" charset="-122"/>
                <a:ea typeface="微软雅黑" panose="020B0503020204020204" charset="-122"/>
                <a:sym typeface="+mn-ea"/>
              </a:rPr>
              <a:t>遵循</a:t>
            </a:r>
            <a:r>
              <a:rPr lang="en-US" altLang="zh-CN" sz="1600" b="1" dirty="0">
                <a:latin typeface="微软雅黑" panose="020B0503020204020204" charset="-122"/>
                <a:ea typeface="微软雅黑" panose="020B0503020204020204" charset="-122"/>
                <a:sym typeface="+mn-ea"/>
              </a:rPr>
              <a:t>“</a:t>
            </a:r>
            <a:r>
              <a:rPr lang="zh-CN" altLang="en-US" sz="1600" b="1" dirty="0">
                <a:latin typeface="微软雅黑" panose="020B0503020204020204" charset="-122"/>
                <a:ea typeface="微软雅黑" panose="020B0503020204020204" charset="-122"/>
                <a:sym typeface="+mn-ea"/>
              </a:rPr>
              <a:t>一进一出</a:t>
            </a:r>
            <a:r>
              <a:rPr lang="en-US" altLang="zh-CN" sz="1600" b="1" dirty="0">
                <a:latin typeface="微软雅黑" panose="020B0503020204020204" charset="-122"/>
                <a:ea typeface="微软雅黑" panose="020B0503020204020204" charset="-122"/>
                <a:sym typeface="+mn-ea"/>
              </a:rPr>
              <a:t>”</a:t>
            </a:r>
            <a:r>
              <a:rPr lang="zh-CN" altLang="en-US" sz="1600" b="1" dirty="0">
                <a:latin typeface="微软雅黑" panose="020B0503020204020204" charset="-122"/>
                <a:ea typeface="微软雅黑" panose="020B0503020204020204" charset="-122"/>
                <a:sym typeface="+mn-ea"/>
              </a:rPr>
              <a:t>原则，一个讲者申请单只能选择一位讲者禁用，该讲者申请单审批通过后禁用生效；</a:t>
            </a:r>
          </a:p>
          <a:p>
            <a:pPr marL="890905" lvl="1" indent="-342900">
              <a:lnSpc>
                <a:spcPct val="150000"/>
              </a:lnSpc>
              <a:spcBef>
                <a:spcPts val="600"/>
              </a:spcBef>
              <a:buFont typeface="+mj-lt"/>
              <a:buAutoNum type="arabicPeriod"/>
            </a:pPr>
            <a:r>
              <a:rPr lang="zh-CN" altLang="en-US" sz="1600" dirty="0">
                <a:latin typeface="微软雅黑" panose="020B0503020204020204" charset="-122"/>
                <a:ea typeface="微软雅黑" panose="020B0503020204020204" charset="-122"/>
                <a:sym typeface="+mn-ea"/>
              </a:rPr>
              <a:t>被禁用讲者详情页显示禁用记录</a:t>
            </a:r>
            <a:r>
              <a:rPr lang="en-US" altLang="zh-CN" sz="1600" dirty="0">
                <a:latin typeface="微软雅黑" panose="020B0503020204020204" charset="-122"/>
                <a:ea typeface="微软雅黑" panose="020B0503020204020204" charset="-122"/>
                <a:sym typeface="+mn-ea"/>
              </a:rPr>
              <a:t>“</a:t>
            </a:r>
            <a:r>
              <a:rPr lang="zh-CN" altLang="en-US" sz="1600" dirty="0">
                <a:latin typeface="微软雅黑" panose="020B0503020204020204" charset="-122"/>
                <a:ea typeface="微软雅黑" panose="020B0503020204020204" charset="-122"/>
                <a:sym typeface="+mn-ea"/>
              </a:rPr>
              <a:t>根据一进一出原则，将该讲者禁用</a:t>
            </a:r>
            <a:r>
              <a:rPr lang="en-US" altLang="zh-CN" sz="1600" dirty="0">
                <a:latin typeface="微软雅黑" panose="020B0503020204020204" charset="-122"/>
                <a:ea typeface="微软雅黑" panose="020B0503020204020204" charset="-122"/>
                <a:sym typeface="+mn-ea"/>
              </a:rPr>
              <a:t>”</a:t>
            </a:r>
            <a:r>
              <a:rPr lang="zh-CN" altLang="en-US" sz="1600" dirty="0">
                <a:latin typeface="微软雅黑" panose="020B0503020204020204" charset="-122"/>
                <a:ea typeface="微软雅黑" panose="020B0503020204020204" charset="-122"/>
                <a:sym typeface="+mn-ea"/>
              </a:rPr>
              <a:t>。</a:t>
            </a:r>
          </a:p>
          <a:p>
            <a:pPr marL="890905" lvl="1" indent="-342900">
              <a:lnSpc>
                <a:spcPct val="150000"/>
              </a:lnSpc>
              <a:spcBef>
                <a:spcPts val="600"/>
              </a:spcBef>
              <a:buFont typeface="+mj-lt"/>
              <a:buAutoNum type="arabicPeriod"/>
            </a:pPr>
            <a:r>
              <a:rPr lang="zh-CN" altLang="en-US" sz="1600" dirty="0">
                <a:latin typeface="微软雅黑" panose="020B0503020204020204" charset="-122"/>
                <a:ea typeface="微软雅黑" panose="020B0503020204020204" charset="-122"/>
                <a:sym typeface="+mn-ea"/>
              </a:rPr>
              <a:t>点击</a:t>
            </a:r>
            <a:r>
              <a:rPr lang="en-US" altLang="zh-CN" sz="1600" dirty="0">
                <a:latin typeface="微软雅黑" panose="020B0503020204020204" charset="-122"/>
                <a:ea typeface="微软雅黑" panose="020B0503020204020204" charset="-122"/>
                <a:sym typeface="+mn-ea"/>
              </a:rPr>
              <a:t>“</a:t>
            </a:r>
            <a:r>
              <a:rPr lang="zh-CN" altLang="en-US" sz="1600" dirty="0">
                <a:latin typeface="微软雅黑" panose="020B0503020204020204" charset="-122"/>
                <a:ea typeface="微软雅黑" panose="020B0503020204020204" charset="-122"/>
                <a:sym typeface="+mn-ea"/>
              </a:rPr>
              <a:t>确认提交</a:t>
            </a:r>
            <a:r>
              <a:rPr lang="en-US" altLang="zh-CN" sz="1600" dirty="0">
                <a:latin typeface="微软雅黑" panose="020B0503020204020204" charset="-122"/>
                <a:ea typeface="微软雅黑" panose="020B0503020204020204" charset="-122"/>
                <a:sym typeface="+mn-ea"/>
              </a:rPr>
              <a:t>”</a:t>
            </a:r>
            <a:r>
              <a:rPr lang="zh-CN" altLang="en-US" sz="1600" dirty="0">
                <a:latin typeface="微软雅黑" panose="020B0503020204020204" charset="-122"/>
                <a:ea typeface="微软雅黑" panose="020B0503020204020204" charset="-122"/>
                <a:sym typeface="+mn-ea"/>
              </a:rPr>
              <a:t>后触发申请审批；也可点击</a:t>
            </a:r>
            <a:r>
              <a:rPr lang="en-US" altLang="zh-CN" sz="1600" dirty="0">
                <a:latin typeface="微软雅黑" panose="020B0503020204020204" charset="-122"/>
                <a:ea typeface="微软雅黑" panose="020B0503020204020204" charset="-122"/>
                <a:sym typeface="+mn-ea"/>
              </a:rPr>
              <a:t>“</a:t>
            </a:r>
            <a:r>
              <a:rPr lang="zh-CN" altLang="en-US" sz="1600" dirty="0">
                <a:latin typeface="微软雅黑" panose="020B0503020204020204" charset="-122"/>
                <a:ea typeface="微软雅黑" panose="020B0503020204020204" charset="-122"/>
                <a:sym typeface="+mn-ea"/>
              </a:rPr>
              <a:t>保存草稿</a:t>
            </a:r>
            <a:r>
              <a:rPr lang="en-US" altLang="zh-CN" sz="1600" dirty="0">
                <a:latin typeface="微软雅黑" panose="020B0503020204020204" charset="-122"/>
                <a:ea typeface="微软雅黑" panose="020B0503020204020204" charset="-122"/>
                <a:sym typeface="+mn-ea"/>
              </a:rPr>
              <a:t>”</a:t>
            </a:r>
            <a:r>
              <a:rPr lang="zh-CN" altLang="en-US" sz="1600" dirty="0">
                <a:latin typeface="微软雅黑" panose="020B0503020204020204" charset="-122"/>
                <a:ea typeface="微软雅黑" panose="020B0503020204020204" charset="-122"/>
                <a:sym typeface="+mn-ea"/>
              </a:rPr>
              <a:t>，后续在</a:t>
            </a:r>
            <a:r>
              <a:rPr lang="en-US" altLang="zh-CN" sz="1600" dirty="0">
                <a:latin typeface="微软雅黑" panose="020B0503020204020204" charset="-122"/>
                <a:ea typeface="微软雅黑" panose="020B0503020204020204" charset="-122"/>
                <a:sym typeface="+mn-ea"/>
              </a:rPr>
              <a:t>“</a:t>
            </a:r>
            <a:r>
              <a:rPr lang="zh-CN" altLang="en-US" sz="1600" dirty="0">
                <a:latin typeface="微软雅黑" panose="020B0503020204020204" charset="-122"/>
                <a:ea typeface="微软雅黑" panose="020B0503020204020204" charset="-122"/>
                <a:sym typeface="+mn-ea"/>
              </a:rPr>
              <a:t>我的申请</a:t>
            </a:r>
            <a:r>
              <a:rPr lang="en-US" altLang="zh-CN" sz="1600" dirty="0">
                <a:latin typeface="微软雅黑" panose="020B0503020204020204" charset="-122"/>
                <a:ea typeface="微软雅黑" panose="020B0503020204020204" charset="-122"/>
                <a:sym typeface="+mn-ea"/>
              </a:rPr>
              <a:t>”</a:t>
            </a:r>
            <a:r>
              <a:rPr lang="zh-CN" altLang="en-US" sz="1600" dirty="0">
                <a:latin typeface="微软雅黑" panose="020B0503020204020204" charset="-122"/>
                <a:ea typeface="微软雅黑" panose="020B0503020204020204" charset="-122"/>
                <a:sym typeface="+mn-ea"/>
              </a:rPr>
              <a:t>菜单中找到该草稿继续编辑提交；</a:t>
            </a:r>
            <a:endParaRPr lang="en-US" altLang="zh-CN" sz="1600" dirty="0">
              <a:latin typeface="微软雅黑" panose="020B0503020204020204" charset="-122"/>
              <a:ea typeface="微软雅黑" panose="020B0503020204020204" charset="-122"/>
              <a:sym typeface="+mn-ea"/>
            </a:endParaRPr>
          </a:p>
          <a:p>
            <a:endParaRPr lang="zh-CN" altLang="en-US" dirty="0">
              <a:solidFill>
                <a:schemeClr val="tx1"/>
              </a:solidFill>
              <a:latin typeface="微软雅黑" panose="020B0503020204020204" charset="-122"/>
              <a:ea typeface="微软雅黑" panose="020B0503020204020204" charset="-122"/>
              <a:sym typeface="+mn-ea"/>
            </a:endParaRPr>
          </a:p>
        </p:txBody>
      </p:sp>
      <p:pic>
        <p:nvPicPr>
          <p:cNvPr id="6" name="图片 5" descr="图形用户界面, 应用程序&#10;&#10;AI 生成的内容可能不正确。">
            <a:extLst>
              <a:ext uri="{FF2B5EF4-FFF2-40B4-BE49-F238E27FC236}">
                <a16:creationId xmlns:a16="http://schemas.microsoft.com/office/drawing/2014/main" id="{18A5D47A-9754-FC2B-08BD-5BA4E94462CC}"/>
              </a:ext>
            </a:extLst>
          </p:cNvPr>
          <p:cNvPicPr>
            <a:picLocks noChangeAspect="1"/>
          </p:cNvPicPr>
          <p:nvPr/>
        </p:nvPicPr>
        <p:blipFill>
          <a:blip r:embed="rId2"/>
          <a:stretch>
            <a:fillRect/>
          </a:stretch>
        </p:blipFill>
        <p:spPr>
          <a:xfrm>
            <a:off x="564945" y="983405"/>
            <a:ext cx="3149673" cy="6480000"/>
          </a:xfrm>
          <a:prstGeom prst="rect">
            <a:avLst/>
          </a:prstGeom>
          <a:ln>
            <a:solidFill>
              <a:schemeClr val="bg1">
                <a:lumMod val="95000"/>
              </a:schemeClr>
            </a:solidFill>
          </a:ln>
        </p:spPr>
      </p:pic>
      <p:pic>
        <p:nvPicPr>
          <p:cNvPr id="8" name="图片 7" descr="图形用户界面, 文本, 应用程序&#10;&#10;AI 生成的内容可能不正确。">
            <a:extLst>
              <a:ext uri="{FF2B5EF4-FFF2-40B4-BE49-F238E27FC236}">
                <a16:creationId xmlns:a16="http://schemas.microsoft.com/office/drawing/2014/main" id="{E3A8992E-012D-A186-D59E-2175EB7EE09A}"/>
              </a:ext>
            </a:extLst>
          </p:cNvPr>
          <p:cNvPicPr>
            <a:picLocks noChangeAspect="1"/>
          </p:cNvPicPr>
          <p:nvPr/>
        </p:nvPicPr>
        <p:blipFill>
          <a:blip r:embed="rId3"/>
          <a:stretch>
            <a:fillRect/>
          </a:stretch>
        </p:blipFill>
        <p:spPr>
          <a:xfrm>
            <a:off x="4165527" y="983405"/>
            <a:ext cx="3149673" cy="6480000"/>
          </a:xfrm>
          <a:prstGeom prst="rect">
            <a:avLst/>
          </a:prstGeom>
          <a:ln>
            <a:solidFill>
              <a:schemeClr val="bg1">
                <a:lumMod val="95000"/>
              </a:schemeClr>
            </a:solidFill>
          </a:ln>
        </p:spPr>
      </p:pic>
    </p:spTree>
    <p:extLst>
      <p:ext uri="{BB962C8B-B14F-4D97-AF65-F5344CB8AC3E}">
        <p14:creationId xmlns:p14="http://schemas.microsoft.com/office/powerpoint/2010/main" val="30371985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a:latin typeface="微软雅黑" panose="020B0503020204020204" charset="-122"/>
                <a:ea typeface="微软雅黑" panose="020B0503020204020204" charset="-122"/>
              </a:rPr>
              <a:t>功能目录</a:t>
            </a:r>
          </a:p>
        </p:txBody>
      </p:sp>
      <p:sp>
        <p:nvSpPr>
          <p:cNvPr id="2" name="灯片编号占位符 1"/>
          <p:cNvSpPr>
            <a:spLocks noGrp="1"/>
          </p:cNvSpPr>
          <p:nvPr>
            <p:ph type="sldNum" sz="quarter" idx="7"/>
          </p:nvPr>
        </p:nvSpPr>
        <p:spPr/>
        <p:txBody>
          <a:bodyPr/>
          <a:lstStyle/>
          <a:p>
            <a:pPr marL="25400">
              <a:lnSpc>
                <a:spcPts val="1240"/>
              </a:lnSpc>
            </a:pPr>
            <a:fld id="{81D60167-4931-47E6-BA6A-407CBD079E47}" type="slidenum">
              <a:rPr dirty="0"/>
              <a:t>2</a:t>
            </a:fld>
            <a:endParaRPr dirty="0"/>
          </a:p>
        </p:txBody>
      </p:sp>
      <p:sp>
        <p:nvSpPr>
          <p:cNvPr id="6" name="序号"/>
          <p:cNvSpPr txBox="1"/>
          <p:nvPr>
            <p:custDataLst>
              <p:tags r:id="rId1"/>
            </p:custDataLst>
          </p:nvPr>
        </p:nvSpPr>
        <p:spPr>
          <a:xfrm>
            <a:off x="549910" y="2326640"/>
            <a:ext cx="3575685" cy="701040"/>
          </a:xfrm>
          <a:prstGeom prst="rect">
            <a:avLst/>
          </a:prstGeom>
          <a:noFill/>
        </p:spPr>
        <p:txBody>
          <a:bodyPr wrap="square" rtlCol="0" anchor="ctr" anchorCtr="0"/>
          <a:lstStyle>
            <a:defPPr>
              <a:defRPr lang="zh-CN"/>
            </a:defPPr>
            <a:lvl1pPr algn="ctr">
              <a:defRPr sz="4400" b="1" kern="100">
                <a:solidFill>
                  <a:schemeClr val="accent1"/>
                </a:solidFill>
                <a:uFillTx/>
                <a:latin typeface="Arial" panose="020B0604020202020204" pitchFamily="34" charset="0"/>
                <a:ea typeface="微软雅黑" panose="020B0503020204020204" charset="-122"/>
              </a:defRPr>
            </a:lvl1pPr>
          </a:lstStyle>
          <a:p>
            <a:pPr algn="l"/>
            <a:r>
              <a:rPr lang="en-US" sz="6000" dirty="0">
                <a:solidFill>
                  <a:srgbClr val="FFC000"/>
                </a:solidFill>
                <a:latin typeface="+mj-ea"/>
                <a:ea typeface="+mj-ea"/>
              </a:rPr>
              <a:t>01.  </a:t>
            </a:r>
            <a:r>
              <a:rPr lang="zh-CN" altLang="en-US" sz="2800" dirty="0">
                <a:latin typeface="微软雅黑" panose="020B0503020204020204" charset="-122"/>
              </a:rPr>
              <a:t>讲者管理</a:t>
            </a:r>
          </a:p>
        </p:txBody>
      </p:sp>
      <p:sp>
        <p:nvSpPr>
          <p:cNvPr id="9" name="序号"/>
          <p:cNvSpPr txBox="1"/>
          <p:nvPr>
            <p:custDataLst>
              <p:tags r:id="rId2"/>
            </p:custDataLst>
          </p:nvPr>
        </p:nvSpPr>
        <p:spPr>
          <a:xfrm>
            <a:off x="549910" y="3552825"/>
            <a:ext cx="3575685" cy="701040"/>
          </a:xfrm>
          <a:prstGeom prst="rect">
            <a:avLst/>
          </a:prstGeom>
          <a:noFill/>
        </p:spPr>
        <p:txBody>
          <a:bodyPr wrap="square" rtlCol="0" anchor="ctr" anchorCtr="0"/>
          <a:lstStyle>
            <a:defPPr>
              <a:defRPr lang="zh-CN"/>
            </a:defPPr>
            <a:lvl1pPr algn="ctr">
              <a:defRPr sz="4400" b="1" kern="100">
                <a:solidFill>
                  <a:schemeClr val="accent1"/>
                </a:solidFill>
                <a:uFillTx/>
                <a:latin typeface="Arial" panose="020B0604020202020204" pitchFamily="34" charset="0"/>
                <a:ea typeface="微软雅黑" panose="020B0503020204020204" charset="-122"/>
              </a:defRPr>
            </a:lvl1pPr>
          </a:lstStyle>
          <a:p>
            <a:pPr algn="l"/>
            <a:r>
              <a:rPr lang="en-US" sz="6000" dirty="0">
                <a:solidFill>
                  <a:srgbClr val="FFC000"/>
                </a:solidFill>
                <a:latin typeface="+mj-ea"/>
                <a:ea typeface="+mj-ea"/>
              </a:rPr>
              <a:t>02.  </a:t>
            </a:r>
            <a:r>
              <a:rPr lang="zh-CN" altLang="en-US" sz="2800" dirty="0">
                <a:latin typeface="微软雅黑" panose="020B0503020204020204" charset="-122"/>
              </a:rPr>
              <a:t>自办会管理</a:t>
            </a:r>
          </a:p>
        </p:txBody>
      </p:sp>
      <p:sp>
        <p:nvSpPr>
          <p:cNvPr id="10" name="序号"/>
          <p:cNvSpPr txBox="1"/>
          <p:nvPr>
            <p:custDataLst>
              <p:tags r:id="rId3"/>
            </p:custDataLst>
          </p:nvPr>
        </p:nvSpPr>
        <p:spPr>
          <a:xfrm>
            <a:off x="549910" y="4705350"/>
            <a:ext cx="5417820" cy="701040"/>
          </a:xfrm>
          <a:prstGeom prst="rect">
            <a:avLst/>
          </a:prstGeom>
          <a:noFill/>
        </p:spPr>
        <p:txBody>
          <a:bodyPr wrap="square" rtlCol="0" anchor="ctr" anchorCtr="0"/>
          <a:lstStyle>
            <a:defPPr>
              <a:defRPr lang="zh-CN"/>
            </a:defPPr>
            <a:lvl1pPr algn="ctr">
              <a:defRPr sz="4400" b="1" kern="100">
                <a:solidFill>
                  <a:schemeClr val="accent1"/>
                </a:solidFill>
                <a:uFillTx/>
                <a:latin typeface="Arial" panose="020B0604020202020204" pitchFamily="34" charset="0"/>
                <a:ea typeface="微软雅黑" panose="020B0503020204020204" charset="-122"/>
              </a:defRPr>
            </a:lvl1pPr>
          </a:lstStyle>
          <a:p>
            <a:pPr algn="l"/>
            <a:r>
              <a:rPr lang="en-US" sz="6000" dirty="0">
                <a:solidFill>
                  <a:srgbClr val="FFC000"/>
                </a:solidFill>
                <a:latin typeface="+mj-ea"/>
                <a:ea typeface="+mj-ea"/>
              </a:rPr>
              <a:t>03.  </a:t>
            </a:r>
            <a:r>
              <a:rPr lang="zh-CN" altLang="en-US" sz="2800" dirty="0">
                <a:latin typeface="微软雅黑" panose="020B0503020204020204" charset="-122"/>
              </a:rPr>
              <a:t>三方活动项目管理</a:t>
            </a:r>
          </a:p>
        </p:txBody>
      </p:sp>
      <p:sp>
        <p:nvSpPr>
          <p:cNvPr id="13" name="序号"/>
          <p:cNvSpPr txBox="1"/>
          <p:nvPr>
            <p:custDataLst>
              <p:tags r:id="rId4"/>
            </p:custDataLst>
          </p:nvPr>
        </p:nvSpPr>
        <p:spPr>
          <a:xfrm>
            <a:off x="7234555" y="2326640"/>
            <a:ext cx="5417820" cy="701040"/>
          </a:xfrm>
          <a:prstGeom prst="rect">
            <a:avLst/>
          </a:prstGeom>
          <a:noFill/>
        </p:spPr>
        <p:txBody>
          <a:bodyPr wrap="square" rtlCol="0" anchor="ctr" anchorCtr="0"/>
          <a:lstStyle>
            <a:defPPr>
              <a:defRPr lang="zh-CN"/>
            </a:defPPr>
            <a:lvl1pPr algn="ctr">
              <a:defRPr sz="4400" b="1" kern="100">
                <a:solidFill>
                  <a:schemeClr val="accent1"/>
                </a:solidFill>
                <a:uFillTx/>
                <a:latin typeface="Arial" panose="020B0604020202020204" pitchFamily="34" charset="0"/>
                <a:ea typeface="微软雅黑" panose="020B0503020204020204" charset="-122"/>
              </a:defRPr>
            </a:lvl1pPr>
          </a:lstStyle>
          <a:p>
            <a:pPr algn="l"/>
            <a:r>
              <a:rPr lang="en-US" sz="6000" dirty="0">
                <a:solidFill>
                  <a:srgbClr val="FFC000"/>
                </a:solidFill>
                <a:latin typeface="+mj-ea"/>
                <a:ea typeface="+mj-ea"/>
              </a:rPr>
              <a:t>04.  </a:t>
            </a:r>
            <a:r>
              <a:rPr lang="zh-CN" altLang="en-US" sz="2800" dirty="0">
                <a:latin typeface="微软雅黑" panose="020B0503020204020204" charset="-122"/>
              </a:rPr>
              <a:t>三方系列会管理</a:t>
            </a:r>
          </a:p>
        </p:txBody>
      </p:sp>
      <p:sp>
        <p:nvSpPr>
          <p:cNvPr id="14" name="序号"/>
          <p:cNvSpPr txBox="1"/>
          <p:nvPr>
            <p:custDataLst>
              <p:tags r:id="rId5"/>
            </p:custDataLst>
          </p:nvPr>
        </p:nvSpPr>
        <p:spPr>
          <a:xfrm>
            <a:off x="7234555" y="3552825"/>
            <a:ext cx="5417820" cy="701040"/>
          </a:xfrm>
          <a:prstGeom prst="rect">
            <a:avLst/>
          </a:prstGeom>
          <a:noFill/>
        </p:spPr>
        <p:txBody>
          <a:bodyPr wrap="square" rtlCol="0" anchor="ctr" anchorCtr="0"/>
          <a:lstStyle>
            <a:defPPr>
              <a:defRPr lang="zh-CN"/>
            </a:defPPr>
            <a:lvl1pPr algn="ctr">
              <a:defRPr sz="4400" b="1" kern="100">
                <a:solidFill>
                  <a:schemeClr val="accent1"/>
                </a:solidFill>
                <a:uFillTx/>
                <a:latin typeface="Arial" panose="020B0604020202020204" pitchFamily="34" charset="0"/>
                <a:ea typeface="微软雅黑" panose="020B0503020204020204" charset="-122"/>
              </a:defRPr>
            </a:lvl1pPr>
          </a:lstStyle>
          <a:p>
            <a:pPr algn="l"/>
            <a:r>
              <a:rPr lang="en-US" sz="6000" dirty="0">
                <a:solidFill>
                  <a:srgbClr val="FFC000"/>
                </a:solidFill>
                <a:latin typeface="+mj-ea"/>
                <a:ea typeface="+mj-ea"/>
              </a:rPr>
              <a:t>05.  </a:t>
            </a:r>
            <a:r>
              <a:rPr lang="zh-CN" altLang="en-US" sz="2800" dirty="0">
                <a:latin typeface="微软雅黑" panose="020B0503020204020204" charset="-122"/>
              </a:rPr>
              <a:t>专题会</a:t>
            </a:r>
            <a:r>
              <a:rPr lang="en-US" altLang="zh-CN" sz="2800" dirty="0">
                <a:latin typeface="微软雅黑" panose="020B0503020204020204" charset="-122"/>
              </a:rPr>
              <a:t>/</a:t>
            </a:r>
            <a:r>
              <a:rPr lang="zh-CN" altLang="en-US" sz="2800" dirty="0">
                <a:latin typeface="微软雅黑" panose="020B0503020204020204" charset="-122"/>
              </a:rPr>
              <a:t>卫星会管理</a:t>
            </a:r>
          </a:p>
        </p:txBody>
      </p:sp>
      <p:sp>
        <p:nvSpPr>
          <p:cNvPr id="15" name="序号"/>
          <p:cNvSpPr txBox="1"/>
          <p:nvPr>
            <p:custDataLst>
              <p:tags r:id="rId6"/>
            </p:custDataLst>
          </p:nvPr>
        </p:nvSpPr>
        <p:spPr>
          <a:xfrm>
            <a:off x="7234555" y="4779010"/>
            <a:ext cx="5417820" cy="701040"/>
          </a:xfrm>
          <a:prstGeom prst="rect">
            <a:avLst/>
          </a:prstGeom>
          <a:noFill/>
        </p:spPr>
        <p:txBody>
          <a:bodyPr wrap="square" rtlCol="0" anchor="ctr" anchorCtr="0"/>
          <a:lstStyle>
            <a:defPPr>
              <a:defRPr lang="zh-CN"/>
            </a:defPPr>
            <a:lvl1pPr algn="ctr">
              <a:defRPr sz="4400" b="1" kern="100">
                <a:solidFill>
                  <a:schemeClr val="accent1"/>
                </a:solidFill>
                <a:uFillTx/>
                <a:latin typeface="Arial" panose="020B0604020202020204" pitchFamily="34" charset="0"/>
                <a:ea typeface="微软雅黑" panose="020B0503020204020204" charset="-122"/>
              </a:defRPr>
            </a:lvl1pPr>
          </a:lstStyle>
          <a:p>
            <a:pPr algn="l"/>
            <a:r>
              <a:rPr lang="en-US" sz="6000" dirty="0">
                <a:solidFill>
                  <a:srgbClr val="FFC000"/>
                </a:solidFill>
                <a:latin typeface="+mj-ea"/>
                <a:ea typeface="+mj-ea"/>
              </a:rPr>
              <a:t>06.  </a:t>
            </a:r>
            <a:r>
              <a:rPr lang="zh-CN" altLang="en-US" sz="2800">
                <a:latin typeface="微软雅黑" panose="020B0503020204020204" charset="-122"/>
                <a:sym typeface="+mn-ea"/>
              </a:rPr>
              <a:t>常见问题沟通方式</a:t>
            </a:r>
            <a:endParaRPr lang="zh-CN" altLang="en-US" sz="2800" dirty="0">
              <a:latin typeface="微软雅黑" panose="020B0503020204020204" charset="-122"/>
            </a:endParaRPr>
          </a:p>
        </p:txBody>
      </p:sp>
      <p:sp>
        <p:nvSpPr>
          <p:cNvPr id="4" name="序号"/>
          <p:cNvSpPr txBox="1"/>
          <p:nvPr>
            <p:custDataLst>
              <p:tags r:id="rId7"/>
            </p:custDataLst>
          </p:nvPr>
        </p:nvSpPr>
        <p:spPr>
          <a:xfrm>
            <a:off x="549910" y="1214120"/>
            <a:ext cx="6638290" cy="701040"/>
          </a:xfrm>
          <a:prstGeom prst="rect">
            <a:avLst/>
          </a:prstGeom>
          <a:noFill/>
        </p:spPr>
        <p:txBody>
          <a:bodyPr wrap="square" rtlCol="0" anchor="ctr" anchorCtr="0"/>
          <a:lstStyle>
            <a:defPPr>
              <a:defRPr lang="zh-CN"/>
            </a:defPPr>
            <a:lvl1pPr algn="ctr">
              <a:defRPr sz="4400" b="1" kern="100">
                <a:solidFill>
                  <a:schemeClr val="accent1"/>
                </a:solidFill>
                <a:uFillTx/>
                <a:latin typeface="Arial" panose="020B0604020202020204" pitchFamily="34" charset="0"/>
                <a:ea typeface="微软雅黑" panose="020B0503020204020204" charset="-122"/>
              </a:defRPr>
            </a:lvl1pPr>
          </a:lstStyle>
          <a:p>
            <a:pPr algn="l"/>
            <a:r>
              <a:rPr lang="en-US" dirty="0">
                <a:solidFill>
                  <a:srgbClr val="FFC000"/>
                </a:solidFill>
                <a:latin typeface="微软雅黑" panose="020B0503020204020204" charset="-122"/>
              </a:rPr>
              <a:t>前序：</a:t>
            </a:r>
            <a:r>
              <a:rPr lang="zh-CN" altLang="en-US" sz="2800" dirty="0">
                <a:latin typeface="微软雅黑" panose="020B0503020204020204" charset="-122"/>
              </a:rPr>
              <a:t>移动端进入系统方式</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37830A-C299-372B-443D-B96272B230F0}"/>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769E55A7-1781-D5EF-87B8-FA559B9A8F1C}"/>
              </a:ext>
            </a:extLst>
          </p:cNvPr>
          <p:cNvSpPr>
            <a:spLocks noGrp="1"/>
          </p:cNvSpPr>
          <p:nvPr>
            <p:ph type="title"/>
          </p:nvPr>
        </p:nvSpPr>
        <p:spPr/>
        <p:txBody>
          <a:bodyPr/>
          <a:lstStyle/>
          <a:p>
            <a:r>
              <a:rPr lang="en-US" altLang="x-none" dirty="0">
                <a:latin typeface="微软雅黑" panose="020B0503020204020204" charset="-122"/>
                <a:ea typeface="微软雅黑" panose="020B0503020204020204" charset="-122"/>
                <a:cs typeface="微软雅黑" panose="020B0503020204020204" charset="-122"/>
              </a:rPr>
              <a:t>1.2 </a:t>
            </a:r>
            <a:r>
              <a:rPr lang="zh-CN" altLang="en-US" dirty="0">
                <a:latin typeface="微软雅黑" panose="020B0503020204020204" charset="-122"/>
                <a:ea typeface="微软雅黑" panose="020B0503020204020204" charset="-122"/>
                <a:cs typeface="微软雅黑" panose="020B0503020204020204" charset="-122"/>
              </a:rPr>
              <a:t>讲者管理</a:t>
            </a:r>
            <a:r>
              <a:rPr lang="en-US" altLang="zh-CN" dirty="0">
                <a:latin typeface="微软雅黑" panose="020B0503020204020204" charset="-122"/>
                <a:ea typeface="微软雅黑" panose="020B0503020204020204" charset="-122"/>
                <a:sym typeface="+mn-ea"/>
              </a:rPr>
              <a:t> – </a:t>
            </a:r>
            <a:r>
              <a:rPr lang="zh-CN" altLang="en-US" dirty="0">
                <a:latin typeface="微软雅黑" panose="020B0503020204020204" charset="-122"/>
                <a:ea typeface="微软雅黑" panose="020B0503020204020204" charset="-122"/>
                <a:sym typeface="+mn-ea"/>
              </a:rPr>
              <a:t>我的申请</a:t>
            </a:r>
          </a:p>
        </p:txBody>
      </p:sp>
      <p:sp>
        <p:nvSpPr>
          <p:cNvPr id="5" name="文本框 4">
            <a:extLst>
              <a:ext uri="{FF2B5EF4-FFF2-40B4-BE49-F238E27FC236}">
                <a16:creationId xmlns:a16="http://schemas.microsoft.com/office/drawing/2014/main" id="{0A9D07CA-A7CC-C9EE-7CFD-298293724D7C}"/>
              </a:ext>
            </a:extLst>
          </p:cNvPr>
          <p:cNvSpPr txBox="1"/>
          <p:nvPr/>
        </p:nvSpPr>
        <p:spPr>
          <a:xfrm>
            <a:off x="7431933" y="1566153"/>
            <a:ext cx="6312304" cy="5897252"/>
          </a:xfrm>
          <a:prstGeom prst="rect">
            <a:avLst/>
          </a:prstGeom>
          <a:noFill/>
        </p:spPr>
        <p:txBody>
          <a:bodyPr wrap="square" rtlCol="0">
            <a:noAutofit/>
          </a:bodyPr>
          <a:lstStyle/>
          <a:p>
            <a:pPr marL="548005" lvl="1" algn="l">
              <a:lnSpc>
                <a:spcPct val="150000"/>
              </a:lnSpc>
              <a:spcBef>
                <a:spcPts val="600"/>
              </a:spcBef>
            </a:pPr>
            <a:endParaRPr lang="zh-CN" altLang="en-US" dirty="0">
              <a:solidFill>
                <a:schemeClr val="tx1"/>
              </a:solidFill>
              <a:latin typeface="微软雅黑" panose="020B0503020204020204" charset="-122"/>
              <a:ea typeface="微软雅黑" panose="020B0503020204020204" charset="-122"/>
              <a:sym typeface="+mn-ea"/>
            </a:endParaRPr>
          </a:p>
          <a:p>
            <a:pPr marL="890905" lvl="1" indent="-342900">
              <a:lnSpc>
                <a:spcPct val="150000"/>
              </a:lnSpc>
              <a:spcBef>
                <a:spcPts val="600"/>
              </a:spcBef>
              <a:buFont typeface="+mj-lt"/>
              <a:buAutoNum type="arabicPeriod"/>
            </a:pPr>
            <a:r>
              <a:rPr lang="zh-CN" altLang="en-US" sz="1600" dirty="0">
                <a:latin typeface="微软雅黑" panose="020B0503020204020204" charset="-122"/>
                <a:ea typeface="微软雅黑" panose="020B0503020204020204" charset="-122"/>
                <a:sym typeface="+mn-ea"/>
              </a:rPr>
              <a:t>申请人点击右下角 </a:t>
            </a:r>
            <a:r>
              <a:rPr lang="en-US" altLang="zh-CN" sz="1600" dirty="0">
                <a:latin typeface="微软雅黑" panose="020B0503020204020204" charset="-122"/>
                <a:ea typeface="微软雅黑" panose="020B0503020204020204" charset="-122"/>
                <a:sym typeface="+mn-ea"/>
              </a:rPr>
              <a:t>“</a:t>
            </a:r>
            <a:r>
              <a:rPr lang="zh-CN" altLang="en-US" sz="1600" b="1" dirty="0">
                <a:latin typeface="微软雅黑" panose="020B0503020204020204" charset="-122"/>
                <a:ea typeface="微软雅黑" panose="020B0503020204020204" charset="-122"/>
                <a:sym typeface="+mn-ea"/>
              </a:rPr>
              <a:t>工作台</a:t>
            </a:r>
            <a:r>
              <a:rPr lang="en-US" altLang="zh-CN" sz="1600" b="1" dirty="0">
                <a:latin typeface="微软雅黑" panose="020B0503020204020204" charset="-122"/>
                <a:ea typeface="微软雅黑" panose="020B0503020204020204" charset="-122"/>
                <a:sym typeface="+mn-ea"/>
              </a:rPr>
              <a:t>-</a:t>
            </a:r>
            <a:r>
              <a:rPr lang="zh-CN" altLang="en-US" sz="1600" b="1" dirty="0">
                <a:latin typeface="微软雅黑" panose="020B0503020204020204" charset="-122"/>
                <a:ea typeface="微软雅黑" panose="020B0503020204020204" charset="-122"/>
                <a:sym typeface="+mn-ea"/>
              </a:rPr>
              <a:t>讲者管理</a:t>
            </a:r>
            <a:r>
              <a:rPr lang="en-US" altLang="zh-CN" sz="1600" b="1" dirty="0">
                <a:latin typeface="微软雅黑" panose="020B0503020204020204" charset="-122"/>
                <a:ea typeface="微软雅黑" panose="020B0503020204020204" charset="-122"/>
                <a:sym typeface="+mn-ea"/>
              </a:rPr>
              <a:t>-</a:t>
            </a:r>
            <a:r>
              <a:rPr lang="zh-CN" altLang="en-US" sz="1600" b="1" dirty="0">
                <a:latin typeface="微软雅黑" panose="020B0503020204020204" charset="-122"/>
                <a:ea typeface="微软雅黑" panose="020B0503020204020204" charset="-122"/>
                <a:sym typeface="+mn-ea"/>
              </a:rPr>
              <a:t>我的申请</a:t>
            </a:r>
            <a:r>
              <a:rPr lang="en-US" altLang="zh-CN" sz="1600" dirty="0">
                <a:latin typeface="微软雅黑" panose="020B0503020204020204" charset="-122"/>
                <a:ea typeface="微软雅黑" panose="020B0503020204020204" charset="-122"/>
                <a:sym typeface="+mn-ea"/>
              </a:rPr>
              <a:t>”</a:t>
            </a:r>
            <a:r>
              <a:rPr lang="zh-CN" altLang="en-US" sz="1600" dirty="0">
                <a:latin typeface="微软雅黑" panose="020B0503020204020204" charset="-122"/>
                <a:ea typeface="微软雅黑" panose="020B0503020204020204" charset="-122"/>
                <a:sym typeface="+mn-ea"/>
              </a:rPr>
              <a:t>进入申请列表页面；</a:t>
            </a:r>
            <a:endParaRPr lang="en-US" altLang="zh-CN" sz="1600" dirty="0">
              <a:latin typeface="微软雅黑" panose="020B0503020204020204" charset="-122"/>
              <a:ea typeface="微软雅黑" panose="020B0503020204020204" charset="-122"/>
              <a:sym typeface="+mn-ea"/>
            </a:endParaRPr>
          </a:p>
          <a:p>
            <a:pPr marL="890905" lvl="1" indent="-342900">
              <a:lnSpc>
                <a:spcPct val="150000"/>
              </a:lnSpc>
              <a:spcBef>
                <a:spcPts val="600"/>
              </a:spcBef>
              <a:buFont typeface="+mj-lt"/>
              <a:buAutoNum type="arabicPeriod"/>
            </a:pPr>
            <a:r>
              <a:rPr lang="zh-CN" altLang="en-US" sz="1600" dirty="0">
                <a:latin typeface="微软雅黑" panose="020B0503020204020204" pitchFamily="34" charset="-122"/>
                <a:ea typeface="微软雅黑" panose="020B0503020204020204" pitchFamily="34" charset="-122"/>
                <a:sym typeface="+mn-ea"/>
              </a:rPr>
              <a:t>全部申请：可查看当前登录人申请的所有单据清单，点击右侧“</a:t>
            </a:r>
            <a:r>
              <a:rPr lang="zh-CN" altLang="en-US" sz="1600" b="1" dirty="0">
                <a:latin typeface="微软雅黑" panose="020B0503020204020204" pitchFamily="34" charset="-122"/>
                <a:ea typeface="微软雅黑" panose="020B0503020204020204" pitchFamily="34" charset="-122"/>
                <a:sym typeface="+mn-ea"/>
              </a:rPr>
              <a:t>详情</a:t>
            </a:r>
            <a:r>
              <a:rPr lang="zh-CN" altLang="en-US" sz="1600" dirty="0">
                <a:latin typeface="微软雅黑" panose="020B0503020204020204" pitchFamily="34" charset="-122"/>
                <a:ea typeface="微软雅黑" panose="020B0503020204020204" pitchFamily="34" charset="-122"/>
                <a:sym typeface="+mn-ea"/>
              </a:rPr>
              <a:t>”可跳转至“</a:t>
            </a:r>
            <a:r>
              <a:rPr lang="zh-CN" altLang="en-US" sz="1600" b="1" dirty="0">
                <a:latin typeface="微软雅黑" panose="020B0503020204020204" pitchFamily="34" charset="-122"/>
                <a:ea typeface="微软雅黑" panose="020B0503020204020204" pitchFamily="34" charset="-122"/>
                <a:sym typeface="+mn-ea"/>
              </a:rPr>
              <a:t>详情页面</a:t>
            </a:r>
            <a:r>
              <a:rPr lang="zh-CN" altLang="en-US" sz="1600" dirty="0">
                <a:latin typeface="微软雅黑" panose="020B0503020204020204" pitchFamily="34" charset="-122"/>
                <a:ea typeface="微软雅黑" panose="020B0503020204020204" pitchFamily="34" charset="-122"/>
                <a:sym typeface="+mn-ea"/>
              </a:rPr>
              <a:t>”；管理员、合规可查看全平台所有申请；</a:t>
            </a:r>
            <a:endParaRPr lang="en-US" altLang="zh-CN" sz="1600" b="1" dirty="0">
              <a:latin typeface="微软雅黑" panose="020B0503020204020204" pitchFamily="34" charset="-122"/>
              <a:ea typeface="微软雅黑" panose="020B0503020204020204" pitchFamily="34" charset="-122"/>
              <a:sym typeface="+mn-ea"/>
            </a:endParaRPr>
          </a:p>
          <a:p>
            <a:pPr marL="890905" lvl="1" indent="-342900">
              <a:lnSpc>
                <a:spcPct val="150000"/>
              </a:lnSpc>
              <a:spcBef>
                <a:spcPts val="600"/>
              </a:spcBef>
              <a:buFont typeface="+mj-lt"/>
              <a:buAutoNum type="arabicPeriod"/>
            </a:pPr>
            <a:r>
              <a:rPr lang="zh-CN" altLang="en-US" sz="1600" dirty="0">
                <a:latin typeface="微软雅黑" panose="020B0503020204020204" pitchFamily="34" charset="-122"/>
                <a:ea typeface="微软雅黑" panose="020B0503020204020204" pitchFamily="34" charset="-122"/>
                <a:sym typeface="+mn-ea"/>
              </a:rPr>
              <a:t>我申请的：可查看当前登录人申请的所有单据清单，点击右侧“</a:t>
            </a:r>
            <a:r>
              <a:rPr lang="zh-CN" altLang="en-US" sz="1600" b="1" dirty="0">
                <a:latin typeface="微软雅黑" panose="020B0503020204020204" pitchFamily="34" charset="-122"/>
                <a:ea typeface="微软雅黑" panose="020B0503020204020204" pitchFamily="34" charset="-122"/>
                <a:sym typeface="+mn-ea"/>
              </a:rPr>
              <a:t>详情</a:t>
            </a:r>
            <a:r>
              <a:rPr lang="zh-CN" altLang="en-US" sz="1600" dirty="0">
                <a:latin typeface="微软雅黑" panose="020B0503020204020204" pitchFamily="34" charset="-122"/>
                <a:ea typeface="微软雅黑" panose="020B0503020204020204" pitchFamily="34" charset="-122"/>
                <a:sym typeface="+mn-ea"/>
              </a:rPr>
              <a:t>”可跳转至“</a:t>
            </a:r>
            <a:r>
              <a:rPr lang="zh-CN" altLang="en-US" sz="1600" b="1" dirty="0">
                <a:latin typeface="微软雅黑" panose="020B0503020204020204" pitchFamily="34" charset="-122"/>
                <a:ea typeface="微软雅黑" panose="020B0503020204020204" pitchFamily="34" charset="-122"/>
                <a:sym typeface="+mn-ea"/>
              </a:rPr>
              <a:t>详情页面</a:t>
            </a:r>
            <a:r>
              <a:rPr lang="zh-CN" altLang="en-US" sz="1600" dirty="0">
                <a:latin typeface="微软雅黑" panose="020B0503020204020204" pitchFamily="34" charset="-122"/>
                <a:ea typeface="微软雅黑" panose="020B0503020204020204" pitchFamily="34" charset="-122"/>
                <a:sym typeface="+mn-ea"/>
              </a:rPr>
              <a:t>”；</a:t>
            </a:r>
            <a:endParaRPr lang="en-US" altLang="zh-CN" sz="1600" dirty="0">
              <a:latin typeface="微软雅黑" panose="020B0503020204020204" pitchFamily="34" charset="-122"/>
              <a:ea typeface="微软雅黑" panose="020B0503020204020204" pitchFamily="34" charset="-122"/>
              <a:sym typeface="+mn-ea"/>
            </a:endParaRPr>
          </a:p>
          <a:p>
            <a:pPr marL="890905" lvl="1" indent="-342900">
              <a:lnSpc>
                <a:spcPct val="150000"/>
              </a:lnSpc>
              <a:spcBef>
                <a:spcPts val="600"/>
              </a:spcBef>
              <a:buFont typeface="+mj-lt"/>
              <a:buAutoNum type="arabicPeriod"/>
            </a:pPr>
            <a:r>
              <a:rPr lang="zh-CN" altLang="en-US" sz="1600" dirty="0">
                <a:latin typeface="微软雅黑" panose="020B0503020204020204" pitchFamily="34" charset="-122"/>
                <a:ea typeface="微软雅黑" panose="020B0503020204020204" pitchFamily="34" charset="-122"/>
                <a:sym typeface="+mn-ea"/>
              </a:rPr>
              <a:t>草稿：可查看当前登录人草稿状态的申请单，点击右侧“</a:t>
            </a:r>
            <a:r>
              <a:rPr lang="zh-CN" altLang="en-US" sz="1600" b="1" dirty="0">
                <a:latin typeface="微软雅黑" panose="020B0503020204020204" pitchFamily="34" charset="-122"/>
                <a:ea typeface="微软雅黑" panose="020B0503020204020204" pitchFamily="34" charset="-122"/>
                <a:sym typeface="+mn-ea"/>
              </a:rPr>
              <a:t>编辑</a:t>
            </a:r>
            <a:r>
              <a:rPr lang="zh-CN" altLang="en-US" sz="1600" dirty="0">
                <a:latin typeface="微软雅黑" panose="020B0503020204020204" pitchFamily="34" charset="-122"/>
                <a:ea typeface="微软雅黑" panose="020B0503020204020204" pitchFamily="34" charset="-122"/>
                <a:sym typeface="+mn-ea"/>
              </a:rPr>
              <a:t>”可跳转至申请讲者页面；</a:t>
            </a:r>
          </a:p>
          <a:p>
            <a:pPr marL="548005" lvl="1">
              <a:lnSpc>
                <a:spcPct val="150000"/>
              </a:lnSpc>
              <a:spcBef>
                <a:spcPts val="600"/>
              </a:spcBef>
            </a:pPr>
            <a:endParaRPr lang="en-US" altLang="zh-CN" sz="1600" dirty="0">
              <a:latin typeface="微软雅黑" panose="020B0503020204020204" charset="-122"/>
              <a:ea typeface="微软雅黑" panose="020B0503020204020204" charset="-122"/>
            </a:endParaRPr>
          </a:p>
          <a:p>
            <a:pPr marL="890905" lvl="1" indent="-342900">
              <a:lnSpc>
                <a:spcPct val="150000"/>
              </a:lnSpc>
              <a:spcBef>
                <a:spcPts val="600"/>
              </a:spcBef>
              <a:buFont typeface="+mj-lt"/>
              <a:buAutoNum type="arabicPeriod"/>
            </a:pPr>
            <a:endParaRPr lang="zh-CN" altLang="en-US" dirty="0">
              <a:solidFill>
                <a:schemeClr val="tx1"/>
              </a:solidFill>
              <a:latin typeface="微软雅黑" panose="020B0503020204020204" charset="-122"/>
              <a:ea typeface="微软雅黑" panose="020B0503020204020204" charset="-122"/>
              <a:sym typeface="+mn-ea"/>
            </a:endParaRPr>
          </a:p>
        </p:txBody>
      </p:sp>
      <p:pic>
        <p:nvPicPr>
          <p:cNvPr id="4" name="图片 3" descr="图形用户界面, 应用程序&#10;&#10;AI 生成的内容可能不正确。">
            <a:extLst>
              <a:ext uri="{FF2B5EF4-FFF2-40B4-BE49-F238E27FC236}">
                <a16:creationId xmlns:a16="http://schemas.microsoft.com/office/drawing/2014/main" id="{DAEFC7E4-0954-C8DE-A355-5F49049F0B9A}"/>
              </a:ext>
            </a:extLst>
          </p:cNvPr>
          <p:cNvPicPr>
            <a:picLocks noChangeAspect="1"/>
          </p:cNvPicPr>
          <p:nvPr/>
        </p:nvPicPr>
        <p:blipFill>
          <a:blip r:embed="rId2"/>
          <a:stretch>
            <a:fillRect/>
          </a:stretch>
        </p:blipFill>
        <p:spPr>
          <a:xfrm>
            <a:off x="564945" y="1032043"/>
            <a:ext cx="3149673" cy="6480000"/>
          </a:xfrm>
          <a:prstGeom prst="rect">
            <a:avLst/>
          </a:prstGeom>
          <a:ln>
            <a:solidFill>
              <a:schemeClr val="bg1">
                <a:lumMod val="95000"/>
              </a:schemeClr>
            </a:solidFill>
          </a:ln>
        </p:spPr>
      </p:pic>
      <p:pic>
        <p:nvPicPr>
          <p:cNvPr id="9" name="图片 8" descr="文本&#10;&#10;AI 生成的内容可能不正确。">
            <a:extLst>
              <a:ext uri="{FF2B5EF4-FFF2-40B4-BE49-F238E27FC236}">
                <a16:creationId xmlns:a16="http://schemas.microsoft.com/office/drawing/2014/main" id="{9B4DCB62-FC9D-3D51-4DB0-9984C11861DC}"/>
              </a:ext>
            </a:extLst>
          </p:cNvPr>
          <p:cNvPicPr>
            <a:picLocks noChangeAspect="1"/>
          </p:cNvPicPr>
          <p:nvPr/>
        </p:nvPicPr>
        <p:blipFill>
          <a:blip r:embed="rId3"/>
          <a:stretch>
            <a:fillRect/>
          </a:stretch>
        </p:blipFill>
        <p:spPr>
          <a:xfrm>
            <a:off x="3946288" y="1030813"/>
            <a:ext cx="3138261" cy="6480000"/>
          </a:xfrm>
          <a:prstGeom prst="rect">
            <a:avLst/>
          </a:prstGeom>
          <a:ln>
            <a:solidFill>
              <a:schemeClr val="bg1">
                <a:lumMod val="95000"/>
              </a:schemeClr>
            </a:solidFill>
          </a:ln>
        </p:spPr>
      </p:pic>
    </p:spTree>
    <p:extLst>
      <p:ext uri="{BB962C8B-B14F-4D97-AF65-F5344CB8AC3E}">
        <p14:creationId xmlns:p14="http://schemas.microsoft.com/office/powerpoint/2010/main" val="4707659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BA487B-B4C7-0881-2434-37BBEC6D01E5}"/>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465492E1-9F8D-88B3-BE60-5F3B052AE3DB}"/>
              </a:ext>
            </a:extLst>
          </p:cNvPr>
          <p:cNvSpPr>
            <a:spLocks noGrp="1"/>
          </p:cNvSpPr>
          <p:nvPr>
            <p:ph type="title"/>
          </p:nvPr>
        </p:nvSpPr>
        <p:spPr/>
        <p:txBody>
          <a:bodyPr/>
          <a:lstStyle/>
          <a:p>
            <a:r>
              <a:rPr lang="en-US" altLang="x-none" dirty="0">
                <a:latin typeface="微软雅黑" panose="020B0503020204020204" charset="-122"/>
                <a:ea typeface="微软雅黑" panose="020B0503020204020204" charset="-122"/>
                <a:cs typeface="微软雅黑" panose="020B0503020204020204" charset="-122"/>
              </a:rPr>
              <a:t>1.2 </a:t>
            </a:r>
            <a:r>
              <a:rPr lang="zh-CN" altLang="en-US" dirty="0">
                <a:latin typeface="微软雅黑" panose="020B0503020204020204" charset="-122"/>
                <a:ea typeface="微软雅黑" panose="020B0503020204020204" charset="-122"/>
                <a:cs typeface="微软雅黑" panose="020B0503020204020204" charset="-122"/>
              </a:rPr>
              <a:t>讲者管理</a:t>
            </a:r>
            <a:r>
              <a:rPr lang="en-US" altLang="zh-CN" dirty="0">
                <a:latin typeface="微软雅黑" panose="020B0503020204020204" charset="-122"/>
                <a:ea typeface="微软雅黑" panose="020B0503020204020204" charset="-122"/>
                <a:sym typeface="+mn-ea"/>
              </a:rPr>
              <a:t> – </a:t>
            </a:r>
            <a:r>
              <a:rPr lang="zh-CN" altLang="en-US" dirty="0">
                <a:latin typeface="微软雅黑" panose="020B0503020204020204" pitchFamily="34" charset="-122"/>
                <a:ea typeface="微软雅黑" panose="020B0503020204020204" pitchFamily="34" charset="-122"/>
              </a:rPr>
              <a:t>我的审批（审批人收到通知后，进入我的审批列表）</a:t>
            </a:r>
            <a:endParaRPr lang="zh-CN" altLang="en-US" dirty="0">
              <a:latin typeface="微软雅黑" panose="020B0503020204020204" charset="-122"/>
              <a:ea typeface="微软雅黑" panose="020B0503020204020204" charset="-122"/>
              <a:sym typeface="+mn-ea"/>
            </a:endParaRPr>
          </a:p>
        </p:txBody>
      </p:sp>
      <p:sp>
        <p:nvSpPr>
          <p:cNvPr id="5" name="文本框 4">
            <a:extLst>
              <a:ext uri="{FF2B5EF4-FFF2-40B4-BE49-F238E27FC236}">
                <a16:creationId xmlns:a16="http://schemas.microsoft.com/office/drawing/2014/main" id="{09D51FC7-D2EC-8565-B6FE-8375E2EE8BDE}"/>
              </a:ext>
            </a:extLst>
          </p:cNvPr>
          <p:cNvSpPr txBox="1"/>
          <p:nvPr/>
        </p:nvSpPr>
        <p:spPr>
          <a:xfrm>
            <a:off x="7431933" y="2188723"/>
            <a:ext cx="6312304" cy="5274682"/>
          </a:xfrm>
          <a:prstGeom prst="rect">
            <a:avLst/>
          </a:prstGeom>
          <a:noFill/>
        </p:spPr>
        <p:txBody>
          <a:bodyPr wrap="square" rtlCol="0">
            <a:noAutofit/>
          </a:bodyPr>
          <a:lstStyle/>
          <a:p>
            <a:pPr marL="548005" lvl="1" algn="l">
              <a:lnSpc>
                <a:spcPct val="150000"/>
              </a:lnSpc>
              <a:spcBef>
                <a:spcPts val="600"/>
              </a:spcBef>
            </a:pPr>
            <a:endParaRPr lang="zh-CN" altLang="en-US" dirty="0">
              <a:solidFill>
                <a:schemeClr val="tx1"/>
              </a:solidFill>
              <a:latin typeface="微软雅黑" panose="020B0503020204020204" charset="-122"/>
              <a:ea typeface="微软雅黑" panose="020B0503020204020204" charset="-122"/>
              <a:sym typeface="+mn-ea"/>
            </a:endParaRPr>
          </a:p>
          <a:p>
            <a:pPr marL="548005" lvl="1">
              <a:lnSpc>
                <a:spcPct val="150000"/>
              </a:lnSpc>
              <a:spcBef>
                <a:spcPts val="600"/>
              </a:spcBef>
            </a:pPr>
            <a:r>
              <a:rPr lang="zh-CN" altLang="en-US" sz="1600" dirty="0">
                <a:latin typeface="微软雅黑" panose="020B0503020204020204" charset="-122"/>
                <a:ea typeface="微软雅黑" panose="020B0503020204020204" charset="-122"/>
                <a:sym typeface="+mn-ea"/>
              </a:rPr>
              <a:t>审批人在</a:t>
            </a:r>
            <a:r>
              <a:rPr lang="zh-CN" altLang="en-US" sz="1600" b="1" dirty="0">
                <a:latin typeface="微软雅黑" panose="020B0503020204020204" charset="-122"/>
                <a:ea typeface="微软雅黑" panose="020B0503020204020204" charset="-122"/>
                <a:sym typeface="+mn-ea"/>
              </a:rPr>
              <a:t>我的审批</a:t>
            </a:r>
            <a:r>
              <a:rPr lang="en-US" altLang="zh-CN" sz="1600" b="1" dirty="0">
                <a:latin typeface="微软雅黑" panose="020B0503020204020204" charset="-122"/>
                <a:ea typeface="微软雅黑" panose="020B0503020204020204" charset="-122"/>
                <a:sym typeface="+mn-ea"/>
              </a:rPr>
              <a:t>-</a:t>
            </a:r>
            <a:r>
              <a:rPr lang="zh-CN" altLang="en-US" sz="1600" b="1" dirty="0">
                <a:latin typeface="微软雅黑" panose="020B0503020204020204" charset="-122"/>
                <a:ea typeface="微软雅黑" panose="020B0503020204020204" charset="-122"/>
                <a:sym typeface="+mn-ea"/>
              </a:rPr>
              <a:t>讲者申请</a:t>
            </a:r>
            <a:r>
              <a:rPr lang="zh-CN" altLang="en-US" sz="1600" dirty="0">
                <a:latin typeface="微软雅黑" panose="020B0503020204020204" charset="-122"/>
                <a:ea typeface="微软雅黑" panose="020B0503020204020204" charset="-122"/>
                <a:sym typeface="+mn-ea"/>
              </a:rPr>
              <a:t>可查阅待审批以及所有已处理的单据信息。点击详情按钮进入申请单详情页面；</a:t>
            </a:r>
            <a:endParaRPr lang="en-US" altLang="zh-CN" sz="1600" dirty="0">
              <a:latin typeface="微软雅黑" panose="020B0503020204020204" charset="-122"/>
              <a:ea typeface="微软雅黑" panose="020B0503020204020204" charset="-122"/>
              <a:sym typeface="+mn-ea"/>
            </a:endParaRPr>
          </a:p>
          <a:p>
            <a:pPr marL="548005" lvl="1">
              <a:lnSpc>
                <a:spcPct val="150000"/>
              </a:lnSpc>
              <a:spcBef>
                <a:spcPts val="600"/>
              </a:spcBef>
            </a:pPr>
            <a:endParaRPr lang="en-US" altLang="zh-CN" sz="1600" dirty="0">
              <a:latin typeface="微软雅黑" panose="020B0503020204020204" charset="-122"/>
              <a:ea typeface="微软雅黑" panose="020B0503020204020204" charset="-122"/>
            </a:endParaRPr>
          </a:p>
          <a:p>
            <a:pPr marL="890905" lvl="1" indent="-342900">
              <a:lnSpc>
                <a:spcPct val="150000"/>
              </a:lnSpc>
              <a:spcBef>
                <a:spcPts val="600"/>
              </a:spcBef>
              <a:buFont typeface="+mj-lt"/>
              <a:buAutoNum type="arabicPeriod"/>
            </a:pPr>
            <a:endParaRPr lang="zh-CN" altLang="en-US" dirty="0">
              <a:solidFill>
                <a:schemeClr val="tx1"/>
              </a:solidFill>
              <a:latin typeface="微软雅黑" panose="020B0503020204020204" charset="-122"/>
              <a:ea typeface="微软雅黑" panose="020B0503020204020204" charset="-122"/>
              <a:sym typeface="+mn-ea"/>
            </a:endParaRPr>
          </a:p>
        </p:txBody>
      </p:sp>
      <p:pic>
        <p:nvPicPr>
          <p:cNvPr id="6" name="图片 5" descr="图形用户界面, 文本, 应用程序&#10;&#10;AI 生成的内容可能不正确。">
            <a:extLst>
              <a:ext uri="{FF2B5EF4-FFF2-40B4-BE49-F238E27FC236}">
                <a16:creationId xmlns:a16="http://schemas.microsoft.com/office/drawing/2014/main" id="{291B8B9E-C433-C3A5-EBF8-CC88E1392E19}"/>
              </a:ext>
            </a:extLst>
          </p:cNvPr>
          <p:cNvPicPr>
            <a:picLocks noChangeAspect="1"/>
          </p:cNvPicPr>
          <p:nvPr/>
        </p:nvPicPr>
        <p:blipFill>
          <a:blip r:embed="rId2"/>
          <a:stretch>
            <a:fillRect/>
          </a:stretch>
        </p:blipFill>
        <p:spPr>
          <a:xfrm>
            <a:off x="564945" y="1030813"/>
            <a:ext cx="3141818" cy="6480000"/>
          </a:xfrm>
          <a:prstGeom prst="rect">
            <a:avLst/>
          </a:prstGeom>
          <a:ln>
            <a:solidFill>
              <a:schemeClr val="bg1">
                <a:lumMod val="95000"/>
              </a:schemeClr>
            </a:solidFill>
          </a:ln>
        </p:spPr>
      </p:pic>
      <p:pic>
        <p:nvPicPr>
          <p:cNvPr id="8" name="图片 7" descr="图形用户界面, 文本&#10;&#10;AI 生成的内容可能不正确。">
            <a:extLst>
              <a:ext uri="{FF2B5EF4-FFF2-40B4-BE49-F238E27FC236}">
                <a16:creationId xmlns:a16="http://schemas.microsoft.com/office/drawing/2014/main" id="{C9A6EF7D-3F78-1B25-6981-E894D6C757B8}"/>
              </a:ext>
            </a:extLst>
          </p:cNvPr>
          <p:cNvPicPr>
            <a:picLocks noChangeAspect="1"/>
          </p:cNvPicPr>
          <p:nvPr/>
        </p:nvPicPr>
        <p:blipFill>
          <a:blip r:embed="rId3"/>
          <a:stretch>
            <a:fillRect/>
          </a:stretch>
        </p:blipFill>
        <p:spPr>
          <a:xfrm>
            <a:off x="3990166" y="1030813"/>
            <a:ext cx="3153705" cy="6480000"/>
          </a:xfrm>
          <a:prstGeom prst="rect">
            <a:avLst/>
          </a:prstGeom>
          <a:ln>
            <a:solidFill>
              <a:schemeClr val="bg1">
                <a:lumMod val="95000"/>
              </a:schemeClr>
            </a:solidFill>
          </a:ln>
        </p:spPr>
      </p:pic>
    </p:spTree>
    <p:extLst>
      <p:ext uri="{BB962C8B-B14F-4D97-AF65-F5344CB8AC3E}">
        <p14:creationId xmlns:p14="http://schemas.microsoft.com/office/powerpoint/2010/main" val="10986888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2D0A1D-0D91-51B8-5E47-5CDC547A3E1D}"/>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CA877B51-381A-E067-5185-8C8CD9B674A2}"/>
              </a:ext>
            </a:extLst>
          </p:cNvPr>
          <p:cNvSpPr>
            <a:spLocks noGrp="1"/>
          </p:cNvSpPr>
          <p:nvPr>
            <p:ph type="title"/>
          </p:nvPr>
        </p:nvSpPr>
        <p:spPr/>
        <p:txBody>
          <a:bodyPr/>
          <a:lstStyle/>
          <a:p>
            <a:r>
              <a:rPr lang="en-US" altLang="x-none" dirty="0">
                <a:latin typeface="微软雅黑" panose="020B0503020204020204" charset="-122"/>
                <a:ea typeface="微软雅黑" panose="020B0503020204020204" charset="-122"/>
                <a:cs typeface="微软雅黑" panose="020B0503020204020204" charset="-122"/>
              </a:rPr>
              <a:t>1.2 </a:t>
            </a:r>
            <a:r>
              <a:rPr lang="zh-CN" altLang="en-US" dirty="0">
                <a:latin typeface="微软雅黑" panose="020B0503020204020204" charset="-122"/>
                <a:ea typeface="微软雅黑" panose="020B0503020204020204" charset="-122"/>
                <a:cs typeface="微软雅黑" panose="020B0503020204020204" charset="-122"/>
              </a:rPr>
              <a:t>讲者管理</a:t>
            </a:r>
            <a:r>
              <a:rPr lang="en-US" altLang="zh-CN" dirty="0">
                <a:latin typeface="微软雅黑" panose="020B0503020204020204" charset="-122"/>
                <a:ea typeface="微软雅黑" panose="020B0503020204020204" charset="-122"/>
                <a:sym typeface="+mn-ea"/>
              </a:rPr>
              <a:t> – </a:t>
            </a:r>
            <a:r>
              <a:rPr lang="zh-CN" altLang="en-US" dirty="0">
                <a:latin typeface="微软雅黑" panose="020B0503020204020204" pitchFamily="34" charset="-122"/>
                <a:ea typeface="微软雅黑" panose="020B0503020204020204" pitchFamily="34" charset="-122"/>
              </a:rPr>
              <a:t>我的审批详情（审批人视角，可以做出审批动作）</a:t>
            </a:r>
            <a:endParaRPr lang="zh-CN" altLang="en-US" dirty="0">
              <a:latin typeface="微软雅黑" panose="020B0503020204020204" charset="-122"/>
              <a:ea typeface="微软雅黑" panose="020B0503020204020204" charset="-122"/>
              <a:sym typeface="+mn-ea"/>
            </a:endParaRPr>
          </a:p>
        </p:txBody>
      </p:sp>
      <p:sp>
        <p:nvSpPr>
          <p:cNvPr id="5" name="文本框 4">
            <a:extLst>
              <a:ext uri="{FF2B5EF4-FFF2-40B4-BE49-F238E27FC236}">
                <a16:creationId xmlns:a16="http://schemas.microsoft.com/office/drawing/2014/main" id="{3FAB4D65-91D7-676A-7B8F-7645F78413E6}"/>
              </a:ext>
            </a:extLst>
          </p:cNvPr>
          <p:cNvSpPr txBox="1"/>
          <p:nvPr/>
        </p:nvSpPr>
        <p:spPr>
          <a:xfrm>
            <a:off x="7801583" y="1507787"/>
            <a:ext cx="5942654" cy="5955618"/>
          </a:xfrm>
          <a:prstGeom prst="rect">
            <a:avLst/>
          </a:prstGeom>
          <a:noFill/>
        </p:spPr>
        <p:txBody>
          <a:bodyPr wrap="square" rtlCol="0">
            <a:noAutofit/>
          </a:bodyPr>
          <a:lstStyle/>
          <a:p>
            <a:pPr indent="0">
              <a:lnSpc>
                <a:spcPct val="110000"/>
              </a:lnSpc>
              <a:buFont typeface="+mj-lt"/>
              <a:buNone/>
            </a:pPr>
            <a:r>
              <a:rPr lang="en-US" altLang="zh-CN" sz="1600" dirty="0">
                <a:latin typeface="微软雅黑" panose="020B0503020204020204" charset="-122"/>
                <a:ea typeface="微软雅黑" panose="020B0503020204020204" charset="-122"/>
                <a:sym typeface="+mn-ea"/>
              </a:rPr>
              <a:t>1.</a:t>
            </a:r>
            <a:r>
              <a:rPr lang="zh-CN" altLang="en-US" sz="1600" dirty="0">
                <a:latin typeface="微软雅黑" panose="020B0503020204020204" charset="-122"/>
                <a:ea typeface="微软雅黑" panose="020B0503020204020204" charset="-122"/>
                <a:sym typeface="+mn-ea"/>
              </a:rPr>
              <a:t>「转审」，将当前审批任务转交给其他人处理；</a:t>
            </a:r>
            <a:endParaRPr lang="en-US" altLang="zh-CN" sz="1600" dirty="0">
              <a:latin typeface="微软雅黑" panose="020B0503020204020204" charset="-122"/>
              <a:ea typeface="微软雅黑" panose="020B0503020204020204" charset="-122"/>
              <a:sym typeface="+mn-ea"/>
            </a:endParaRPr>
          </a:p>
          <a:p>
            <a:pPr indent="0">
              <a:lnSpc>
                <a:spcPct val="110000"/>
              </a:lnSpc>
              <a:buFont typeface="+mj-lt"/>
              <a:buNone/>
            </a:pPr>
            <a:endParaRPr lang="zh-CN" altLang="en-US" sz="1600" dirty="0">
              <a:latin typeface="微软雅黑" panose="020B0503020204020204" charset="-122"/>
              <a:ea typeface="微软雅黑" panose="020B0503020204020204" charset="-122"/>
              <a:sym typeface="+mn-ea"/>
            </a:endParaRPr>
          </a:p>
          <a:p>
            <a:pPr indent="0">
              <a:lnSpc>
                <a:spcPct val="110000"/>
              </a:lnSpc>
              <a:buFont typeface="+mj-lt"/>
              <a:buNone/>
            </a:pPr>
            <a:r>
              <a:rPr lang="en-US" altLang="zh-CN" sz="1600" dirty="0">
                <a:latin typeface="微软雅黑" panose="020B0503020204020204" charset="-122"/>
                <a:ea typeface="微软雅黑" panose="020B0503020204020204" charset="-122"/>
                <a:sym typeface="+mn-ea"/>
              </a:rPr>
              <a:t>2.</a:t>
            </a:r>
            <a:r>
              <a:rPr lang="zh-CN" altLang="en-US" sz="1600" dirty="0">
                <a:latin typeface="微软雅黑" panose="020B0503020204020204" charset="-122"/>
                <a:ea typeface="微软雅黑" panose="020B0503020204020204" charset="-122"/>
                <a:sym typeface="+mn-ea"/>
              </a:rPr>
              <a:t>「加签」，加签可选择「向前加签」「向后加签」，然后选择加签审批人；</a:t>
            </a:r>
            <a:endParaRPr lang="en-US" altLang="zh-CN" sz="1600" dirty="0">
              <a:latin typeface="微软雅黑" panose="020B0503020204020204" charset="-122"/>
              <a:ea typeface="微软雅黑" panose="020B0503020204020204" charset="-122"/>
              <a:sym typeface="+mn-ea"/>
            </a:endParaRPr>
          </a:p>
          <a:p>
            <a:pPr indent="0">
              <a:lnSpc>
                <a:spcPct val="110000"/>
              </a:lnSpc>
              <a:buFont typeface="+mj-lt"/>
              <a:buNone/>
            </a:pPr>
            <a:endParaRPr lang="zh-CN" altLang="en-US" sz="1600" dirty="0">
              <a:latin typeface="微软雅黑" panose="020B0503020204020204" charset="-122"/>
              <a:ea typeface="微软雅黑" panose="020B0503020204020204" charset="-122"/>
              <a:sym typeface="+mn-ea"/>
            </a:endParaRPr>
          </a:p>
          <a:p>
            <a:pPr indent="0">
              <a:lnSpc>
                <a:spcPct val="110000"/>
              </a:lnSpc>
              <a:buFont typeface="+mj-lt"/>
              <a:buNone/>
            </a:pPr>
            <a:r>
              <a:rPr lang="en-US" altLang="zh-CN" sz="1600" dirty="0">
                <a:latin typeface="微软雅黑" panose="020B0503020204020204" charset="-122"/>
                <a:ea typeface="微软雅黑" panose="020B0503020204020204" charset="-122"/>
                <a:sym typeface="+mn-ea"/>
              </a:rPr>
              <a:t>3.</a:t>
            </a:r>
            <a:r>
              <a:rPr lang="zh-CN" altLang="en-US" sz="1600" dirty="0">
                <a:latin typeface="微软雅黑" panose="020B0503020204020204" charset="-122"/>
                <a:ea typeface="微软雅黑" panose="020B0503020204020204" charset="-122"/>
                <a:sym typeface="+mn-ea"/>
              </a:rPr>
              <a:t>「拒绝」，审批拒绝后，视为审批不通过，申请人可以重新提交，提交后重新开始完整审批；</a:t>
            </a:r>
            <a:endParaRPr lang="en-US" altLang="zh-CN" sz="1600" dirty="0">
              <a:latin typeface="微软雅黑" panose="020B0503020204020204" charset="-122"/>
              <a:ea typeface="微软雅黑" panose="020B0503020204020204" charset="-122"/>
              <a:sym typeface="+mn-ea"/>
            </a:endParaRPr>
          </a:p>
          <a:p>
            <a:pPr indent="0">
              <a:lnSpc>
                <a:spcPct val="110000"/>
              </a:lnSpc>
              <a:buFont typeface="+mj-lt"/>
              <a:buNone/>
            </a:pPr>
            <a:endParaRPr lang="zh-CN" altLang="en-US" sz="1600" dirty="0">
              <a:latin typeface="微软雅黑" panose="020B0503020204020204" charset="-122"/>
              <a:ea typeface="微软雅黑" panose="020B0503020204020204" charset="-122"/>
              <a:sym typeface="+mn-ea"/>
            </a:endParaRPr>
          </a:p>
          <a:p>
            <a:pPr indent="0">
              <a:lnSpc>
                <a:spcPct val="110000"/>
              </a:lnSpc>
              <a:buFont typeface="+mj-lt"/>
              <a:buNone/>
            </a:pPr>
            <a:r>
              <a:rPr lang="en-US" altLang="zh-CN" sz="1600" dirty="0">
                <a:latin typeface="微软雅黑" panose="020B0503020204020204" charset="-122"/>
                <a:ea typeface="微软雅黑" panose="020B0503020204020204" charset="-122"/>
                <a:sym typeface="+mn-ea"/>
              </a:rPr>
              <a:t>4.</a:t>
            </a:r>
            <a:r>
              <a:rPr lang="zh-CN" altLang="en-US" sz="1600" dirty="0">
                <a:latin typeface="微软雅黑" panose="020B0503020204020204" charset="-122"/>
                <a:ea typeface="微软雅黑" panose="020B0503020204020204" charset="-122"/>
                <a:sym typeface="+mn-ea"/>
              </a:rPr>
              <a:t>「退回」，退回后单据回到申请人那里，申请人可编辑材料后提交，提交后直接到退回的审批人节点继续审批；</a:t>
            </a:r>
            <a:endParaRPr lang="en-US" altLang="zh-CN" sz="1600" dirty="0">
              <a:latin typeface="微软雅黑" panose="020B0503020204020204" charset="-122"/>
              <a:ea typeface="微软雅黑" panose="020B0503020204020204" charset="-122"/>
              <a:sym typeface="+mn-ea"/>
            </a:endParaRPr>
          </a:p>
          <a:p>
            <a:pPr indent="0">
              <a:lnSpc>
                <a:spcPct val="110000"/>
              </a:lnSpc>
              <a:buFont typeface="+mj-lt"/>
              <a:buNone/>
            </a:pPr>
            <a:endParaRPr lang="zh-CN" altLang="en-US" sz="1600" dirty="0">
              <a:latin typeface="微软雅黑" panose="020B0503020204020204" charset="-122"/>
              <a:ea typeface="微软雅黑" panose="020B0503020204020204" charset="-122"/>
              <a:sym typeface="+mn-ea"/>
            </a:endParaRPr>
          </a:p>
          <a:p>
            <a:pPr indent="0">
              <a:lnSpc>
                <a:spcPct val="110000"/>
              </a:lnSpc>
              <a:buFont typeface="+mj-lt"/>
              <a:buNone/>
            </a:pPr>
            <a:r>
              <a:rPr lang="en-US" altLang="zh-CN" sz="1600" dirty="0">
                <a:latin typeface="微软雅黑" panose="020B0503020204020204" charset="-122"/>
                <a:ea typeface="微软雅黑" panose="020B0503020204020204" charset="-122"/>
                <a:sym typeface="+mn-ea"/>
              </a:rPr>
              <a:t>5.</a:t>
            </a:r>
            <a:r>
              <a:rPr lang="zh-CN" altLang="en-US" sz="1600" dirty="0">
                <a:latin typeface="微软雅黑" panose="020B0503020204020204" charset="-122"/>
                <a:ea typeface="微软雅黑" panose="020B0503020204020204" charset="-122"/>
                <a:sym typeface="+mn-ea"/>
              </a:rPr>
              <a:t>「通过」，审批通过</a:t>
            </a:r>
            <a:endParaRPr lang="en-US" altLang="zh-CN" sz="1600" dirty="0">
              <a:latin typeface="微软雅黑" panose="020B0503020204020204" charset="-122"/>
              <a:ea typeface="微软雅黑" panose="020B0503020204020204" charset="-122"/>
              <a:sym typeface="+mn-ea"/>
            </a:endParaRPr>
          </a:p>
          <a:p>
            <a:pPr indent="0">
              <a:lnSpc>
                <a:spcPct val="110000"/>
              </a:lnSpc>
              <a:buFont typeface="+mj-lt"/>
              <a:buNone/>
            </a:pPr>
            <a:endParaRPr lang="en-US" altLang="zh-CN" sz="1600" dirty="0">
              <a:latin typeface="微软雅黑" panose="020B0503020204020204" charset="-122"/>
              <a:ea typeface="微软雅黑" panose="020B0503020204020204" charset="-122"/>
              <a:sym typeface="+mn-ea"/>
            </a:endParaRPr>
          </a:p>
          <a:p>
            <a:pPr indent="0">
              <a:lnSpc>
                <a:spcPct val="110000"/>
              </a:lnSpc>
              <a:buFont typeface="+mj-lt"/>
              <a:buNone/>
            </a:pPr>
            <a:r>
              <a:rPr lang="zh-CN" altLang="en-US" sz="1600" dirty="0">
                <a:solidFill>
                  <a:srgbClr val="FF0000"/>
                </a:solidFill>
                <a:latin typeface="微软雅黑" panose="020B0503020204020204" charset="-122"/>
                <a:ea typeface="微软雅黑" panose="020B0503020204020204" charset="-122"/>
                <a:sym typeface="+mn-ea"/>
              </a:rPr>
              <a:t>注：由于手机页面比较小，转审或加签可点击左边的三个点</a:t>
            </a:r>
          </a:p>
          <a:p>
            <a:pPr marL="548005" lvl="1">
              <a:lnSpc>
                <a:spcPct val="150000"/>
              </a:lnSpc>
              <a:spcBef>
                <a:spcPts val="600"/>
              </a:spcBef>
            </a:pPr>
            <a:endParaRPr lang="en-US" altLang="zh-CN" sz="1600" dirty="0">
              <a:latin typeface="微软雅黑" panose="020B0503020204020204" charset="-122"/>
              <a:ea typeface="微软雅黑" panose="020B0503020204020204" charset="-122"/>
            </a:endParaRPr>
          </a:p>
          <a:p>
            <a:pPr marL="890905" lvl="1" indent="-342900">
              <a:lnSpc>
                <a:spcPct val="150000"/>
              </a:lnSpc>
              <a:spcBef>
                <a:spcPts val="600"/>
              </a:spcBef>
              <a:buFont typeface="+mj-lt"/>
              <a:buAutoNum type="arabicPeriod"/>
            </a:pPr>
            <a:endParaRPr lang="zh-CN" altLang="en-US" dirty="0">
              <a:solidFill>
                <a:schemeClr val="tx1"/>
              </a:solidFill>
              <a:latin typeface="微软雅黑" panose="020B0503020204020204" charset="-122"/>
              <a:ea typeface="微软雅黑" panose="020B0503020204020204" charset="-122"/>
              <a:sym typeface="+mn-ea"/>
            </a:endParaRPr>
          </a:p>
        </p:txBody>
      </p:sp>
      <p:pic>
        <p:nvPicPr>
          <p:cNvPr id="4" name="图片 3" descr="图形用户界面, 文本, 应用程序&#10;&#10;AI 生成的内容可能不正确。">
            <a:extLst>
              <a:ext uri="{FF2B5EF4-FFF2-40B4-BE49-F238E27FC236}">
                <a16:creationId xmlns:a16="http://schemas.microsoft.com/office/drawing/2014/main" id="{8581A133-9382-2131-A9C5-DFF97EE45FFF}"/>
              </a:ext>
            </a:extLst>
          </p:cNvPr>
          <p:cNvPicPr>
            <a:picLocks noChangeAspect="1"/>
          </p:cNvPicPr>
          <p:nvPr/>
        </p:nvPicPr>
        <p:blipFill>
          <a:blip r:embed="rId2"/>
          <a:stretch>
            <a:fillRect/>
          </a:stretch>
        </p:blipFill>
        <p:spPr>
          <a:xfrm>
            <a:off x="564945" y="1030813"/>
            <a:ext cx="3153285" cy="6480000"/>
          </a:xfrm>
          <a:prstGeom prst="rect">
            <a:avLst/>
          </a:prstGeom>
          <a:ln>
            <a:solidFill>
              <a:schemeClr val="bg1">
                <a:lumMod val="95000"/>
              </a:schemeClr>
            </a:solidFill>
          </a:ln>
        </p:spPr>
      </p:pic>
      <p:pic>
        <p:nvPicPr>
          <p:cNvPr id="9" name="图片 8" descr="图形用户界面, 文本, 应用程序&#10;&#10;AI 生成的内容可能不正确。">
            <a:extLst>
              <a:ext uri="{FF2B5EF4-FFF2-40B4-BE49-F238E27FC236}">
                <a16:creationId xmlns:a16="http://schemas.microsoft.com/office/drawing/2014/main" id="{89CA4BE6-00B8-134B-BADE-5DA7B66858A4}"/>
              </a:ext>
            </a:extLst>
          </p:cNvPr>
          <p:cNvPicPr>
            <a:picLocks noChangeAspect="1"/>
          </p:cNvPicPr>
          <p:nvPr/>
        </p:nvPicPr>
        <p:blipFill>
          <a:blip r:embed="rId3"/>
          <a:stretch>
            <a:fillRect/>
          </a:stretch>
        </p:blipFill>
        <p:spPr>
          <a:xfrm>
            <a:off x="4101930" y="1030813"/>
            <a:ext cx="3157327" cy="6480000"/>
          </a:xfrm>
          <a:prstGeom prst="rect">
            <a:avLst/>
          </a:prstGeom>
          <a:ln>
            <a:solidFill>
              <a:schemeClr val="bg1">
                <a:lumMod val="95000"/>
              </a:schemeClr>
            </a:solidFill>
          </a:ln>
        </p:spPr>
      </p:pic>
    </p:spTree>
    <p:extLst>
      <p:ext uri="{BB962C8B-B14F-4D97-AF65-F5344CB8AC3E}">
        <p14:creationId xmlns:p14="http://schemas.microsoft.com/office/powerpoint/2010/main" val="2938200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74903D-B90D-C2B4-A30E-F477BD2EE8CA}"/>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82C4FD28-4184-977F-2272-7607F407352E}"/>
              </a:ext>
            </a:extLst>
          </p:cNvPr>
          <p:cNvSpPr>
            <a:spLocks noGrp="1"/>
          </p:cNvSpPr>
          <p:nvPr>
            <p:ph type="title"/>
          </p:nvPr>
        </p:nvSpPr>
        <p:spPr/>
        <p:txBody>
          <a:bodyPr/>
          <a:lstStyle/>
          <a:p>
            <a:r>
              <a:rPr lang="en-US" altLang="x-none" dirty="0">
                <a:latin typeface="微软雅黑" panose="020B0503020204020204" charset="-122"/>
                <a:ea typeface="微软雅黑" panose="020B0503020204020204" charset="-122"/>
                <a:cs typeface="微软雅黑" panose="020B0503020204020204" charset="-122"/>
              </a:rPr>
              <a:t>1.3 </a:t>
            </a:r>
            <a:r>
              <a:rPr lang="zh-CN" altLang="en-US" dirty="0">
                <a:latin typeface="微软雅黑" panose="020B0503020204020204" charset="-122"/>
                <a:ea typeface="微软雅黑" panose="020B0503020204020204" charset="-122"/>
                <a:cs typeface="微软雅黑" panose="020B0503020204020204" charset="-122"/>
              </a:rPr>
              <a:t>讲者管理</a:t>
            </a:r>
            <a:r>
              <a:rPr lang="en-US" altLang="zh-CN" dirty="0">
                <a:latin typeface="微软雅黑" panose="020B0503020204020204" charset="-122"/>
                <a:ea typeface="微软雅黑" panose="020B0503020204020204" charset="-122"/>
                <a:sym typeface="+mn-ea"/>
              </a:rPr>
              <a:t> – </a:t>
            </a:r>
            <a:r>
              <a:rPr lang="zh-CN" altLang="en-US" dirty="0">
                <a:latin typeface="微软雅黑" panose="020B0503020204020204" charset="-122"/>
                <a:ea typeface="微软雅黑" panose="020B0503020204020204" charset="-122"/>
                <a:sym typeface="+mn-ea"/>
              </a:rPr>
              <a:t>讲者库</a:t>
            </a:r>
          </a:p>
        </p:txBody>
      </p:sp>
      <p:sp>
        <p:nvSpPr>
          <p:cNvPr id="5" name="文本框 4">
            <a:extLst>
              <a:ext uri="{FF2B5EF4-FFF2-40B4-BE49-F238E27FC236}">
                <a16:creationId xmlns:a16="http://schemas.microsoft.com/office/drawing/2014/main" id="{17234C4B-4C48-A060-E32A-D2C52771332B}"/>
              </a:ext>
            </a:extLst>
          </p:cNvPr>
          <p:cNvSpPr txBox="1"/>
          <p:nvPr/>
        </p:nvSpPr>
        <p:spPr>
          <a:xfrm>
            <a:off x="8151779" y="1838528"/>
            <a:ext cx="5592458" cy="5624877"/>
          </a:xfrm>
          <a:prstGeom prst="rect">
            <a:avLst/>
          </a:prstGeom>
          <a:noFill/>
        </p:spPr>
        <p:txBody>
          <a:bodyPr wrap="square" rtlCol="0">
            <a:noAutofit/>
          </a:bodyPr>
          <a:lstStyle/>
          <a:p>
            <a:pPr marL="342900" indent="-342900">
              <a:lnSpc>
                <a:spcPct val="110000"/>
              </a:lnSpc>
              <a:buFont typeface="+mj-lt"/>
              <a:buAutoNum type="arabicPeriod"/>
            </a:pPr>
            <a:r>
              <a:rPr lang="zh-CN" altLang="en-US" sz="1600" dirty="0">
                <a:latin typeface="微软雅黑" panose="020B0503020204020204" pitchFamily="34" charset="-122"/>
                <a:ea typeface="微软雅黑" panose="020B0503020204020204" pitchFamily="34" charset="-122"/>
                <a:sym typeface="+mn-ea"/>
              </a:rPr>
              <a:t>点击右下角</a:t>
            </a:r>
            <a:r>
              <a:rPr lang="en-US" altLang="zh-CN" sz="1600" dirty="0">
                <a:latin typeface="微软雅黑" panose="020B0503020204020204" pitchFamily="34" charset="-122"/>
                <a:ea typeface="微软雅黑" panose="020B0503020204020204" pitchFamily="34" charset="-122"/>
                <a:sym typeface="+mn-ea"/>
              </a:rPr>
              <a:t>“</a:t>
            </a:r>
            <a:r>
              <a:rPr lang="zh-CN" altLang="en-US" sz="1600" b="1" dirty="0">
                <a:latin typeface="微软雅黑" panose="020B0503020204020204" pitchFamily="34" charset="-122"/>
                <a:ea typeface="微软雅黑" panose="020B0503020204020204" pitchFamily="34" charset="-122"/>
                <a:sym typeface="+mn-ea"/>
              </a:rPr>
              <a:t>工作台</a:t>
            </a:r>
            <a:r>
              <a:rPr lang="en-US" altLang="zh-CN" sz="1600" b="1" dirty="0">
                <a:latin typeface="微软雅黑" panose="020B0503020204020204" pitchFamily="34" charset="-122"/>
                <a:ea typeface="微软雅黑" panose="020B0503020204020204" pitchFamily="34" charset="-122"/>
                <a:sym typeface="+mn-ea"/>
              </a:rPr>
              <a:t>-</a:t>
            </a:r>
            <a:r>
              <a:rPr lang="zh-CN" altLang="en-US" sz="1600" b="1" dirty="0">
                <a:latin typeface="微软雅黑" panose="020B0503020204020204" pitchFamily="34" charset="-122"/>
                <a:ea typeface="微软雅黑" panose="020B0503020204020204" pitchFamily="34" charset="-122"/>
                <a:sym typeface="+mn-ea"/>
              </a:rPr>
              <a:t>讲者管理</a:t>
            </a:r>
            <a:r>
              <a:rPr lang="en-US" altLang="zh-CN" sz="1600" b="1" dirty="0">
                <a:latin typeface="微软雅黑" panose="020B0503020204020204" pitchFamily="34" charset="-122"/>
                <a:ea typeface="微软雅黑" panose="020B0503020204020204" pitchFamily="34" charset="-122"/>
                <a:sym typeface="+mn-ea"/>
              </a:rPr>
              <a:t>-</a:t>
            </a:r>
            <a:r>
              <a:rPr lang="zh-CN" altLang="en-US" sz="1600" b="1" dirty="0">
                <a:latin typeface="微软雅黑" panose="020B0503020204020204" pitchFamily="34" charset="-122"/>
                <a:ea typeface="微软雅黑" panose="020B0503020204020204" pitchFamily="34" charset="-122"/>
                <a:sym typeface="+mn-ea"/>
              </a:rPr>
              <a:t>讲者资源库</a:t>
            </a:r>
            <a:r>
              <a:rPr lang="en-US" altLang="zh-CN" sz="1600" dirty="0">
                <a:latin typeface="微软雅黑" panose="020B0503020204020204" pitchFamily="34" charset="-122"/>
                <a:ea typeface="微软雅黑" panose="020B0503020204020204" pitchFamily="34" charset="-122"/>
                <a:sym typeface="+mn-ea"/>
              </a:rPr>
              <a:t>”</a:t>
            </a:r>
            <a:r>
              <a:rPr lang="zh-CN" altLang="en-US" sz="1600" dirty="0">
                <a:latin typeface="微软雅黑" panose="020B0503020204020204" pitchFamily="34" charset="-122"/>
                <a:ea typeface="微软雅黑" panose="020B0503020204020204" pitchFamily="34" charset="-122"/>
                <a:sym typeface="+mn-ea"/>
              </a:rPr>
              <a:t>进入</a:t>
            </a:r>
            <a:r>
              <a:rPr lang="zh-CN" altLang="en-US" sz="1600" u="sng" dirty="0">
                <a:latin typeface="微软雅黑" panose="020B0503020204020204" pitchFamily="34" charset="-122"/>
                <a:ea typeface="微软雅黑" panose="020B0503020204020204" pitchFamily="34" charset="-122"/>
                <a:sym typeface="+mn-ea"/>
              </a:rPr>
              <a:t>已通过申请审批的讲者</a:t>
            </a:r>
            <a:r>
              <a:rPr lang="zh-CN" altLang="zh-CN" sz="1600" dirty="0">
                <a:latin typeface="微软雅黑" panose="020B0503020204020204" pitchFamily="34" charset="-122"/>
                <a:ea typeface="微软雅黑" panose="020B0503020204020204" pitchFamily="34" charset="-122"/>
                <a:sym typeface="+mn-ea"/>
              </a:rPr>
              <a:t>列表页面</a:t>
            </a:r>
            <a:endParaRPr lang="en-US" altLang="zh-CN" sz="1600" dirty="0">
              <a:latin typeface="微软雅黑" panose="020B0503020204020204" pitchFamily="34" charset="-122"/>
              <a:ea typeface="微软雅黑" panose="020B0503020204020204" pitchFamily="34" charset="-122"/>
              <a:sym typeface="+mn-ea"/>
            </a:endParaRPr>
          </a:p>
          <a:p>
            <a:pPr marL="342900" indent="-342900">
              <a:lnSpc>
                <a:spcPct val="110000"/>
              </a:lnSpc>
              <a:buFont typeface="+mj-lt"/>
              <a:buAutoNum type="arabicPeriod"/>
            </a:pPr>
            <a:endParaRPr lang="en-US" altLang="zh-CN" sz="1600" dirty="0">
              <a:latin typeface="微软雅黑" panose="020B0503020204020204" pitchFamily="34" charset="-122"/>
              <a:ea typeface="微软雅黑" panose="020B0503020204020204" pitchFamily="34" charset="-122"/>
              <a:sym typeface="+mn-ea"/>
            </a:endParaRPr>
          </a:p>
          <a:p>
            <a:pPr marL="342900" indent="-342900">
              <a:lnSpc>
                <a:spcPct val="110000"/>
              </a:lnSpc>
              <a:buFont typeface="+mj-lt"/>
              <a:buAutoNum type="arabicPeriod"/>
            </a:pPr>
            <a:r>
              <a:rPr lang="zh-CN" altLang="en-US" sz="1600" dirty="0">
                <a:latin typeface="微软雅黑" panose="020B0503020204020204" charset="-122"/>
                <a:ea typeface="微软雅黑" panose="020B0503020204020204" charset="-122"/>
              </a:rPr>
              <a:t>当成功创建一个新讲者后， </a:t>
            </a:r>
            <a:r>
              <a:rPr lang="en-US" altLang="zh-CN" sz="1600" dirty="0">
                <a:latin typeface="微软雅黑" panose="020B0503020204020204" charset="-122"/>
                <a:ea typeface="微软雅黑" panose="020B0503020204020204" charset="-122"/>
              </a:rPr>
              <a:t>SAPID</a:t>
            </a:r>
            <a:r>
              <a:rPr lang="zh-CN" altLang="en-US" sz="1600" dirty="0">
                <a:latin typeface="微软雅黑" panose="020B0503020204020204" charset="-122"/>
                <a:ea typeface="微软雅黑" panose="020B0503020204020204" charset="-122"/>
              </a:rPr>
              <a:t>通常会在创建后的下一个工作日（</a:t>
            </a:r>
            <a:r>
              <a:rPr lang="en-US" altLang="zh-CN" sz="1600" dirty="0">
                <a:latin typeface="微软雅黑" panose="020B0503020204020204" charset="-122"/>
                <a:ea typeface="微软雅黑" panose="020B0503020204020204" charset="-122"/>
              </a:rPr>
              <a:t>T+1</a:t>
            </a:r>
            <a:r>
              <a:rPr lang="zh-CN" altLang="en-US" sz="1600" dirty="0">
                <a:latin typeface="微软雅黑" panose="020B0503020204020204" charset="-122"/>
                <a:ea typeface="微软雅黑" panose="020B0503020204020204" charset="-122"/>
              </a:rPr>
              <a:t>）内完成同步。</a:t>
            </a:r>
            <a:endParaRPr lang="en-US" altLang="zh-CN" sz="1600" dirty="0">
              <a:latin typeface="微软雅黑" panose="020B0503020204020204" charset="-122"/>
              <a:ea typeface="微软雅黑" panose="020B0503020204020204" charset="-122"/>
            </a:endParaRPr>
          </a:p>
          <a:p>
            <a:pPr marL="342900" indent="-342900">
              <a:lnSpc>
                <a:spcPct val="110000"/>
              </a:lnSpc>
              <a:buFont typeface="+mj-lt"/>
              <a:buAutoNum type="arabicPeriod"/>
            </a:pPr>
            <a:endParaRPr lang="zh-CN" altLang="en-US" sz="1600" dirty="0">
              <a:latin typeface="微软雅黑" panose="020B0503020204020204" charset="-122"/>
              <a:ea typeface="微软雅黑" panose="020B0503020204020204" charset="-122"/>
            </a:endParaRPr>
          </a:p>
          <a:p>
            <a:pPr marL="342900" indent="-342900">
              <a:lnSpc>
                <a:spcPct val="110000"/>
              </a:lnSpc>
              <a:buFont typeface="+mj-lt"/>
              <a:buAutoNum type="arabicPeriod"/>
            </a:pPr>
            <a:r>
              <a:rPr lang="zh-CN" altLang="en-US" sz="1600" dirty="0">
                <a:latin typeface="微软雅黑" panose="020B0503020204020204" charset="-122"/>
                <a:ea typeface="微软雅黑" panose="020B0503020204020204" charset="-122"/>
              </a:rPr>
              <a:t>同步完成后，只需重新进入讲者库列表，即可看到该讲者对应的</a:t>
            </a:r>
            <a:r>
              <a:rPr lang="en-US" altLang="zh-CN" sz="1600" dirty="0">
                <a:latin typeface="微软雅黑" panose="020B0503020204020204" charset="-122"/>
                <a:ea typeface="微软雅黑" panose="020B0503020204020204" charset="-122"/>
              </a:rPr>
              <a:t>SAPID</a:t>
            </a:r>
            <a:r>
              <a:rPr lang="zh-CN" altLang="en-US" sz="1600" dirty="0">
                <a:latin typeface="微软雅黑" panose="020B0503020204020204" charset="-122"/>
                <a:ea typeface="微软雅黑" panose="020B0503020204020204" charset="-122"/>
              </a:rPr>
              <a:t>已自动填充并显示。</a:t>
            </a:r>
            <a:endParaRPr lang="en-US" altLang="zh-CN" sz="1600" dirty="0">
              <a:latin typeface="微软雅黑" panose="020B0503020204020204" charset="-122"/>
              <a:ea typeface="微软雅黑" panose="020B0503020204020204" charset="-122"/>
            </a:endParaRPr>
          </a:p>
          <a:p>
            <a:pPr marL="342900" indent="-342900">
              <a:lnSpc>
                <a:spcPct val="110000"/>
              </a:lnSpc>
              <a:buFont typeface="+mj-lt"/>
              <a:buAutoNum type="arabicPeriod"/>
            </a:pPr>
            <a:endParaRPr lang="zh-CN" altLang="zh-CN" sz="1600" dirty="0">
              <a:latin typeface="微软雅黑" panose="020B0503020204020204" charset="-122"/>
              <a:ea typeface="微软雅黑" panose="020B0503020204020204" charset="-122"/>
              <a:sym typeface="+mn-ea"/>
            </a:endParaRPr>
          </a:p>
          <a:p>
            <a:pPr marL="342900" indent="-342900">
              <a:lnSpc>
                <a:spcPct val="110000"/>
              </a:lnSpc>
              <a:buFont typeface="+mj-lt"/>
              <a:buAutoNum type="arabicPeriod"/>
            </a:pPr>
            <a:r>
              <a:rPr lang="zh-CN" altLang="en-US" sz="1600" dirty="0">
                <a:latin typeface="微软雅黑" panose="020B0503020204020204" charset="-122"/>
                <a:ea typeface="微软雅黑" panose="020B0503020204020204" charset="-122"/>
                <a:sym typeface="+mn-ea"/>
              </a:rPr>
              <a:t>可通过筛选条件进行检索；</a:t>
            </a:r>
            <a:endParaRPr lang="en-US" altLang="zh-CN" sz="1600" dirty="0">
              <a:latin typeface="微软雅黑" panose="020B0503020204020204" charset="-122"/>
              <a:ea typeface="微软雅黑" panose="020B0503020204020204" charset="-122"/>
              <a:sym typeface="+mn-ea"/>
            </a:endParaRPr>
          </a:p>
          <a:p>
            <a:pPr marL="342900" indent="-342900">
              <a:lnSpc>
                <a:spcPct val="110000"/>
              </a:lnSpc>
              <a:buFont typeface="+mj-lt"/>
              <a:buAutoNum type="arabicPeriod"/>
            </a:pPr>
            <a:endParaRPr lang="en-US" altLang="zh-CN" sz="1600" dirty="0">
              <a:latin typeface="微软雅黑" panose="020B0503020204020204" charset="-122"/>
              <a:ea typeface="微软雅黑" panose="020B0503020204020204" charset="-122"/>
            </a:endParaRPr>
          </a:p>
          <a:p>
            <a:pPr marL="342900" indent="-342900">
              <a:lnSpc>
                <a:spcPct val="110000"/>
              </a:lnSpc>
              <a:buFont typeface="+mj-lt"/>
              <a:buAutoNum type="arabicPeriod"/>
            </a:pPr>
            <a:r>
              <a:rPr lang="zh-CN" altLang="en-US" sz="1600" dirty="0">
                <a:latin typeface="微软雅黑" panose="020B0503020204020204" charset="-122"/>
                <a:ea typeface="微软雅黑" panose="020B0503020204020204" charset="-122"/>
                <a:sym typeface="+mn-ea"/>
              </a:rPr>
              <a:t>点击右侧</a:t>
            </a:r>
            <a:r>
              <a:rPr lang="en-US" altLang="zh-CN" sz="1600" dirty="0">
                <a:latin typeface="微软雅黑" panose="020B0503020204020204" charset="-122"/>
                <a:ea typeface="微软雅黑" panose="020B0503020204020204" charset="-122"/>
                <a:sym typeface="+mn-ea"/>
              </a:rPr>
              <a:t>“</a:t>
            </a:r>
            <a:r>
              <a:rPr lang="zh-CN" altLang="en-US" sz="1600" dirty="0">
                <a:latin typeface="微软雅黑" panose="020B0503020204020204" charset="-122"/>
                <a:ea typeface="微软雅黑" panose="020B0503020204020204" charset="-122"/>
                <a:sym typeface="+mn-ea"/>
              </a:rPr>
              <a:t>详情</a:t>
            </a:r>
            <a:r>
              <a:rPr lang="en-US" altLang="zh-CN" sz="1600" dirty="0">
                <a:latin typeface="微软雅黑" panose="020B0503020204020204" charset="-122"/>
                <a:ea typeface="微软雅黑" panose="020B0503020204020204" charset="-122"/>
                <a:sym typeface="+mn-ea"/>
              </a:rPr>
              <a:t>”</a:t>
            </a:r>
            <a:r>
              <a:rPr lang="zh-CN" altLang="en-US" sz="1600" dirty="0">
                <a:latin typeface="微软雅黑" panose="020B0503020204020204" charset="-122"/>
                <a:ea typeface="微软雅黑" panose="020B0503020204020204" charset="-122"/>
                <a:sym typeface="+mn-ea"/>
              </a:rPr>
              <a:t>进入讲者详情页面；</a:t>
            </a:r>
          </a:p>
          <a:p>
            <a:pPr>
              <a:lnSpc>
                <a:spcPct val="110000"/>
              </a:lnSpc>
            </a:pPr>
            <a:endParaRPr lang="zh-CN" altLang="en-US" sz="1600" dirty="0">
              <a:solidFill>
                <a:schemeClr val="tx1"/>
              </a:solidFill>
              <a:latin typeface="微软雅黑" panose="020B0503020204020204" charset="-122"/>
              <a:ea typeface="微软雅黑" panose="020B0503020204020204" charset="-122"/>
              <a:sym typeface="+mn-ea"/>
            </a:endParaRPr>
          </a:p>
        </p:txBody>
      </p:sp>
      <p:pic>
        <p:nvPicPr>
          <p:cNvPr id="6" name="图片 5" descr="图形用户界面, 应用程序, Teams&#10;&#10;AI 生成的内容可能不正确。">
            <a:extLst>
              <a:ext uri="{FF2B5EF4-FFF2-40B4-BE49-F238E27FC236}">
                <a16:creationId xmlns:a16="http://schemas.microsoft.com/office/drawing/2014/main" id="{AE1AB29A-7CAF-7BE6-059C-E23CA1F6D6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4946" y="964441"/>
            <a:ext cx="3149673" cy="6480000"/>
          </a:xfrm>
          <a:prstGeom prst="rect">
            <a:avLst/>
          </a:prstGeom>
          <a:ln>
            <a:solidFill>
              <a:schemeClr val="bg1">
                <a:lumMod val="95000"/>
              </a:schemeClr>
            </a:solidFill>
          </a:ln>
        </p:spPr>
      </p:pic>
      <p:pic>
        <p:nvPicPr>
          <p:cNvPr id="8" name="图片 7" descr="图形用户界面, 文本, 应用程序&#10;&#10;AI 生成的内容可能不正确。">
            <a:extLst>
              <a:ext uri="{FF2B5EF4-FFF2-40B4-BE49-F238E27FC236}">
                <a16:creationId xmlns:a16="http://schemas.microsoft.com/office/drawing/2014/main" id="{75AE926A-857B-7370-49C4-E4B92C4514D7}"/>
              </a:ext>
            </a:extLst>
          </p:cNvPr>
          <p:cNvPicPr>
            <a:picLocks noChangeAspect="1"/>
          </p:cNvPicPr>
          <p:nvPr/>
        </p:nvPicPr>
        <p:blipFill>
          <a:blip r:embed="rId3"/>
          <a:stretch>
            <a:fillRect/>
          </a:stretch>
        </p:blipFill>
        <p:spPr>
          <a:xfrm>
            <a:off x="4087442" y="964441"/>
            <a:ext cx="3172911" cy="6480000"/>
          </a:xfrm>
          <a:prstGeom prst="rect">
            <a:avLst/>
          </a:prstGeom>
          <a:ln>
            <a:solidFill>
              <a:schemeClr val="bg1">
                <a:lumMod val="95000"/>
              </a:schemeClr>
            </a:solidFill>
          </a:ln>
        </p:spPr>
      </p:pic>
    </p:spTree>
    <p:extLst>
      <p:ext uri="{BB962C8B-B14F-4D97-AF65-F5344CB8AC3E}">
        <p14:creationId xmlns:p14="http://schemas.microsoft.com/office/powerpoint/2010/main" val="27787827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8D8C17-06FA-6779-677E-1B8ADF248C5E}"/>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C58019E2-15CB-E426-C418-9B79BADAD779}"/>
              </a:ext>
            </a:extLst>
          </p:cNvPr>
          <p:cNvSpPr>
            <a:spLocks noGrp="1"/>
          </p:cNvSpPr>
          <p:nvPr>
            <p:ph type="title"/>
          </p:nvPr>
        </p:nvSpPr>
        <p:spPr/>
        <p:txBody>
          <a:bodyPr/>
          <a:lstStyle/>
          <a:p>
            <a:r>
              <a:rPr lang="en-US" altLang="x-none" dirty="0">
                <a:latin typeface="微软雅黑" panose="020B0503020204020204" charset="-122"/>
                <a:ea typeface="微软雅黑" panose="020B0503020204020204" charset="-122"/>
                <a:cs typeface="微软雅黑" panose="020B0503020204020204" charset="-122"/>
              </a:rPr>
              <a:t>1.3 </a:t>
            </a:r>
            <a:r>
              <a:rPr lang="zh-CN" altLang="en-US" dirty="0">
                <a:latin typeface="微软雅黑" panose="020B0503020204020204" charset="-122"/>
                <a:ea typeface="微软雅黑" panose="020B0503020204020204" charset="-122"/>
                <a:cs typeface="微软雅黑" panose="020B0503020204020204" charset="-122"/>
              </a:rPr>
              <a:t>讲者管理</a:t>
            </a:r>
            <a:r>
              <a:rPr lang="en-US" altLang="zh-CN" dirty="0">
                <a:latin typeface="微软雅黑" panose="020B0503020204020204" charset="-122"/>
                <a:ea typeface="微软雅黑" panose="020B0503020204020204" charset="-122"/>
                <a:sym typeface="+mn-ea"/>
              </a:rPr>
              <a:t> – </a:t>
            </a:r>
            <a:r>
              <a:rPr lang="zh-CN" altLang="en-US" dirty="0">
                <a:latin typeface="微软雅黑" panose="020B0503020204020204" charset="-122"/>
                <a:ea typeface="微软雅黑" panose="020B0503020204020204" charset="-122"/>
                <a:sym typeface="+mn-ea"/>
              </a:rPr>
              <a:t>签署讲者年度协议</a:t>
            </a:r>
          </a:p>
        </p:txBody>
      </p:sp>
      <p:sp>
        <p:nvSpPr>
          <p:cNvPr id="5" name="文本框 4">
            <a:extLst>
              <a:ext uri="{FF2B5EF4-FFF2-40B4-BE49-F238E27FC236}">
                <a16:creationId xmlns:a16="http://schemas.microsoft.com/office/drawing/2014/main" id="{3A03F1A9-8C05-12D4-EA96-F1630F3950FD}"/>
              </a:ext>
            </a:extLst>
          </p:cNvPr>
          <p:cNvSpPr txBox="1"/>
          <p:nvPr/>
        </p:nvSpPr>
        <p:spPr>
          <a:xfrm>
            <a:off x="10511933" y="1342418"/>
            <a:ext cx="3232303" cy="6120988"/>
          </a:xfrm>
          <a:prstGeom prst="rect">
            <a:avLst/>
          </a:prstGeom>
          <a:noFill/>
        </p:spPr>
        <p:txBody>
          <a:bodyPr wrap="square" rtlCol="0">
            <a:noAutofit/>
          </a:bodyPr>
          <a:lstStyle/>
          <a:p>
            <a:pPr marL="342900" indent="-342900">
              <a:buAutoNum type="arabicPeriod"/>
            </a:pPr>
            <a:r>
              <a:rPr lang="zh-CN" altLang="en-US" sz="1600" dirty="0">
                <a:latin typeface="微软雅黑" panose="020B0503020204020204" charset="-122"/>
                <a:ea typeface="微软雅黑" panose="020B0503020204020204" charset="-122"/>
                <a:sym typeface="+mn-ea"/>
              </a:rPr>
              <a:t>进入详情页点击</a:t>
            </a:r>
            <a:r>
              <a:rPr lang="en-US" altLang="zh-CN" sz="1600" dirty="0">
                <a:latin typeface="微软雅黑" panose="020B0503020204020204" charset="-122"/>
                <a:ea typeface="微软雅黑" panose="020B0503020204020204" charset="-122"/>
                <a:sym typeface="+mn-ea"/>
              </a:rPr>
              <a:t>“</a:t>
            </a:r>
            <a:r>
              <a:rPr lang="zh-CN" altLang="en-US" sz="1600" dirty="0">
                <a:latin typeface="微软雅黑" panose="020B0503020204020204" charset="-122"/>
                <a:ea typeface="微软雅黑" panose="020B0503020204020204" charset="-122"/>
                <a:sym typeface="+mn-ea"/>
              </a:rPr>
              <a:t>签约申请</a:t>
            </a:r>
            <a:r>
              <a:rPr lang="en-US" altLang="zh-CN" sz="1600" dirty="0">
                <a:latin typeface="微软雅黑" panose="020B0503020204020204" charset="-122"/>
                <a:ea typeface="微软雅黑" panose="020B0503020204020204" charset="-122"/>
                <a:sym typeface="+mn-ea"/>
              </a:rPr>
              <a:t>”</a:t>
            </a:r>
            <a:r>
              <a:rPr lang="zh-CN" altLang="en-US" sz="1600" dirty="0">
                <a:latin typeface="微软雅黑" panose="020B0503020204020204" charset="-122"/>
                <a:ea typeface="微软雅黑" panose="020B0503020204020204" charset="-122"/>
                <a:sym typeface="+mn-ea"/>
              </a:rPr>
              <a:t>进入该签署页面，默认年度协议</a:t>
            </a:r>
            <a:r>
              <a:rPr lang="zh-CN" altLang="en-US" sz="1600" b="1" dirty="0">
                <a:latin typeface="微软雅黑" panose="020B0503020204020204" charset="-122"/>
                <a:ea typeface="微软雅黑" panose="020B0503020204020204" charset="-122"/>
                <a:sym typeface="+mn-ea"/>
              </a:rPr>
              <a:t>签署方式为</a:t>
            </a:r>
            <a:r>
              <a:rPr lang="en-US" altLang="zh-CN" sz="1600" b="1" dirty="0">
                <a:latin typeface="微软雅黑" panose="020B0503020204020204" charset="-122"/>
                <a:ea typeface="微软雅黑" panose="020B0503020204020204" charset="-122"/>
                <a:sym typeface="+mn-ea"/>
              </a:rPr>
              <a:t>“</a:t>
            </a:r>
            <a:r>
              <a:rPr lang="zh-CN" altLang="en-US" sz="1600" b="1" dirty="0">
                <a:latin typeface="微软雅黑" panose="020B0503020204020204" charset="-122"/>
                <a:ea typeface="微软雅黑" panose="020B0503020204020204" charset="-122"/>
                <a:sym typeface="+mn-ea"/>
              </a:rPr>
              <a:t>电子签</a:t>
            </a:r>
            <a:r>
              <a:rPr lang="en-US" altLang="zh-CN" sz="1600" b="1" dirty="0">
                <a:latin typeface="微软雅黑" panose="020B0503020204020204" charset="-122"/>
                <a:ea typeface="微软雅黑" panose="020B0503020204020204" charset="-122"/>
                <a:sym typeface="+mn-ea"/>
              </a:rPr>
              <a:t>”</a:t>
            </a:r>
            <a:r>
              <a:rPr lang="zh-CN" altLang="en-US" sz="1600" b="1" dirty="0">
                <a:latin typeface="微软雅黑" panose="020B0503020204020204" charset="-122"/>
                <a:ea typeface="微软雅黑" panose="020B0503020204020204" charset="-122"/>
                <a:sym typeface="+mn-ea"/>
              </a:rPr>
              <a:t>。</a:t>
            </a:r>
            <a:endParaRPr lang="zh-CN" altLang="en-US" sz="1600" dirty="0">
              <a:latin typeface="微软雅黑" panose="020B0503020204020204" charset="-122"/>
              <a:ea typeface="微软雅黑" panose="020B0503020204020204" charset="-122"/>
              <a:sym typeface="+mn-ea"/>
            </a:endParaRPr>
          </a:p>
          <a:p>
            <a:pPr marL="342900" indent="-342900">
              <a:buAutoNum type="arabicPeriod"/>
            </a:pPr>
            <a:endParaRPr lang="zh-CN" altLang="en-US" sz="1600" dirty="0">
              <a:latin typeface="微软雅黑" panose="020B0503020204020204" charset="-122"/>
              <a:ea typeface="微软雅黑" panose="020B0503020204020204" charset="-122"/>
              <a:sym typeface="+mn-ea"/>
            </a:endParaRPr>
          </a:p>
          <a:p>
            <a:pPr marL="342900" indent="-342900">
              <a:buAutoNum type="arabicPeriod"/>
            </a:pPr>
            <a:r>
              <a:rPr lang="zh-CN" altLang="en-US" sz="1600" dirty="0">
                <a:latin typeface="微软雅黑" panose="020B0503020204020204" charset="-122"/>
                <a:ea typeface="微软雅黑" panose="020B0503020204020204" charset="-122"/>
                <a:sym typeface="+mn-ea"/>
              </a:rPr>
              <a:t>点击</a:t>
            </a:r>
            <a:r>
              <a:rPr lang="en-US" altLang="zh-CN" sz="1600" dirty="0">
                <a:latin typeface="微软雅黑" panose="020B0503020204020204" charset="-122"/>
                <a:ea typeface="微软雅黑" panose="020B0503020204020204" charset="-122"/>
                <a:sym typeface="+mn-ea"/>
              </a:rPr>
              <a:t>“</a:t>
            </a:r>
            <a:r>
              <a:rPr lang="zh-CN" altLang="en-US" sz="1600" dirty="0">
                <a:latin typeface="微软雅黑" panose="020B0503020204020204" charset="-122"/>
                <a:ea typeface="微软雅黑" panose="020B0503020204020204" charset="-122"/>
                <a:sym typeface="+mn-ea"/>
              </a:rPr>
              <a:t>提交</a:t>
            </a:r>
            <a:r>
              <a:rPr lang="en-US" altLang="zh-CN" sz="1600" dirty="0">
                <a:latin typeface="微软雅黑" panose="020B0503020204020204" charset="-122"/>
                <a:ea typeface="微软雅黑" panose="020B0503020204020204" charset="-122"/>
                <a:sym typeface="+mn-ea"/>
              </a:rPr>
              <a:t>”</a:t>
            </a:r>
            <a:r>
              <a:rPr lang="zh-CN" altLang="en-US" sz="1600" dirty="0">
                <a:latin typeface="微软雅黑" panose="020B0503020204020204" charset="-122"/>
                <a:ea typeface="微软雅黑" panose="020B0503020204020204" charset="-122"/>
                <a:sym typeface="+mn-ea"/>
              </a:rPr>
              <a:t>出现弹窗点击</a:t>
            </a:r>
            <a:r>
              <a:rPr lang="en-US" altLang="zh-CN" sz="1600" dirty="0">
                <a:latin typeface="微软雅黑" panose="020B0503020204020204" charset="-122"/>
                <a:ea typeface="微软雅黑" panose="020B0503020204020204" charset="-122"/>
                <a:sym typeface="+mn-ea"/>
              </a:rPr>
              <a:t>“</a:t>
            </a:r>
            <a:r>
              <a:rPr lang="zh-CN" altLang="en-US" sz="1600" dirty="0">
                <a:latin typeface="微软雅黑" panose="020B0503020204020204" charset="-122"/>
                <a:ea typeface="微软雅黑" panose="020B0503020204020204" charset="-122"/>
                <a:sym typeface="+mn-ea"/>
              </a:rPr>
              <a:t>确认发送</a:t>
            </a:r>
            <a:r>
              <a:rPr lang="en-US" altLang="zh-CN" sz="1600" dirty="0">
                <a:latin typeface="微软雅黑" panose="020B0503020204020204" charset="-122"/>
                <a:ea typeface="微软雅黑" panose="020B0503020204020204" charset="-122"/>
                <a:sym typeface="+mn-ea"/>
              </a:rPr>
              <a:t>”</a:t>
            </a:r>
            <a:r>
              <a:rPr lang="zh-CN" altLang="en-US" sz="1600" dirty="0">
                <a:latin typeface="微软雅黑" panose="020B0503020204020204" charset="-122"/>
                <a:ea typeface="微软雅黑" panose="020B0503020204020204" charset="-122"/>
                <a:sym typeface="+mn-ea"/>
              </a:rPr>
              <a:t>，系统调用第三方电子签署平台服务，发送短信至讲者手机，讲者通过第三方电子签署平台进行年度协议签署。</a:t>
            </a:r>
            <a:r>
              <a:rPr lang="en-US" altLang="zh-CN" sz="1600" dirty="0">
                <a:latin typeface="微软雅黑" panose="020B0503020204020204" charset="-122"/>
                <a:ea typeface="微软雅黑" panose="020B0503020204020204" charset="-122"/>
                <a:sym typeface="+mn-ea"/>
              </a:rPr>
              <a:t> </a:t>
            </a:r>
          </a:p>
          <a:p>
            <a:pPr marL="342900" indent="-342900">
              <a:buAutoNum type="arabicPeriod"/>
            </a:pPr>
            <a:endParaRPr lang="en-US" altLang="zh-CN" sz="1600" dirty="0">
              <a:latin typeface="微软雅黑" panose="020B0503020204020204" charset="-122"/>
              <a:ea typeface="微软雅黑" panose="020B0503020204020204" charset="-122"/>
              <a:sym typeface="+mn-ea"/>
            </a:endParaRPr>
          </a:p>
          <a:p>
            <a:pPr marL="342900" indent="-342900">
              <a:buAutoNum type="arabicPeriod"/>
            </a:pPr>
            <a:r>
              <a:rPr lang="zh-CN" altLang="en-US" sz="1600" b="1" dirty="0">
                <a:latin typeface="微软雅黑" panose="020B0503020204020204" charset="-122"/>
                <a:ea typeface="微软雅黑" panose="020B0503020204020204" charset="-122"/>
                <a:sym typeface="+mn-ea"/>
              </a:rPr>
              <a:t>年度协议自签署通过后，有效期默认为</a:t>
            </a:r>
            <a:r>
              <a:rPr lang="en-US" altLang="zh-CN" sz="1600" b="1" dirty="0">
                <a:latin typeface="微软雅黑" panose="020B0503020204020204" charset="-122"/>
                <a:ea typeface="微软雅黑" panose="020B0503020204020204" charset="-122"/>
                <a:sym typeface="+mn-ea"/>
              </a:rPr>
              <a:t>2</a:t>
            </a:r>
            <a:r>
              <a:rPr lang="zh-CN" altLang="en-US" sz="1600" b="1" dirty="0">
                <a:latin typeface="微软雅黑" panose="020B0503020204020204" charset="-122"/>
                <a:ea typeface="微软雅黑" panose="020B0503020204020204" charset="-122"/>
                <a:sym typeface="+mn-ea"/>
              </a:rPr>
              <a:t>年。</a:t>
            </a:r>
          </a:p>
          <a:p>
            <a:pPr>
              <a:lnSpc>
                <a:spcPct val="110000"/>
              </a:lnSpc>
            </a:pPr>
            <a:endParaRPr lang="zh-CN" altLang="en-US" sz="1600" dirty="0">
              <a:solidFill>
                <a:schemeClr val="tx1"/>
              </a:solidFill>
              <a:latin typeface="微软雅黑" panose="020B0503020204020204" charset="-122"/>
              <a:ea typeface="微软雅黑" panose="020B0503020204020204" charset="-122"/>
              <a:sym typeface="+mn-ea"/>
            </a:endParaRPr>
          </a:p>
        </p:txBody>
      </p:sp>
      <p:pic>
        <p:nvPicPr>
          <p:cNvPr id="4" name="图片 3" descr="图形用户界面, 文本, 应用程序, 电子邮件&#10;&#10;AI 生成的内容可能不正确。">
            <a:extLst>
              <a:ext uri="{FF2B5EF4-FFF2-40B4-BE49-F238E27FC236}">
                <a16:creationId xmlns:a16="http://schemas.microsoft.com/office/drawing/2014/main" id="{A5930062-561A-8352-D69B-B4038C4F19EC}"/>
              </a:ext>
            </a:extLst>
          </p:cNvPr>
          <p:cNvPicPr>
            <a:picLocks noChangeAspect="1"/>
          </p:cNvPicPr>
          <p:nvPr/>
        </p:nvPicPr>
        <p:blipFill>
          <a:blip r:embed="rId2"/>
          <a:stretch>
            <a:fillRect/>
          </a:stretch>
        </p:blipFill>
        <p:spPr>
          <a:xfrm>
            <a:off x="564945" y="964441"/>
            <a:ext cx="3192930" cy="6480000"/>
          </a:xfrm>
          <a:prstGeom prst="rect">
            <a:avLst/>
          </a:prstGeom>
          <a:ln>
            <a:solidFill>
              <a:schemeClr val="bg1">
                <a:lumMod val="95000"/>
              </a:schemeClr>
            </a:solidFill>
          </a:ln>
        </p:spPr>
      </p:pic>
      <p:pic>
        <p:nvPicPr>
          <p:cNvPr id="9" name="图片 8" descr="图形用户界面, 应用程序, Word&#10;&#10;AI 生成的内容可能不正确。">
            <a:extLst>
              <a:ext uri="{FF2B5EF4-FFF2-40B4-BE49-F238E27FC236}">
                <a16:creationId xmlns:a16="http://schemas.microsoft.com/office/drawing/2014/main" id="{8725B140-941E-CC48-DFA9-B14B65379B43}"/>
              </a:ext>
            </a:extLst>
          </p:cNvPr>
          <p:cNvPicPr>
            <a:picLocks noChangeAspect="1"/>
          </p:cNvPicPr>
          <p:nvPr/>
        </p:nvPicPr>
        <p:blipFill>
          <a:blip r:embed="rId3"/>
          <a:stretch>
            <a:fillRect/>
          </a:stretch>
        </p:blipFill>
        <p:spPr>
          <a:xfrm>
            <a:off x="7162172" y="964441"/>
            <a:ext cx="3180804" cy="6480000"/>
          </a:xfrm>
          <a:prstGeom prst="rect">
            <a:avLst/>
          </a:prstGeom>
          <a:ln>
            <a:solidFill>
              <a:schemeClr val="bg1">
                <a:lumMod val="95000"/>
              </a:schemeClr>
            </a:solidFill>
          </a:ln>
        </p:spPr>
      </p:pic>
      <p:pic>
        <p:nvPicPr>
          <p:cNvPr id="11" name="图片 10" descr="图形用户界面, 文本, 应用程序&#10;&#10;AI 生成的内容可能不正确。">
            <a:extLst>
              <a:ext uri="{FF2B5EF4-FFF2-40B4-BE49-F238E27FC236}">
                <a16:creationId xmlns:a16="http://schemas.microsoft.com/office/drawing/2014/main" id="{04E4D473-5723-74F8-6AAD-E814BA3F1111}"/>
              </a:ext>
            </a:extLst>
          </p:cNvPr>
          <p:cNvPicPr>
            <a:picLocks noChangeAspect="1"/>
          </p:cNvPicPr>
          <p:nvPr/>
        </p:nvPicPr>
        <p:blipFill>
          <a:blip r:embed="rId4"/>
          <a:stretch>
            <a:fillRect/>
          </a:stretch>
        </p:blipFill>
        <p:spPr>
          <a:xfrm>
            <a:off x="3858739" y="964441"/>
            <a:ext cx="3134475" cy="6480000"/>
          </a:xfrm>
          <a:prstGeom prst="rect">
            <a:avLst/>
          </a:prstGeom>
          <a:ln>
            <a:solidFill>
              <a:schemeClr val="bg1">
                <a:lumMod val="95000"/>
              </a:schemeClr>
            </a:solidFill>
          </a:ln>
        </p:spPr>
      </p:pic>
    </p:spTree>
    <p:extLst>
      <p:ext uri="{BB962C8B-B14F-4D97-AF65-F5344CB8AC3E}">
        <p14:creationId xmlns:p14="http://schemas.microsoft.com/office/powerpoint/2010/main" val="36042822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x-none">
                <a:latin typeface="微软雅黑" panose="020B0503020204020204" charset="-122"/>
                <a:ea typeface="微软雅黑" panose="020B0503020204020204" charset="-122"/>
                <a:cs typeface="微软雅黑" panose="020B0503020204020204" charset="-122"/>
              </a:rPr>
              <a:t>1.3 </a:t>
            </a:r>
            <a:r>
              <a:rPr lang="zh-CN" altLang="en-US">
                <a:latin typeface="微软雅黑" panose="020B0503020204020204" charset="-122"/>
                <a:ea typeface="微软雅黑" panose="020B0503020204020204" charset="-122"/>
                <a:cs typeface="微软雅黑" panose="020B0503020204020204" charset="-122"/>
              </a:rPr>
              <a:t>讲者库</a:t>
            </a:r>
            <a:r>
              <a:rPr lang="en-US" altLang="zh-CN">
                <a:latin typeface="微软雅黑" panose="020B0503020204020204" charset="-122"/>
                <a:ea typeface="微软雅黑" panose="020B0503020204020204" charset="-122"/>
                <a:sym typeface="+mn-ea"/>
              </a:rPr>
              <a:t>- </a:t>
            </a:r>
            <a:r>
              <a:rPr lang="zh-CN" altLang="en-US">
                <a:latin typeface="微软雅黑" panose="020B0503020204020204" charset="-122"/>
                <a:ea typeface="微软雅黑" panose="020B0503020204020204" charset="-122"/>
                <a:sym typeface="+mn-ea"/>
              </a:rPr>
              <a:t>签署讲者年度协议</a:t>
            </a:r>
          </a:p>
        </p:txBody>
      </p:sp>
      <p:sp>
        <p:nvSpPr>
          <p:cNvPr id="5" name="文本框 4"/>
          <p:cNvSpPr txBox="1"/>
          <p:nvPr/>
        </p:nvSpPr>
        <p:spPr>
          <a:xfrm>
            <a:off x="7471410" y="1012825"/>
            <a:ext cx="6593840" cy="5393690"/>
          </a:xfrm>
          <a:prstGeom prst="rect">
            <a:avLst/>
          </a:prstGeom>
          <a:noFill/>
        </p:spPr>
        <p:txBody>
          <a:bodyPr wrap="square" rtlCol="0">
            <a:noAutofit/>
          </a:bodyPr>
          <a:lstStyle/>
          <a:p>
            <a:pPr marL="342900" indent="-342900">
              <a:buAutoNum type="arabicPeriod"/>
            </a:pPr>
            <a:r>
              <a:rPr lang="zh-CN" altLang="en-US" sz="1600" dirty="0">
                <a:latin typeface="微软雅黑" panose="020B0503020204020204" charset="-122"/>
                <a:ea typeface="微软雅黑" panose="020B0503020204020204" charset="-122"/>
                <a:sym typeface="+mn-ea"/>
              </a:rPr>
              <a:t>讲者可以在手机短信中查看邀约信息，点击链接进去</a:t>
            </a:r>
            <a:r>
              <a:rPr lang="en-US" altLang="zh-CN" sz="1600" dirty="0">
                <a:latin typeface="微软雅黑" panose="020B0503020204020204" charset="-122"/>
                <a:ea typeface="微软雅黑" panose="020B0503020204020204" charset="-122"/>
                <a:sym typeface="+mn-ea"/>
              </a:rPr>
              <a:t>E</a:t>
            </a:r>
            <a:r>
              <a:rPr lang="zh-CN" altLang="en-US" sz="1600" dirty="0">
                <a:latin typeface="微软雅黑" panose="020B0503020204020204" charset="-122"/>
                <a:ea typeface="微软雅黑" panose="020B0503020204020204" charset="-122"/>
                <a:sym typeface="+mn-ea"/>
              </a:rPr>
              <a:t>签宝签署页面；</a:t>
            </a:r>
            <a:endParaRPr lang="zh-CN" altLang="en-US" sz="1600" dirty="0">
              <a:solidFill>
                <a:schemeClr val="tx1"/>
              </a:solidFill>
              <a:latin typeface="微软雅黑" panose="020B0503020204020204" charset="-122"/>
              <a:ea typeface="微软雅黑" panose="020B0503020204020204" charset="-122"/>
              <a:sym typeface="+mn-ea"/>
            </a:endParaRPr>
          </a:p>
          <a:p>
            <a:pPr marL="342900" indent="-342900">
              <a:buAutoNum type="arabicPeriod"/>
            </a:pPr>
            <a:endParaRPr lang="zh-CN" altLang="en-US" sz="1600" b="1" dirty="0">
              <a:solidFill>
                <a:schemeClr val="tx1"/>
              </a:solidFill>
              <a:latin typeface="微软雅黑" panose="020B0503020204020204" charset="-122"/>
              <a:ea typeface="微软雅黑" panose="020B0503020204020204" charset="-122"/>
              <a:sym typeface="+mn-ea"/>
            </a:endParaRPr>
          </a:p>
          <a:p>
            <a:pPr marL="342900" indent="-342900">
              <a:buAutoNum type="arabicPeriod"/>
            </a:pPr>
            <a:r>
              <a:rPr lang="zh-CN" altLang="en-US" sz="1600" dirty="0">
                <a:latin typeface="微软雅黑" panose="020B0503020204020204" charset="-122"/>
                <a:ea typeface="微软雅黑" panose="020B0503020204020204" charset="-122"/>
                <a:sym typeface="+mn-ea"/>
              </a:rPr>
              <a:t>也可也选择手机号验证码登录</a:t>
            </a:r>
            <a:endParaRPr lang="en-US" altLang="zh-CN" sz="1600" dirty="0">
              <a:latin typeface="微软雅黑" panose="020B0503020204020204" charset="-122"/>
              <a:ea typeface="微软雅黑" panose="020B0503020204020204" charset="-122"/>
              <a:sym typeface="+mn-ea"/>
            </a:endParaRPr>
          </a:p>
          <a:p>
            <a:pPr marL="342900" indent="-342900">
              <a:buAutoNum type="arabicPeriod"/>
            </a:pPr>
            <a:endParaRPr lang="en-US" altLang="zh-CN" sz="1600" dirty="0">
              <a:latin typeface="微软雅黑" panose="020B0503020204020204" charset="-122"/>
              <a:ea typeface="微软雅黑" panose="020B0503020204020204" charset="-122"/>
              <a:sym typeface="+mn-ea"/>
            </a:endParaRPr>
          </a:p>
          <a:p>
            <a:pPr marL="342900" indent="-342900">
              <a:buAutoNum type="arabicPeriod"/>
            </a:pPr>
            <a:r>
              <a:rPr lang="zh-CN" altLang="en-US" sz="1600" dirty="0">
                <a:latin typeface="微软雅黑" panose="020B0503020204020204" charset="-122"/>
                <a:ea typeface="微软雅黑" panose="020B0503020204020204" charset="-122"/>
                <a:sym typeface="+mn-ea"/>
              </a:rPr>
              <a:t>支付宝认证需点击打开支付宝签署跳转支付宝实名登录</a:t>
            </a:r>
            <a:endParaRPr lang="zh-CN" altLang="en-US" sz="1600" dirty="0">
              <a:solidFill>
                <a:schemeClr val="tx1"/>
              </a:solidFill>
              <a:latin typeface="微软雅黑" panose="020B0503020204020204" charset="-122"/>
              <a:ea typeface="微软雅黑" panose="020B0503020204020204" charset="-122"/>
              <a:sym typeface="+mn-ea"/>
            </a:endParaRPr>
          </a:p>
          <a:p>
            <a:pPr marL="342900" indent="-342900">
              <a:buAutoNum type="arabicPeriod"/>
            </a:pPr>
            <a:endParaRPr lang="zh-CN" altLang="en-US" sz="1600" dirty="0">
              <a:solidFill>
                <a:schemeClr val="tx1"/>
              </a:solidFill>
              <a:latin typeface="微软雅黑" panose="020B0503020204020204" charset="-122"/>
              <a:ea typeface="微软雅黑" panose="020B0503020204020204" charset="-122"/>
              <a:sym typeface="+mn-ea"/>
            </a:endParaRPr>
          </a:p>
          <a:p>
            <a:pPr indent="0">
              <a:buNone/>
            </a:pPr>
            <a:r>
              <a:rPr lang="zh-CN" altLang="en-US" sz="1600" dirty="0">
                <a:solidFill>
                  <a:srgbClr val="FF0000"/>
                </a:solidFill>
                <a:latin typeface="微软雅黑" panose="020B0503020204020204" charset="-122"/>
                <a:ea typeface="微软雅黑" panose="020B0503020204020204" charset="-122"/>
                <a:sym typeface="+mn-ea"/>
              </a:rPr>
              <a:t>注：未签署年度协议的讲者，无法被会议邀请。</a:t>
            </a:r>
          </a:p>
        </p:txBody>
      </p:sp>
      <p:pic>
        <p:nvPicPr>
          <p:cNvPr id="4" name="图片 3"/>
          <p:cNvPicPr/>
          <p:nvPr/>
        </p:nvPicPr>
        <p:blipFill>
          <a:blip r:embed="rId2"/>
          <a:stretch>
            <a:fillRect/>
          </a:stretch>
        </p:blipFill>
        <p:spPr>
          <a:xfrm>
            <a:off x="565150" y="1012825"/>
            <a:ext cx="3139440" cy="2667635"/>
          </a:xfrm>
          <a:prstGeom prst="rect">
            <a:avLst/>
          </a:prstGeom>
          <a:ln>
            <a:solidFill>
              <a:schemeClr val="bg1">
                <a:lumMod val="95000"/>
              </a:schemeClr>
            </a:solidFill>
          </a:ln>
        </p:spPr>
      </p:pic>
      <p:pic>
        <p:nvPicPr>
          <p:cNvPr id="12" name="图片 11"/>
          <p:cNvPicPr>
            <a:picLocks noChangeAspect="1"/>
          </p:cNvPicPr>
          <p:nvPr/>
        </p:nvPicPr>
        <p:blipFill>
          <a:blip r:embed="rId3"/>
          <a:stretch>
            <a:fillRect/>
          </a:stretch>
        </p:blipFill>
        <p:spPr>
          <a:xfrm>
            <a:off x="4089400" y="1012825"/>
            <a:ext cx="3139200" cy="3932227"/>
          </a:xfrm>
          <a:prstGeom prst="rect">
            <a:avLst/>
          </a:prstGeom>
          <a:ln>
            <a:solidFill>
              <a:schemeClr val="bg1">
                <a:lumMod val="95000"/>
              </a:schemeClr>
            </a:solidFill>
          </a:ln>
        </p:spPr>
      </p:pic>
      <p:pic>
        <p:nvPicPr>
          <p:cNvPr id="14" name="图片 13"/>
          <p:cNvPicPr/>
          <p:nvPr/>
        </p:nvPicPr>
        <p:blipFill>
          <a:blip r:embed="rId4"/>
          <a:stretch>
            <a:fillRect/>
          </a:stretch>
        </p:blipFill>
        <p:spPr>
          <a:xfrm>
            <a:off x="565150" y="3774440"/>
            <a:ext cx="3139440" cy="3448685"/>
          </a:xfrm>
          <a:prstGeom prst="rect">
            <a:avLst/>
          </a:prstGeom>
          <a:ln>
            <a:solidFill>
              <a:schemeClr val="bg1">
                <a:lumMod val="95000"/>
              </a:schemeClr>
            </a:solid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x-none">
                <a:latin typeface="微软雅黑" panose="020B0503020204020204" charset="-122"/>
                <a:ea typeface="微软雅黑" panose="020B0503020204020204" charset="-122"/>
                <a:cs typeface="微软雅黑" panose="020B0503020204020204" charset="-122"/>
              </a:rPr>
              <a:t>1.3 </a:t>
            </a:r>
            <a:r>
              <a:rPr lang="zh-CN" altLang="en-US">
                <a:latin typeface="微软雅黑" panose="020B0503020204020204" charset="-122"/>
                <a:ea typeface="微软雅黑" panose="020B0503020204020204" charset="-122"/>
                <a:cs typeface="微软雅黑" panose="020B0503020204020204" charset="-122"/>
              </a:rPr>
              <a:t>讲者库</a:t>
            </a:r>
            <a:r>
              <a:rPr lang="en-US" altLang="zh-CN">
                <a:latin typeface="微软雅黑" panose="020B0503020204020204" charset="-122"/>
                <a:ea typeface="微软雅黑" panose="020B0503020204020204" charset="-122"/>
                <a:sym typeface="+mn-ea"/>
              </a:rPr>
              <a:t>- </a:t>
            </a:r>
            <a:r>
              <a:rPr lang="zh-CN" altLang="en-US">
                <a:latin typeface="微软雅黑" panose="020B0503020204020204" charset="-122"/>
                <a:ea typeface="微软雅黑" panose="020B0503020204020204" charset="-122"/>
                <a:sym typeface="+mn-ea"/>
              </a:rPr>
              <a:t>签署讲者年度协议</a:t>
            </a:r>
          </a:p>
        </p:txBody>
      </p:sp>
      <p:sp>
        <p:nvSpPr>
          <p:cNvPr id="5" name="文本框 4"/>
          <p:cNvSpPr txBox="1"/>
          <p:nvPr/>
        </p:nvSpPr>
        <p:spPr>
          <a:xfrm>
            <a:off x="10753090" y="1029335"/>
            <a:ext cx="3311525" cy="3350260"/>
          </a:xfrm>
          <a:prstGeom prst="rect">
            <a:avLst/>
          </a:prstGeom>
          <a:noFill/>
        </p:spPr>
        <p:txBody>
          <a:bodyPr wrap="square" rtlCol="0">
            <a:noAutofit/>
          </a:bodyPr>
          <a:lstStyle/>
          <a:p>
            <a:pPr marL="342900" indent="-342900">
              <a:buAutoNum type="arabicPeriod"/>
            </a:pPr>
            <a:endParaRPr lang="zh-CN" altLang="en-US" sz="1600" dirty="0">
              <a:solidFill>
                <a:schemeClr val="tx1"/>
              </a:solidFill>
              <a:latin typeface="微软雅黑" panose="020B0503020204020204" charset="-122"/>
              <a:ea typeface="微软雅黑" panose="020B0503020204020204" charset="-122"/>
              <a:sym typeface="+mn-ea"/>
            </a:endParaRPr>
          </a:p>
          <a:p>
            <a:pPr marL="342900" indent="-342900">
              <a:buAutoNum type="arabicPeriod"/>
            </a:pPr>
            <a:endParaRPr lang="zh-CN" altLang="en-US" sz="1600" dirty="0">
              <a:solidFill>
                <a:schemeClr val="tx1"/>
              </a:solidFill>
              <a:latin typeface="微软雅黑" panose="020B0503020204020204" charset="-122"/>
              <a:ea typeface="微软雅黑" panose="020B0503020204020204" charset="-122"/>
              <a:sym typeface="+mn-ea"/>
            </a:endParaRPr>
          </a:p>
          <a:p>
            <a:pPr marL="342900" indent="-342900">
              <a:buAutoNum type="arabicPeriod"/>
            </a:pPr>
            <a:r>
              <a:rPr lang="zh-CN" altLang="en-US" sz="1600" dirty="0">
                <a:solidFill>
                  <a:schemeClr val="tx1"/>
                </a:solidFill>
                <a:latin typeface="微软雅黑" panose="020B0503020204020204" charset="-122"/>
                <a:ea typeface="微软雅黑" panose="020B0503020204020204" charset="-122"/>
                <a:sym typeface="+mn-ea"/>
              </a:rPr>
              <a:t>打开支付宝签署后，可以跳转出签署文件，查看核对没有信息。</a:t>
            </a:r>
            <a:r>
              <a:rPr lang="en-US" altLang="zh-CN" sz="1600" dirty="0">
                <a:solidFill>
                  <a:schemeClr val="tx1"/>
                </a:solidFill>
                <a:latin typeface="微软雅黑" panose="020B0503020204020204" charset="-122"/>
                <a:ea typeface="微软雅黑" panose="020B0503020204020204" charset="-122"/>
                <a:sym typeface="+mn-ea"/>
              </a:rPr>
              <a:t> </a:t>
            </a:r>
          </a:p>
          <a:p>
            <a:pPr marL="342900" indent="-342900">
              <a:buAutoNum type="arabicPeriod"/>
            </a:pPr>
            <a:endParaRPr lang="en-US" altLang="zh-CN" sz="1600" dirty="0">
              <a:solidFill>
                <a:schemeClr val="tx1"/>
              </a:solidFill>
              <a:latin typeface="微软雅黑" panose="020B0503020204020204" charset="-122"/>
              <a:ea typeface="微软雅黑" panose="020B0503020204020204" charset="-122"/>
              <a:sym typeface="+mn-ea"/>
            </a:endParaRPr>
          </a:p>
          <a:p>
            <a:pPr marL="342900" indent="-342900">
              <a:buAutoNum type="arabicPeriod"/>
            </a:pPr>
            <a:r>
              <a:rPr lang="zh-CN" altLang="en-US" sz="1600" dirty="0">
                <a:solidFill>
                  <a:schemeClr val="tx1"/>
                </a:solidFill>
                <a:latin typeface="微软雅黑" panose="020B0503020204020204" charset="-122"/>
                <a:ea typeface="微软雅黑" panose="020B0503020204020204" charset="-122"/>
                <a:sym typeface="+mn-ea"/>
              </a:rPr>
              <a:t>信息核对完成后可在下方个人章那边添加签名。</a:t>
            </a:r>
          </a:p>
          <a:p>
            <a:pPr marL="342900" indent="-342900">
              <a:buAutoNum type="arabicPeriod"/>
            </a:pPr>
            <a:endParaRPr lang="zh-CN" altLang="en-US" sz="1600" dirty="0">
              <a:solidFill>
                <a:schemeClr val="tx1"/>
              </a:solidFill>
              <a:latin typeface="微软雅黑" panose="020B0503020204020204" charset="-122"/>
              <a:ea typeface="微软雅黑" panose="020B0503020204020204" charset="-122"/>
              <a:sym typeface="+mn-ea"/>
            </a:endParaRPr>
          </a:p>
          <a:p>
            <a:pPr marL="342900" indent="-342900">
              <a:buAutoNum type="arabicPeriod"/>
            </a:pPr>
            <a:r>
              <a:rPr lang="zh-CN" altLang="en-US" sz="1600" dirty="0">
                <a:solidFill>
                  <a:schemeClr val="tx1"/>
                </a:solidFill>
                <a:latin typeface="微软雅黑" panose="020B0503020204020204" charset="-122"/>
                <a:ea typeface="微软雅黑" panose="020B0503020204020204" charset="-122"/>
                <a:sym typeface="+mn-ea"/>
              </a:rPr>
              <a:t>签名成功后可提交签署</a:t>
            </a:r>
          </a:p>
        </p:txBody>
      </p:sp>
      <p:pic>
        <p:nvPicPr>
          <p:cNvPr id="3" name="图片 2"/>
          <p:cNvPicPr/>
          <p:nvPr/>
        </p:nvPicPr>
        <p:blipFill>
          <a:blip r:embed="rId2"/>
          <a:stretch>
            <a:fillRect/>
          </a:stretch>
        </p:blipFill>
        <p:spPr>
          <a:xfrm>
            <a:off x="565150" y="1028700"/>
            <a:ext cx="3139200" cy="5605200"/>
          </a:xfrm>
          <a:prstGeom prst="rect">
            <a:avLst/>
          </a:prstGeom>
          <a:ln>
            <a:solidFill>
              <a:schemeClr val="bg1">
                <a:lumMod val="95000"/>
              </a:schemeClr>
            </a:solidFill>
          </a:ln>
        </p:spPr>
      </p:pic>
      <p:pic>
        <p:nvPicPr>
          <p:cNvPr id="4" name="图片 3"/>
          <p:cNvPicPr/>
          <p:nvPr/>
        </p:nvPicPr>
        <p:blipFill>
          <a:blip r:embed="rId3"/>
          <a:srcRect r="2444" b="2618"/>
          <a:stretch>
            <a:fillRect/>
          </a:stretch>
        </p:blipFill>
        <p:spPr>
          <a:xfrm>
            <a:off x="3896995" y="1028700"/>
            <a:ext cx="3139200" cy="5605200"/>
          </a:xfrm>
          <a:prstGeom prst="rect">
            <a:avLst/>
          </a:prstGeom>
          <a:ln>
            <a:solidFill>
              <a:schemeClr val="bg1">
                <a:lumMod val="95000"/>
              </a:schemeClr>
            </a:solidFill>
          </a:ln>
        </p:spPr>
      </p:pic>
      <p:pic>
        <p:nvPicPr>
          <p:cNvPr id="10" name="图片 9"/>
          <p:cNvPicPr/>
          <p:nvPr/>
        </p:nvPicPr>
        <p:blipFill>
          <a:blip r:embed="rId4"/>
          <a:stretch>
            <a:fillRect/>
          </a:stretch>
        </p:blipFill>
        <p:spPr>
          <a:xfrm>
            <a:off x="7228840" y="1028700"/>
            <a:ext cx="3139200" cy="5605200"/>
          </a:xfrm>
          <a:prstGeom prst="rect">
            <a:avLst/>
          </a:prstGeom>
          <a:ln>
            <a:solidFill>
              <a:schemeClr val="bg1">
                <a:lumMod val="95000"/>
              </a:schemeClr>
            </a:solid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x-none">
                <a:latin typeface="微软雅黑" panose="020B0503020204020204" charset="-122"/>
                <a:ea typeface="微软雅黑" panose="020B0503020204020204" charset="-122"/>
                <a:cs typeface="微软雅黑" panose="020B0503020204020204" charset="-122"/>
              </a:rPr>
              <a:t>1.3 </a:t>
            </a:r>
            <a:r>
              <a:rPr lang="zh-CN" altLang="en-US">
                <a:latin typeface="微软雅黑" panose="020B0503020204020204" charset="-122"/>
                <a:ea typeface="微软雅黑" panose="020B0503020204020204" charset="-122"/>
                <a:cs typeface="微软雅黑" panose="020B0503020204020204" charset="-122"/>
              </a:rPr>
              <a:t>讲者库</a:t>
            </a:r>
            <a:r>
              <a:rPr lang="en-US" altLang="zh-CN">
                <a:latin typeface="微软雅黑" panose="020B0503020204020204" charset="-122"/>
                <a:ea typeface="微软雅黑" panose="020B0503020204020204" charset="-122"/>
                <a:sym typeface="+mn-ea"/>
              </a:rPr>
              <a:t>- </a:t>
            </a:r>
            <a:r>
              <a:rPr lang="zh-CN" altLang="en-US">
                <a:latin typeface="微软雅黑" panose="020B0503020204020204" charset="-122"/>
                <a:ea typeface="微软雅黑" panose="020B0503020204020204" charset="-122"/>
                <a:sym typeface="+mn-ea"/>
              </a:rPr>
              <a:t>签署讲者年度协议</a:t>
            </a:r>
          </a:p>
        </p:txBody>
      </p:sp>
      <p:sp>
        <p:nvSpPr>
          <p:cNvPr id="5" name="文本框 4"/>
          <p:cNvSpPr txBox="1"/>
          <p:nvPr/>
        </p:nvSpPr>
        <p:spPr>
          <a:xfrm>
            <a:off x="7928044" y="2704288"/>
            <a:ext cx="6136572" cy="1338121"/>
          </a:xfrm>
          <a:prstGeom prst="rect">
            <a:avLst/>
          </a:prstGeom>
          <a:noFill/>
        </p:spPr>
        <p:txBody>
          <a:bodyPr wrap="square" rtlCol="0">
            <a:noAutofit/>
          </a:bodyPr>
          <a:lstStyle/>
          <a:p>
            <a:pPr marL="342900" indent="-342900">
              <a:buAutoNum type="arabicPeriod"/>
            </a:pPr>
            <a:r>
              <a:rPr lang="en-US" sz="1600" dirty="0">
                <a:solidFill>
                  <a:schemeClr val="tx1"/>
                </a:solidFill>
                <a:latin typeface="微软雅黑" panose="020B0503020204020204" charset="-122"/>
                <a:ea typeface="微软雅黑" panose="020B0503020204020204" charset="-122"/>
                <a:sym typeface="+mn-ea"/>
              </a:rPr>
              <a:t> </a:t>
            </a:r>
            <a:r>
              <a:rPr lang="zh-CN" altLang="en-US" sz="1600" dirty="0">
                <a:solidFill>
                  <a:schemeClr val="tx1"/>
                </a:solidFill>
                <a:latin typeface="微软雅黑" panose="020B0503020204020204" charset="-122"/>
                <a:ea typeface="微软雅黑" panose="020B0503020204020204" charset="-122"/>
                <a:sym typeface="+mn-ea"/>
              </a:rPr>
              <a:t>提交签署后需要去做意愿认证，可选择人脸认证和短信认证</a:t>
            </a:r>
            <a:r>
              <a:rPr lang="zh-CN" altLang="en-US" sz="1600" b="1" dirty="0">
                <a:solidFill>
                  <a:schemeClr val="tx1"/>
                </a:solidFill>
                <a:latin typeface="微软雅黑" panose="020B0503020204020204" charset="-122"/>
                <a:ea typeface="微软雅黑" panose="020B0503020204020204" charset="-122"/>
                <a:sym typeface="+mn-ea"/>
              </a:rPr>
              <a:t>。</a:t>
            </a:r>
            <a:endParaRPr lang="zh-CN" altLang="en-US" sz="1600" dirty="0">
              <a:solidFill>
                <a:schemeClr val="tx1"/>
              </a:solidFill>
              <a:latin typeface="微软雅黑" panose="020B0503020204020204" charset="-122"/>
              <a:ea typeface="微软雅黑" panose="020B0503020204020204" charset="-122"/>
              <a:sym typeface="+mn-ea"/>
            </a:endParaRPr>
          </a:p>
          <a:p>
            <a:pPr marL="342900" indent="-342900">
              <a:buAutoNum type="arabicPeriod"/>
            </a:pPr>
            <a:endParaRPr lang="zh-CN" altLang="en-US" sz="1600" dirty="0">
              <a:solidFill>
                <a:schemeClr val="tx1"/>
              </a:solidFill>
              <a:latin typeface="微软雅黑" panose="020B0503020204020204" charset="-122"/>
              <a:ea typeface="微软雅黑" panose="020B0503020204020204" charset="-122"/>
              <a:sym typeface="+mn-ea"/>
            </a:endParaRPr>
          </a:p>
          <a:p>
            <a:pPr marL="342900" indent="-342900">
              <a:buAutoNum type="arabicPeriod"/>
            </a:pPr>
            <a:r>
              <a:rPr lang="zh-CN" altLang="en-US" sz="1600" dirty="0">
                <a:solidFill>
                  <a:schemeClr val="tx1"/>
                </a:solidFill>
                <a:latin typeface="微软雅黑" panose="020B0503020204020204" charset="-122"/>
                <a:ea typeface="微软雅黑" panose="020B0503020204020204" charset="-122"/>
                <a:sym typeface="+mn-ea"/>
              </a:rPr>
              <a:t>认证成功后页面就会显示签署成功，并可以查看</a:t>
            </a:r>
            <a:r>
              <a:rPr lang="en-US" altLang="zh-CN" sz="1600" dirty="0">
                <a:solidFill>
                  <a:schemeClr val="tx1"/>
                </a:solidFill>
                <a:latin typeface="微软雅黑" panose="020B0503020204020204" charset="-122"/>
                <a:ea typeface="微软雅黑" panose="020B0503020204020204" charset="-122"/>
                <a:sym typeface="+mn-ea"/>
              </a:rPr>
              <a:t>/</a:t>
            </a:r>
            <a:r>
              <a:rPr lang="zh-CN" altLang="en-US" sz="1600" dirty="0">
                <a:solidFill>
                  <a:schemeClr val="tx1"/>
                </a:solidFill>
                <a:latin typeface="微软雅黑" panose="020B0503020204020204" charset="-122"/>
                <a:ea typeface="微软雅黑" panose="020B0503020204020204" charset="-122"/>
                <a:sym typeface="+mn-ea"/>
              </a:rPr>
              <a:t>下载文件。</a:t>
            </a:r>
            <a:r>
              <a:rPr lang="en-US" altLang="zh-CN" sz="1600" dirty="0">
                <a:solidFill>
                  <a:schemeClr val="tx1"/>
                </a:solidFill>
                <a:latin typeface="微软雅黑" panose="020B0503020204020204" charset="-122"/>
                <a:ea typeface="微软雅黑" panose="020B0503020204020204" charset="-122"/>
                <a:sym typeface="+mn-ea"/>
              </a:rPr>
              <a:t> </a:t>
            </a:r>
          </a:p>
          <a:p>
            <a:pPr marL="342900" indent="-342900">
              <a:buAutoNum type="arabicPeriod"/>
            </a:pPr>
            <a:endParaRPr lang="en-US" altLang="zh-CN" sz="1600" dirty="0">
              <a:solidFill>
                <a:schemeClr val="tx1"/>
              </a:solidFill>
              <a:latin typeface="微软雅黑" panose="020B0503020204020204" charset="-122"/>
              <a:ea typeface="微软雅黑" panose="020B0503020204020204" charset="-122"/>
              <a:sym typeface="+mn-ea"/>
            </a:endParaRPr>
          </a:p>
          <a:p>
            <a:pPr indent="0">
              <a:buNone/>
            </a:pPr>
            <a:endParaRPr lang="en-US" altLang="zh-CN" sz="1600" b="1" dirty="0">
              <a:solidFill>
                <a:schemeClr val="tx1"/>
              </a:solidFill>
              <a:latin typeface="微软雅黑" panose="020B0503020204020204" charset="-122"/>
              <a:ea typeface="微软雅黑" panose="020B0503020204020204" charset="-122"/>
              <a:sym typeface="+mn-ea"/>
            </a:endParaRPr>
          </a:p>
        </p:txBody>
      </p:sp>
      <p:pic>
        <p:nvPicPr>
          <p:cNvPr id="6" name="图片 5"/>
          <p:cNvPicPr/>
          <p:nvPr/>
        </p:nvPicPr>
        <p:blipFill>
          <a:blip r:embed="rId2"/>
          <a:stretch>
            <a:fillRect/>
          </a:stretch>
        </p:blipFill>
        <p:spPr>
          <a:xfrm>
            <a:off x="767715" y="1109345"/>
            <a:ext cx="3139200" cy="5605200"/>
          </a:xfrm>
          <a:prstGeom prst="rect">
            <a:avLst/>
          </a:prstGeom>
          <a:ln>
            <a:solidFill>
              <a:schemeClr val="bg1">
                <a:lumMod val="95000"/>
              </a:schemeClr>
            </a:solidFill>
          </a:ln>
        </p:spPr>
      </p:pic>
      <p:pic>
        <p:nvPicPr>
          <p:cNvPr id="7" name="图片 6"/>
          <p:cNvPicPr/>
          <p:nvPr/>
        </p:nvPicPr>
        <p:blipFill>
          <a:blip r:embed="rId3"/>
          <a:srcRect r="-2260" b="13457"/>
          <a:stretch>
            <a:fillRect/>
          </a:stretch>
        </p:blipFill>
        <p:spPr>
          <a:xfrm>
            <a:off x="4271645" y="1109345"/>
            <a:ext cx="3139200" cy="5605200"/>
          </a:xfrm>
          <a:prstGeom prst="rect">
            <a:avLst/>
          </a:prstGeom>
          <a:ln>
            <a:solidFill>
              <a:schemeClr val="bg1">
                <a:lumMod val="95000"/>
              </a:schemeClr>
            </a:solidFill>
          </a:ln>
        </p:spPr>
      </p:pic>
      <p:sp>
        <p:nvSpPr>
          <p:cNvPr id="8" name="虚尾箭头 7"/>
          <p:cNvSpPr/>
          <p:nvPr/>
        </p:nvSpPr>
        <p:spPr>
          <a:xfrm>
            <a:off x="3540760" y="3321050"/>
            <a:ext cx="452120" cy="409575"/>
          </a:xfrm>
          <a:prstGeom prst="stripedRightArrow">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vertOverflow="overflow" horzOverflow="overflow" vert="horz" wrap="square" lIns="91440" tIns="45720" rIns="91440" bIns="45720" numCol="1" spcCol="0" rtlCol="0" fromWordArt="0" anchor="ctr" anchorCtr="0" forceAA="0" compatLnSpc="1">
            <a:noAutofit/>
          </a:bodyPr>
          <a:lstStyle/>
          <a:p>
            <a:pPr algn="ctr"/>
            <a:endParaRPr lang="zh-CN" altLang="en-US" sz="1800" dirty="0">
              <a:solidFill>
                <a:schemeClr val="bg1"/>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x-none">
                <a:latin typeface="微软雅黑" panose="020B0503020204020204" charset="-122"/>
                <a:ea typeface="微软雅黑" panose="020B0503020204020204" charset="-122"/>
                <a:cs typeface="微软雅黑" panose="020B0503020204020204" charset="-122"/>
              </a:rPr>
              <a:t>1.3 </a:t>
            </a:r>
            <a:r>
              <a:rPr lang="zh-CN" altLang="en-US">
                <a:latin typeface="微软雅黑" panose="020B0503020204020204" charset="-122"/>
                <a:ea typeface="微软雅黑" panose="020B0503020204020204" charset="-122"/>
                <a:cs typeface="微软雅黑" panose="020B0503020204020204" charset="-122"/>
              </a:rPr>
              <a:t>讲者库</a:t>
            </a:r>
            <a:r>
              <a:rPr lang="en-US" altLang="zh-CN">
                <a:latin typeface="微软雅黑" panose="020B0503020204020204" charset="-122"/>
                <a:ea typeface="微软雅黑" panose="020B0503020204020204" charset="-122"/>
                <a:sym typeface="+mn-ea"/>
              </a:rPr>
              <a:t>- </a:t>
            </a:r>
            <a:r>
              <a:rPr lang="zh-CN" altLang="en-US">
                <a:latin typeface="微软雅黑" panose="020B0503020204020204" charset="-122"/>
                <a:ea typeface="微软雅黑" panose="020B0503020204020204" charset="-122"/>
                <a:sym typeface="+mn-ea"/>
              </a:rPr>
              <a:t>协议管理</a:t>
            </a:r>
          </a:p>
        </p:txBody>
      </p:sp>
      <p:sp>
        <p:nvSpPr>
          <p:cNvPr id="5" name="文本框 4"/>
          <p:cNvSpPr txBox="1"/>
          <p:nvPr/>
        </p:nvSpPr>
        <p:spPr>
          <a:xfrm>
            <a:off x="8009255" y="2305455"/>
            <a:ext cx="6055995" cy="1166725"/>
          </a:xfrm>
          <a:prstGeom prst="rect">
            <a:avLst/>
          </a:prstGeom>
          <a:noFill/>
        </p:spPr>
        <p:txBody>
          <a:bodyPr wrap="square" rtlCol="0">
            <a:noAutofit/>
          </a:bodyPr>
          <a:lstStyle/>
          <a:p>
            <a:pPr indent="0">
              <a:buNone/>
            </a:pPr>
            <a:r>
              <a:rPr lang="en-US" altLang="zh-CN" sz="1600" dirty="0">
                <a:solidFill>
                  <a:schemeClr val="tx1"/>
                </a:solidFill>
                <a:latin typeface="微软雅黑" panose="020B0503020204020204" charset="-122"/>
                <a:ea typeface="微软雅黑" panose="020B0503020204020204" charset="-122"/>
                <a:sym typeface="+mn-ea"/>
              </a:rPr>
              <a:t>1</a:t>
            </a:r>
            <a:r>
              <a:rPr lang="zh-CN" altLang="en-US" sz="1600" dirty="0">
                <a:solidFill>
                  <a:schemeClr val="tx1"/>
                </a:solidFill>
                <a:latin typeface="微软雅黑" panose="020B0503020204020204" charset="-122"/>
                <a:ea typeface="微软雅黑" panose="020B0503020204020204" charset="-122"/>
                <a:sym typeface="+mn-ea"/>
              </a:rPr>
              <a:t>、申请人可在我的讲者</a:t>
            </a:r>
            <a:r>
              <a:rPr lang="en-US" altLang="zh-CN" sz="1600" dirty="0">
                <a:solidFill>
                  <a:schemeClr val="tx1"/>
                </a:solidFill>
                <a:latin typeface="微软雅黑" panose="020B0503020204020204" charset="-122"/>
                <a:ea typeface="微软雅黑" panose="020B0503020204020204" charset="-122"/>
                <a:sym typeface="+mn-ea"/>
              </a:rPr>
              <a:t>-</a:t>
            </a:r>
            <a:r>
              <a:rPr lang="zh-CN" altLang="en-US" sz="1600" dirty="0">
                <a:solidFill>
                  <a:schemeClr val="tx1"/>
                </a:solidFill>
                <a:latin typeface="微软雅黑" panose="020B0503020204020204" charset="-122"/>
                <a:ea typeface="微软雅黑" panose="020B0503020204020204" charset="-122"/>
                <a:sym typeface="+mn-ea"/>
              </a:rPr>
              <a:t>全部讲者，检索讲者库信息，查看签约明细，并下载协议文件</a:t>
            </a:r>
          </a:p>
          <a:p>
            <a:pPr indent="0">
              <a:buNone/>
            </a:pPr>
            <a:r>
              <a:rPr lang="en-US" altLang="zh-CN" sz="1600" dirty="0">
                <a:solidFill>
                  <a:schemeClr val="tx1"/>
                </a:solidFill>
                <a:latin typeface="微软雅黑" panose="020B0503020204020204" charset="-122"/>
                <a:ea typeface="微软雅黑" panose="020B0503020204020204" charset="-122"/>
                <a:sym typeface="+mn-ea"/>
              </a:rPr>
              <a:t>2</a:t>
            </a:r>
            <a:r>
              <a:rPr lang="zh-CN" altLang="en-US" sz="1600" dirty="0">
                <a:solidFill>
                  <a:schemeClr val="tx1"/>
                </a:solidFill>
                <a:latin typeface="微软雅黑" panose="020B0503020204020204" charset="-122"/>
                <a:ea typeface="微软雅黑" panose="020B0503020204020204" charset="-122"/>
                <a:sym typeface="+mn-ea"/>
              </a:rPr>
              <a:t>、协议状态：签约中、已签约、已终止、已过期</a:t>
            </a:r>
          </a:p>
        </p:txBody>
      </p:sp>
      <p:pic>
        <p:nvPicPr>
          <p:cNvPr id="7" name="图片 6" descr="图形用户界面, 应用程序&#10;&#10;AI 生成的内容可能不正确。">
            <a:extLst>
              <a:ext uri="{FF2B5EF4-FFF2-40B4-BE49-F238E27FC236}">
                <a16:creationId xmlns:a16="http://schemas.microsoft.com/office/drawing/2014/main" id="{38CAB1A9-BB34-1DE4-8EC9-4BF972558658}"/>
              </a:ext>
            </a:extLst>
          </p:cNvPr>
          <p:cNvPicPr>
            <a:picLocks noChangeAspect="1"/>
          </p:cNvPicPr>
          <p:nvPr/>
        </p:nvPicPr>
        <p:blipFill>
          <a:blip r:embed="rId2"/>
          <a:stretch>
            <a:fillRect/>
          </a:stretch>
        </p:blipFill>
        <p:spPr>
          <a:xfrm>
            <a:off x="564945" y="954222"/>
            <a:ext cx="3181091" cy="6480000"/>
          </a:xfrm>
          <a:prstGeom prst="rect">
            <a:avLst/>
          </a:prstGeom>
          <a:ln>
            <a:solidFill>
              <a:schemeClr val="bg1">
                <a:lumMod val="95000"/>
              </a:schemeClr>
            </a:solidFill>
          </a:ln>
        </p:spPr>
      </p:pic>
      <p:pic>
        <p:nvPicPr>
          <p:cNvPr id="9" name="图片 8" descr="图形用户界面, 文本, 应用程序&#10;&#10;AI 生成的内容可能不正确。">
            <a:extLst>
              <a:ext uri="{FF2B5EF4-FFF2-40B4-BE49-F238E27FC236}">
                <a16:creationId xmlns:a16="http://schemas.microsoft.com/office/drawing/2014/main" id="{3E127F7B-674B-A442-808B-5B8B7253A4EB}"/>
              </a:ext>
            </a:extLst>
          </p:cNvPr>
          <p:cNvPicPr>
            <a:picLocks noChangeAspect="1"/>
          </p:cNvPicPr>
          <p:nvPr/>
        </p:nvPicPr>
        <p:blipFill>
          <a:blip r:embed="rId3"/>
          <a:stretch>
            <a:fillRect/>
          </a:stretch>
        </p:blipFill>
        <p:spPr>
          <a:xfrm>
            <a:off x="3958358" y="954222"/>
            <a:ext cx="3150109" cy="6480000"/>
          </a:xfrm>
          <a:prstGeom prst="rect">
            <a:avLst/>
          </a:prstGeom>
          <a:ln>
            <a:solidFill>
              <a:schemeClr val="bg1">
                <a:lumMod val="95000"/>
              </a:schemeClr>
            </a:solid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noChangeArrowheads="1"/>
          </p:cNvSpPr>
          <p:nvPr>
            <p:ph type="title"/>
          </p:nvPr>
        </p:nvSpPr>
        <p:spPr>
          <a:xfrm>
            <a:off x="2600115" y="3211692"/>
            <a:ext cx="10894356" cy="1015365"/>
          </a:xfrm>
        </p:spPr>
        <p:txBody>
          <a:bodyPr/>
          <a:lstStyle/>
          <a:p>
            <a:r>
              <a:rPr altLang="zh-CN" sz="6600">
                <a:solidFill>
                  <a:schemeClr val="bg1"/>
                </a:solidFill>
                <a:latin typeface="微软雅黑" panose="020B0503020204020204" charset="-122"/>
                <a:ea typeface="微软雅黑" panose="020B0503020204020204" charset="-122"/>
                <a:cs typeface="微软雅黑" panose="020B0503020204020204" charset="-122"/>
              </a:rPr>
              <a:t>02 </a:t>
            </a:r>
            <a:r>
              <a:rPr lang="zh-CN" altLang="en-US" sz="6600">
                <a:solidFill>
                  <a:schemeClr val="bg1"/>
                </a:solidFill>
                <a:latin typeface="微软雅黑" panose="020B0503020204020204" charset="-122"/>
                <a:ea typeface="微软雅黑" panose="020B0503020204020204" charset="-122"/>
                <a:cs typeface="微软雅黑" panose="020B0503020204020204" charset="-122"/>
              </a:rPr>
              <a:t>自办会管理</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noChangeArrowheads="1"/>
          </p:cNvSpPr>
          <p:nvPr>
            <p:ph type="title"/>
          </p:nvPr>
        </p:nvSpPr>
        <p:spPr>
          <a:xfrm>
            <a:off x="2600115" y="3211692"/>
            <a:ext cx="10894356" cy="1015365"/>
          </a:xfrm>
        </p:spPr>
        <p:txBody>
          <a:bodyPr/>
          <a:lstStyle/>
          <a:p>
            <a:r>
              <a:rPr lang="zh-CN" altLang="en-US" sz="6600">
                <a:solidFill>
                  <a:schemeClr val="bg1"/>
                </a:solidFill>
                <a:latin typeface="微软雅黑" panose="020B0503020204020204" charset="-122"/>
                <a:ea typeface="微软雅黑" panose="020B0503020204020204" charset="-122"/>
                <a:cs typeface="微软雅黑" panose="020B0503020204020204" charset="-122"/>
              </a:rPr>
              <a:t>前序</a:t>
            </a:r>
            <a:r>
              <a:rPr altLang="zh-CN" sz="6600">
                <a:solidFill>
                  <a:schemeClr val="bg1"/>
                </a:solidFill>
                <a:latin typeface="微软雅黑" panose="020B0503020204020204" charset="-122"/>
                <a:ea typeface="微软雅黑" panose="020B0503020204020204" charset="-122"/>
                <a:cs typeface="微软雅黑" panose="020B0503020204020204" charset="-122"/>
              </a:rPr>
              <a:t> </a:t>
            </a:r>
            <a:r>
              <a:rPr lang="zh-CN" altLang="en-US" sz="6600">
                <a:solidFill>
                  <a:schemeClr val="bg1"/>
                </a:solidFill>
                <a:latin typeface="微软雅黑" panose="020B0503020204020204" charset="-122"/>
                <a:ea typeface="微软雅黑" panose="020B0503020204020204" charset="-122"/>
                <a:cs typeface="微软雅黑" panose="020B0503020204020204" charset="-122"/>
              </a:rPr>
              <a:t>移动端进入系统方式</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latin typeface="微软雅黑" panose="020B0503020204020204" charset="-122"/>
                <a:ea typeface="微软雅黑" panose="020B0503020204020204" charset="-122"/>
                <a:cs typeface="微软雅黑" panose="020B0503020204020204" charset="-122"/>
              </a:rPr>
              <a:t>自办会管理全流程</a:t>
            </a:r>
          </a:p>
        </p:txBody>
      </p:sp>
      <p:sp>
        <p:nvSpPr>
          <p:cNvPr id="3" name="矩形 2"/>
          <p:cNvSpPr/>
          <p:nvPr/>
        </p:nvSpPr>
        <p:spPr>
          <a:xfrm>
            <a:off x="3168650" y="1101725"/>
            <a:ext cx="3100705" cy="1427480"/>
          </a:xfrm>
          <a:prstGeom prst="rect">
            <a:avLst/>
          </a:prstGeom>
        </p:spPr>
        <p:style>
          <a:lnRef idx="2">
            <a:schemeClr val="accent1"/>
          </a:lnRef>
          <a:fillRef idx="0">
            <a:srgbClr val="FFFFFF"/>
          </a:fillRef>
          <a:effectRef idx="0">
            <a:srgbClr val="FFFFFF"/>
          </a:effectRef>
          <a:fontRef idx="minor">
            <a:schemeClr val="tx1"/>
          </a:fontRef>
        </p:style>
        <p:txBody>
          <a:bodyPr rot="0" vertOverflow="overflow" horzOverflow="overflow" vert="horz" wrap="square" lIns="91440" tIns="45720" rIns="91440" bIns="45720" numCol="1" spcCol="0" rtlCol="0" fromWordArt="0" anchor="ctr" anchorCtr="0" forceAA="0" compatLnSpc="1">
            <a:noAutofit/>
          </a:bodyPr>
          <a:lstStyle/>
          <a:p>
            <a:pPr algn="ctr"/>
            <a:endParaRPr lang="zh-CN" altLang="en-US" sz="1800" dirty="0">
              <a:solidFill>
                <a:schemeClr val="bg1"/>
              </a:solidFill>
            </a:endParaRPr>
          </a:p>
        </p:txBody>
      </p:sp>
      <p:sp>
        <p:nvSpPr>
          <p:cNvPr id="13" name="矩形 12"/>
          <p:cNvSpPr/>
          <p:nvPr/>
        </p:nvSpPr>
        <p:spPr>
          <a:xfrm>
            <a:off x="7176770" y="1101725"/>
            <a:ext cx="3200400" cy="1741170"/>
          </a:xfrm>
          <a:prstGeom prst="rect">
            <a:avLst/>
          </a:prstGeom>
          <a:ln>
            <a:solidFill>
              <a:srgbClr val="F36419"/>
            </a:solidFill>
          </a:ln>
        </p:spPr>
        <p:style>
          <a:lnRef idx="2">
            <a:schemeClr val="accent1"/>
          </a:lnRef>
          <a:fillRef idx="0">
            <a:srgbClr val="FFFFFF"/>
          </a:fillRef>
          <a:effectRef idx="0">
            <a:srgbClr val="FFFFFF"/>
          </a:effectRef>
          <a:fontRef idx="minor">
            <a:schemeClr val="tx1"/>
          </a:fontRef>
        </p:style>
        <p:txBody>
          <a:bodyPr rot="0" vertOverflow="overflow" horzOverflow="overflow" vert="horz" wrap="square" lIns="91440" tIns="45720" rIns="91440" bIns="45720" numCol="1" spcCol="0" rtlCol="0" fromWordArt="0" anchor="ctr" anchorCtr="0" forceAA="0" compatLnSpc="1">
            <a:noAutofit/>
          </a:bodyPr>
          <a:lstStyle/>
          <a:p>
            <a:pPr algn="ctr"/>
            <a:endParaRPr lang="zh-CN" altLang="en-US" sz="1800" dirty="0">
              <a:solidFill>
                <a:schemeClr val="bg1"/>
              </a:solidFill>
            </a:endParaRPr>
          </a:p>
        </p:txBody>
      </p:sp>
      <p:cxnSp>
        <p:nvCxnSpPr>
          <p:cNvPr id="14" name="直接箭头连接符 13"/>
          <p:cNvCxnSpPr>
            <a:endCxn id="13" idx="1"/>
          </p:cNvCxnSpPr>
          <p:nvPr/>
        </p:nvCxnSpPr>
        <p:spPr>
          <a:xfrm>
            <a:off x="6268085" y="1967865"/>
            <a:ext cx="908685" cy="4445"/>
          </a:xfrm>
          <a:prstGeom prst="straightConnector1">
            <a:avLst/>
          </a:prstGeom>
          <a:ln w="31750">
            <a:solidFill>
              <a:srgbClr val="F36419"/>
            </a:solidFill>
            <a:tailEnd type="arrow"/>
          </a:ln>
        </p:spPr>
        <p:style>
          <a:lnRef idx="1">
            <a:schemeClr val="accent1"/>
          </a:lnRef>
          <a:fillRef idx="0">
            <a:schemeClr val="accent1"/>
          </a:fillRef>
          <a:effectRef idx="0">
            <a:schemeClr val="accent1"/>
          </a:effectRef>
          <a:fontRef idx="minor">
            <a:schemeClr val="tx1"/>
          </a:fontRef>
        </p:style>
      </p:cxnSp>
      <p:sp>
        <p:nvSpPr>
          <p:cNvPr id="20" name="矩形 19"/>
          <p:cNvSpPr/>
          <p:nvPr/>
        </p:nvSpPr>
        <p:spPr>
          <a:xfrm>
            <a:off x="11150600" y="1101725"/>
            <a:ext cx="3200400" cy="1741170"/>
          </a:xfrm>
          <a:prstGeom prst="rect">
            <a:avLst/>
          </a:prstGeom>
          <a:ln>
            <a:solidFill>
              <a:srgbClr val="F36419"/>
            </a:solidFill>
          </a:ln>
        </p:spPr>
        <p:style>
          <a:lnRef idx="2">
            <a:schemeClr val="accent1"/>
          </a:lnRef>
          <a:fillRef idx="0">
            <a:srgbClr val="FFFFFF"/>
          </a:fillRef>
          <a:effectRef idx="0">
            <a:srgbClr val="FFFFFF"/>
          </a:effectRef>
          <a:fontRef idx="minor">
            <a:schemeClr val="tx1"/>
          </a:fontRef>
        </p:style>
        <p:txBody>
          <a:bodyPr rot="0" vertOverflow="overflow" horzOverflow="overflow" vert="horz" wrap="square" lIns="91440" tIns="45720" rIns="91440" bIns="45720" numCol="1" spcCol="0" rtlCol="0" fromWordArt="0" anchor="ctr" anchorCtr="0" forceAA="0" compatLnSpc="1">
            <a:noAutofit/>
          </a:bodyPr>
          <a:lstStyle/>
          <a:p>
            <a:pPr algn="ctr"/>
            <a:endParaRPr lang="zh-CN" altLang="en-US" sz="1800" dirty="0">
              <a:solidFill>
                <a:schemeClr val="bg1"/>
              </a:solidFill>
            </a:endParaRPr>
          </a:p>
        </p:txBody>
      </p:sp>
      <p:cxnSp>
        <p:nvCxnSpPr>
          <p:cNvPr id="21" name="直接箭头连接符 20"/>
          <p:cNvCxnSpPr/>
          <p:nvPr/>
        </p:nvCxnSpPr>
        <p:spPr>
          <a:xfrm>
            <a:off x="10377170" y="2063750"/>
            <a:ext cx="773430" cy="0"/>
          </a:xfrm>
          <a:prstGeom prst="straightConnector1">
            <a:avLst/>
          </a:prstGeom>
          <a:ln w="31750">
            <a:solidFill>
              <a:srgbClr val="F36419"/>
            </a:solidFill>
            <a:tailEnd type="arrow"/>
          </a:ln>
        </p:spPr>
        <p:style>
          <a:lnRef idx="1">
            <a:schemeClr val="accent1"/>
          </a:lnRef>
          <a:fillRef idx="0">
            <a:schemeClr val="accent1"/>
          </a:fillRef>
          <a:effectRef idx="0">
            <a:schemeClr val="accent1"/>
          </a:effectRef>
          <a:fontRef idx="minor">
            <a:schemeClr val="tx1"/>
          </a:fontRef>
        </p:style>
      </p:cxnSp>
      <p:sp>
        <p:nvSpPr>
          <p:cNvPr id="22" name="文本框 21"/>
          <p:cNvSpPr txBox="1"/>
          <p:nvPr/>
        </p:nvSpPr>
        <p:spPr>
          <a:xfrm>
            <a:off x="11284585" y="1151255"/>
            <a:ext cx="2994025" cy="1198880"/>
          </a:xfrm>
          <a:prstGeom prst="rect">
            <a:avLst/>
          </a:prstGeom>
          <a:noFill/>
        </p:spPr>
        <p:txBody>
          <a:bodyPr wrap="square" rtlCol="0">
            <a:spAutoFit/>
          </a:bodyPr>
          <a:lstStyle/>
          <a:p>
            <a:pPr indent="0">
              <a:buFont typeface="Arial" panose="020B0604020202020204" pitchFamily="34" charset="0"/>
              <a:buNone/>
            </a:pPr>
            <a:r>
              <a:rPr lang="zh-CN" altLang="en-US" b="1">
                <a:latin typeface="微软雅黑" panose="020B0503020204020204" charset="-122"/>
                <a:ea typeface="微软雅黑" panose="020B0503020204020204" charset="-122"/>
              </a:rPr>
              <a:t>确认会议实际信息</a:t>
            </a:r>
          </a:p>
          <a:p>
            <a:pPr marL="285750" indent="-285750">
              <a:buFont typeface="Arial" panose="020B0604020202020204" pitchFamily="34" charset="0"/>
              <a:buChar char="•"/>
            </a:pPr>
            <a:r>
              <a:rPr lang="zh-CN" altLang="en-US">
                <a:latin typeface="微软雅黑" panose="020B0503020204020204" charset="-122"/>
                <a:ea typeface="微软雅黑" panose="020B0503020204020204" charset="-122"/>
              </a:rPr>
              <a:t>确认会议是否召开</a:t>
            </a:r>
          </a:p>
          <a:p>
            <a:pPr marL="285750" indent="-285750">
              <a:buFont typeface="Arial" panose="020B0604020202020204" pitchFamily="34" charset="0"/>
              <a:buChar char="•"/>
            </a:pPr>
            <a:r>
              <a:rPr lang="zh-CN" altLang="en-US">
                <a:latin typeface="微软雅黑" panose="020B0503020204020204" charset="-122"/>
                <a:ea typeface="微软雅黑" panose="020B0503020204020204" charset="-122"/>
              </a:rPr>
              <a:t>确认会议实际起止时间</a:t>
            </a:r>
          </a:p>
          <a:p>
            <a:pPr marL="285750" indent="-285750">
              <a:buFont typeface="Arial" panose="020B0604020202020204" pitchFamily="34" charset="0"/>
              <a:buChar char="•"/>
            </a:pPr>
            <a:r>
              <a:rPr lang="zh-CN" altLang="en-US">
                <a:latin typeface="微软雅黑" panose="020B0503020204020204" charset="-122"/>
                <a:ea typeface="微软雅黑" panose="020B0503020204020204" charset="-122"/>
              </a:rPr>
              <a:t>补充会议材料</a:t>
            </a:r>
            <a:r>
              <a:rPr lang="en-US" altLang="zh-CN">
                <a:latin typeface="微软雅黑" panose="020B0503020204020204" charset="-122"/>
                <a:ea typeface="微软雅黑" panose="020B0503020204020204" charset="-122"/>
              </a:rPr>
              <a:t>/</a:t>
            </a:r>
            <a:r>
              <a:rPr lang="zh-CN" altLang="en-US">
                <a:latin typeface="微软雅黑" panose="020B0503020204020204" charset="-122"/>
                <a:ea typeface="微软雅黑" panose="020B0503020204020204" charset="-122"/>
              </a:rPr>
              <a:t>附件</a:t>
            </a:r>
          </a:p>
        </p:txBody>
      </p:sp>
      <p:sp>
        <p:nvSpPr>
          <p:cNvPr id="31" name="矩形 30"/>
          <p:cNvSpPr/>
          <p:nvPr/>
        </p:nvSpPr>
        <p:spPr>
          <a:xfrm>
            <a:off x="222885" y="1108710"/>
            <a:ext cx="2449195" cy="1421130"/>
          </a:xfrm>
          <a:prstGeom prst="rect">
            <a:avLst/>
          </a:prstGeom>
        </p:spPr>
        <p:style>
          <a:lnRef idx="2">
            <a:schemeClr val="accent1"/>
          </a:lnRef>
          <a:fillRef idx="0">
            <a:srgbClr val="FFFFFF"/>
          </a:fillRef>
          <a:effectRef idx="0">
            <a:srgbClr val="FFFFFF"/>
          </a:effectRef>
          <a:fontRef idx="minor">
            <a:schemeClr val="tx1"/>
          </a:fontRef>
        </p:style>
        <p:txBody>
          <a:bodyPr rot="0" vertOverflow="overflow" horzOverflow="overflow" vert="horz" wrap="square" lIns="91440" tIns="45720" rIns="91440" bIns="45720" numCol="1" spcCol="0" rtlCol="0" fromWordArt="0" anchor="ctr" anchorCtr="0" forceAA="0" compatLnSpc="1">
            <a:noAutofit/>
          </a:bodyPr>
          <a:lstStyle/>
          <a:p>
            <a:pPr algn="ctr"/>
            <a:endParaRPr lang="zh-CN" altLang="en-US" sz="1800" dirty="0">
              <a:solidFill>
                <a:schemeClr val="bg1"/>
              </a:solidFill>
            </a:endParaRPr>
          </a:p>
        </p:txBody>
      </p:sp>
      <p:sp>
        <p:nvSpPr>
          <p:cNvPr id="33" name="文本框 32"/>
          <p:cNvSpPr txBox="1"/>
          <p:nvPr/>
        </p:nvSpPr>
        <p:spPr>
          <a:xfrm>
            <a:off x="222885" y="1108710"/>
            <a:ext cx="2435225" cy="1433195"/>
          </a:xfrm>
          <a:prstGeom prst="rect">
            <a:avLst/>
          </a:prstGeom>
          <a:noFill/>
        </p:spPr>
        <p:txBody>
          <a:bodyPr wrap="square" rtlCol="0">
            <a:noAutofit/>
          </a:bodyPr>
          <a:lstStyle/>
          <a:p>
            <a:pPr indent="0">
              <a:buFont typeface="Arial" panose="020B0604020202020204" pitchFamily="34" charset="0"/>
              <a:buNone/>
            </a:pPr>
            <a:r>
              <a:rPr lang="zh-CN" altLang="en-US" b="1">
                <a:latin typeface="微软雅黑" panose="020B0503020204020204" charset="-122"/>
                <a:ea typeface="微软雅黑" panose="020B0503020204020204" charset="-122"/>
                <a:cs typeface="微软雅黑" panose="020B0503020204020204" charset="-122"/>
              </a:rPr>
              <a:t>会议申请</a:t>
            </a:r>
          </a:p>
          <a:p>
            <a:pPr marL="285750" indent="-285750">
              <a:buFont typeface="Arial" panose="020B0604020202020204" pitchFamily="34" charset="0"/>
              <a:buChar char="•"/>
            </a:pPr>
            <a:r>
              <a:rPr lang="zh-CN" altLang="en-US">
                <a:latin typeface="微软雅黑" panose="020B0503020204020204" charset="-122"/>
                <a:ea typeface="微软雅黑" panose="020B0503020204020204" charset="-122"/>
                <a:cs typeface="微软雅黑" panose="020B0503020204020204" charset="-122"/>
              </a:rPr>
              <a:t>会议基本信息</a:t>
            </a:r>
          </a:p>
          <a:p>
            <a:pPr marL="285750" indent="-285750">
              <a:buFont typeface="Arial" panose="020B0604020202020204" pitchFamily="34" charset="0"/>
              <a:buChar char="•"/>
            </a:pPr>
            <a:r>
              <a:rPr lang="zh-CN" altLang="en-US">
                <a:latin typeface="微软雅黑" panose="020B0503020204020204" charset="-122"/>
                <a:ea typeface="微软雅黑" panose="020B0503020204020204" charset="-122"/>
                <a:cs typeface="微软雅黑" panose="020B0503020204020204" charset="-122"/>
              </a:rPr>
              <a:t>会议讲者信息</a:t>
            </a:r>
          </a:p>
          <a:p>
            <a:pPr marL="285750" indent="-285750">
              <a:buFont typeface="Arial" panose="020B0604020202020204" pitchFamily="34" charset="0"/>
              <a:buChar char="•"/>
            </a:pPr>
            <a:r>
              <a:rPr lang="zh-CN" altLang="en-US">
                <a:latin typeface="微软雅黑" panose="020B0503020204020204" charset="-122"/>
                <a:ea typeface="微软雅黑" panose="020B0503020204020204" charset="-122"/>
                <a:cs typeface="微软雅黑" panose="020B0503020204020204" charset="-122"/>
              </a:rPr>
              <a:t>费用信息</a:t>
            </a:r>
          </a:p>
          <a:p>
            <a:pPr marL="285750" indent="-285750">
              <a:buFont typeface="Arial" panose="020B0604020202020204" pitchFamily="34" charset="0"/>
              <a:buChar char="•"/>
            </a:pPr>
            <a:r>
              <a:rPr lang="zh-CN" altLang="en-US">
                <a:latin typeface="微软雅黑" panose="020B0503020204020204" charset="-122"/>
                <a:ea typeface="微软雅黑" panose="020B0503020204020204" charset="-122"/>
                <a:cs typeface="微软雅黑" panose="020B0503020204020204" charset="-122"/>
              </a:rPr>
              <a:t>附件材料</a:t>
            </a:r>
          </a:p>
        </p:txBody>
      </p:sp>
      <p:cxnSp>
        <p:nvCxnSpPr>
          <p:cNvPr id="34" name="直接箭头连接符 33"/>
          <p:cNvCxnSpPr/>
          <p:nvPr/>
        </p:nvCxnSpPr>
        <p:spPr>
          <a:xfrm>
            <a:off x="2686050" y="2159000"/>
            <a:ext cx="485775" cy="0"/>
          </a:xfrm>
          <a:prstGeom prst="straightConnector1">
            <a:avLst/>
          </a:prstGeom>
          <a:ln w="31750">
            <a:solidFill>
              <a:srgbClr val="F36419"/>
            </a:solidFill>
            <a:tailEnd type="arrow"/>
          </a:ln>
        </p:spPr>
        <p:style>
          <a:lnRef idx="1">
            <a:schemeClr val="accent1"/>
          </a:lnRef>
          <a:fillRef idx="0">
            <a:schemeClr val="accent1"/>
          </a:fillRef>
          <a:effectRef idx="0">
            <a:schemeClr val="accent1"/>
          </a:effectRef>
          <a:fontRef idx="minor">
            <a:schemeClr val="tx1"/>
          </a:fontRef>
        </p:style>
      </p:cxnSp>
      <p:sp>
        <p:nvSpPr>
          <p:cNvPr id="5" name="矩形 4"/>
          <p:cNvSpPr/>
          <p:nvPr/>
        </p:nvSpPr>
        <p:spPr>
          <a:xfrm>
            <a:off x="223520" y="3183890"/>
            <a:ext cx="3846195" cy="3892550"/>
          </a:xfrm>
          <a:prstGeom prst="rect">
            <a:avLst/>
          </a:prstGeom>
          <a:ln>
            <a:solidFill>
              <a:schemeClr val="accent1"/>
            </a:solidFill>
            <a:prstDash val="sysDash"/>
          </a:ln>
        </p:spPr>
        <p:style>
          <a:lnRef idx="2">
            <a:schemeClr val="accent1"/>
          </a:lnRef>
          <a:fillRef idx="0">
            <a:srgbClr val="FFFFFF"/>
          </a:fillRef>
          <a:effectRef idx="0">
            <a:srgbClr val="FFFFFF"/>
          </a:effectRef>
          <a:fontRef idx="minor">
            <a:schemeClr val="tx1"/>
          </a:fontRef>
        </p:style>
        <p:txBody>
          <a:bodyPr rot="0" vertOverflow="overflow" horzOverflow="overflow" vert="horz" wrap="square" lIns="91440" tIns="45720" rIns="91440" bIns="45720" numCol="1" spcCol="0" rtlCol="0" fromWordArt="0" anchor="ctr" anchorCtr="0" forceAA="0" compatLnSpc="1">
            <a:noAutofit/>
          </a:bodyPr>
          <a:lstStyle/>
          <a:p>
            <a:pPr algn="l"/>
            <a:r>
              <a:rPr lang="zh-CN" altLang="en-US" sz="1400" b="1" dirty="0">
                <a:solidFill>
                  <a:schemeClr val="tx1"/>
                </a:solidFill>
                <a:latin typeface="微软雅黑" panose="020B0503020204020204" charset="-122"/>
                <a:ea typeface="微软雅黑" panose="020B0503020204020204" charset="-122"/>
                <a:cs typeface="微软雅黑" panose="020B0503020204020204" charset="-122"/>
              </a:rPr>
              <a:t>会议类型：</a:t>
            </a:r>
          </a:p>
          <a:p>
            <a:pPr algn="l"/>
            <a:r>
              <a:rPr lang="zh-CN" altLang="en-US" sz="1400" dirty="0">
                <a:solidFill>
                  <a:schemeClr val="tx1"/>
                </a:solidFill>
                <a:latin typeface="微软雅黑" panose="020B0503020204020204" charset="-122"/>
                <a:ea typeface="微软雅黑" panose="020B0503020204020204" charset="-122"/>
                <a:cs typeface="微软雅黑" panose="020B0503020204020204" charset="-122"/>
              </a:rPr>
              <a:t>学术餐会、科室会、院内会、圆桌会、城市会、省级会（区域会）、全国会、国际会、专家研讨会、专家咨询会（</a:t>
            </a:r>
            <a:r>
              <a:rPr lang="en-US" altLang="zh-CN" sz="1400" dirty="0">
                <a:solidFill>
                  <a:schemeClr val="tx1"/>
                </a:solidFill>
                <a:latin typeface="微软雅黑" panose="020B0503020204020204" charset="-122"/>
                <a:ea typeface="微软雅黑" panose="020B0503020204020204" charset="-122"/>
                <a:cs typeface="微软雅黑" panose="020B0503020204020204" charset="-122"/>
              </a:rPr>
              <a:t>AB</a:t>
            </a:r>
            <a:r>
              <a:rPr lang="zh-CN" altLang="en-US" sz="1400" dirty="0">
                <a:solidFill>
                  <a:schemeClr val="tx1"/>
                </a:solidFill>
                <a:latin typeface="微软雅黑" panose="020B0503020204020204" charset="-122"/>
                <a:ea typeface="微软雅黑" panose="020B0503020204020204" charset="-122"/>
                <a:cs typeface="微软雅黑" panose="020B0503020204020204" charset="-122"/>
              </a:rPr>
              <a:t>会）、内训会。</a:t>
            </a:r>
          </a:p>
          <a:p>
            <a:pPr algn="l"/>
            <a:endParaRPr lang="zh-CN" altLang="en-US" sz="1400" dirty="0">
              <a:solidFill>
                <a:schemeClr val="tx1"/>
              </a:solidFill>
              <a:latin typeface="微软雅黑" panose="020B0503020204020204" charset="-122"/>
              <a:ea typeface="微软雅黑" panose="020B0503020204020204" charset="-122"/>
              <a:cs typeface="微软雅黑" panose="020B0503020204020204" charset="-122"/>
            </a:endParaRPr>
          </a:p>
          <a:p>
            <a:pPr algn="l"/>
            <a:r>
              <a:rPr lang="zh-CN" altLang="en-US" sz="1400" b="1" dirty="0">
                <a:solidFill>
                  <a:schemeClr val="tx1"/>
                </a:solidFill>
                <a:latin typeface="微软雅黑" panose="020B0503020204020204" charset="-122"/>
                <a:ea typeface="微软雅黑" panose="020B0503020204020204" charset="-122"/>
                <a:cs typeface="微软雅黑" panose="020B0503020204020204" charset="-122"/>
              </a:rPr>
              <a:t>费用类型：</a:t>
            </a:r>
          </a:p>
          <a:p>
            <a:pPr algn="l"/>
            <a:r>
              <a:rPr lang="en-US" altLang="zh-CN" sz="1400" dirty="0">
                <a:solidFill>
                  <a:schemeClr val="tx1"/>
                </a:solidFill>
                <a:latin typeface="微软雅黑" panose="020B0503020204020204" charset="-122"/>
                <a:ea typeface="微软雅黑" panose="020B0503020204020204" charset="-122"/>
                <a:cs typeface="微软雅黑" panose="020B0503020204020204" charset="-122"/>
              </a:rPr>
              <a:t>1</a:t>
            </a:r>
            <a:r>
              <a:rPr lang="zh-CN" altLang="en-US" sz="1400" dirty="0">
                <a:solidFill>
                  <a:schemeClr val="tx1"/>
                </a:solidFill>
                <a:latin typeface="微软雅黑" panose="020B0503020204020204" charset="-122"/>
                <a:ea typeface="微软雅黑" panose="020B0503020204020204" charset="-122"/>
                <a:cs typeface="微软雅黑" panose="020B0503020204020204" charset="-122"/>
              </a:rPr>
              <a:t>）对私</a:t>
            </a:r>
            <a:r>
              <a:rPr lang="en-US" altLang="zh-CN" sz="1400" dirty="0">
                <a:solidFill>
                  <a:schemeClr val="tx1"/>
                </a:solidFill>
                <a:latin typeface="微软雅黑" panose="020B0503020204020204" charset="-122"/>
                <a:ea typeface="微软雅黑" panose="020B0503020204020204" charset="-122"/>
                <a:cs typeface="微软雅黑" panose="020B0503020204020204" charset="-122"/>
              </a:rPr>
              <a:t>-</a:t>
            </a:r>
            <a:r>
              <a:rPr lang="zh-CN" altLang="en-US" sz="1400" dirty="0">
                <a:solidFill>
                  <a:schemeClr val="tx1"/>
                </a:solidFill>
                <a:latin typeface="微软雅黑" panose="020B0503020204020204" charset="-122"/>
                <a:ea typeface="微软雅黑" panose="020B0503020204020204" charset="-122"/>
                <a:cs typeface="微软雅黑" panose="020B0503020204020204" charset="-122"/>
              </a:rPr>
              <a:t>个人垫付：待报销（不卡提交）</a:t>
            </a:r>
          </a:p>
          <a:p>
            <a:pPr algn="l"/>
            <a:r>
              <a:rPr lang="en-US" altLang="zh-CN" sz="1400" dirty="0">
                <a:solidFill>
                  <a:schemeClr val="tx1"/>
                </a:solidFill>
                <a:latin typeface="微软雅黑" panose="020B0503020204020204" charset="-122"/>
                <a:ea typeface="微软雅黑" panose="020B0503020204020204" charset="-122"/>
                <a:cs typeface="微软雅黑" panose="020B0503020204020204" charset="-122"/>
              </a:rPr>
              <a:t>2</a:t>
            </a:r>
            <a:r>
              <a:rPr lang="zh-CN" altLang="en-US" sz="1400" dirty="0">
                <a:solidFill>
                  <a:schemeClr val="tx1"/>
                </a:solidFill>
                <a:latin typeface="微软雅黑" panose="020B0503020204020204" charset="-122"/>
                <a:ea typeface="微软雅黑" panose="020B0503020204020204" charset="-122"/>
                <a:cs typeface="微软雅黑" panose="020B0503020204020204" charset="-122"/>
              </a:rPr>
              <a:t>）对公</a:t>
            </a:r>
            <a:r>
              <a:rPr lang="en-US" altLang="zh-CN" sz="1400" dirty="0">
                <a:solidFill>
                  <a:schemeClr val="tx1"/>
                </a:solidFill>
                <a:latin typeface="微软雅黑" panose="020B0503020204020204" charset="-122"/>
                <a:ea typeface="微软雅黑" panose="020B0503020204020204" charset="-122"/>
                <a:cs typeface="微软雅黑" panose="020B0503020204020204" charset="-122"/>
              </a:rPr>
              <a:t>-</a:t>
            </a:r>
            <a:r>
              <a:rPr lang="zh-CN" altLang="en-US" sz="1400" dirty="0">
                <a:solidFill>
                  <a:schemeClr val="tx1"/>
                </a:solidFill>
                <a:latin typeface="微软雅黑" panose="020B0503020204020204" charset="-122"/>
                <a:ea typeface="微软雅黑" panose="020B0503020204020204" charset="-122"/>
                <a:cs typeface="微软雅黑" panose="020B0503020204020204" charset="-122"/>
              </a:rPr>
              <a:t>对会务供应商：住宿、餐饮、场租、大交通、地面用车、物料、设备、会务人员、税费、服务费、</a:t>
            </a:r>
          </a:p>
          <a:p>
            <a:pPr algn="l"/>
            <a:r>
              <a:rPr lang="en-US" altLang="zh-CN" sz="1400" dirty="0">
                <a:solidFill>
                  <a:schemeClr val="tx1"/>
                </a:solidFill>
                <a:latin typeface="微软雅黑" panose="020B0503020204020204" charset="-122"/>
                <a:ea typeface="微软雅黑" panose="020B0503020204020204" charset="-122"/>
                <a:cs typeface="微软雅黑" panose="020B0503020204020204" charset="-122"/>
              </a:rPr>
              <a:t>3</a:t>
            </a:r>
            <a:r>
              <a:rPr lang="zh-CN" altLang="en-US" sz="1400" dirty="0">
                <a:solidFill>
                  <a:schemeClr val="tx1"/>
                </a:solidFill>
                <a:latin typeface="微软雅黑" panose="020B0503020204020204" charset="-122"/>
                <a:ea typeface="微软雅黑" panose="020B0503020204020204" charset="-122"/>
                <a:cs typeface="微软雅黑" panose="020B0503020204020204" charset="-122"/>
              </a:rPr>
              <a:t>）对公</a:t>
            </a:r>
            <a:r>
              <a:rPr lang="en-US" altLang="zh-CN" sz="1400" dirty="0">
                <a:solidFill>
                  <a:schemeClr val="tx1"/>
                </a:solidFill>
                <a:latin typeface="微软雅黑" panose="020B0503020204020204" charset="-122"/>
                <a:ea typeface="微软雅黑" panose="020B0503020204020204" charset="-122"/>
                <a:cs typeface="微软雅黑" panose="020B0503020204020204" charset="-122"/>
              </a:rPr>
              <a:t>-</a:t>
            </a:r>
            <a:r>
              <a:rPr lang="zh-CN" altLang="en-US" sz="1400" dirty="0">
                <a:solidFill>
                  <a:schemeClr val="tx1"/>
                </a:solidFill>
                <a:latin typeface="微软雅黑" panose="020B0503020204020204" charset="-122"/>
                <a:ea typeface="微软雅黑" panose="020B0503020204020204" charset="-122"/>
                <a:cs typeface="微软雅黑" panose="020B0503020204020204" charset="-122"/>
              </a:rPr>
              <a:t>对企业滴滴：用车（滴滴）</a:t>
            </a:r>
          </a:p>
          <a:p>
            <a:pPr algn="l"/>
            <a:r>
              <a:rPr lang="en-US" altLang="zh-CN" sz="1400" dirty="0">
                <a:solidFill>
                  <a:schemeClr val="tx1"/>
                </a:solidFill>
                <a:latin typeface="微软雅黑" panose="020B0503020204020204" charset="-122"/>
                <a:ea typeface="微软雅黑" panose="020B0503020204020204" charset="-122"/>
                <a:cs typeface="微软雅黑" panose="020B0503020204020204" charset="-122"/>
              </a:rPr>
              <a:t>4</a:t>
            </a:r>
            <a:r>
              <a:rPr lang="zh-CN" altLang="en-US" sz="1400" dirty="0">
                <a:solidFill>
                  <a:schemeClr val="tx1"/>
                </a:solidFill>
                <a:latin typeface="微软雅黑" panose="020B0503020204020204" charset="-122"/>
                <a:ea typeface="微软雅黑" panose="020B0503020204020204" charset="-122"/>
                <a:cs typeface="微软雅黑" panose="020B0503020204020204" charset="-122"/>
              </a:rPr>
              <a:t>）对公</a:t>
            </a:r>
            <a:r>
              <a:rPr lang="en-US" altLang="zh-CN" sz="1400" dirty="0">
                <a:solidFill>
                  <a:schemeClr val="tx1"/>
                </a:solidFill>
                <a:latin typeface="微软雅黑" panose="020B0503020204020204" charset="-122"/>
                <a:ea typeface="微软雅黑" panose="020B0503020204020204" charset="-122"/>
                <a:cs typeface="微软雅黑" panose="020B0503020204020204" charset="-122"/>
              </a:rPr>
              <a:t>-</a:t>
            </a:r>
            <a:r>
              <a:rPr lang="zh-CN" altLang="en-US" sz="1400" dirty="0">
                <a:solidFill>
                  <a:schemeClr val="tx1"/>
                </a:solidFill>
                <a:latin typeface="微软雅黑" panose="020B0503020204020204" charset="-122"/>
                <a:ea typeface="微软雅黑" panose="020B0503020204020204" charset="-122"/>
                <a:cs typeface="微软雅黑" panose="020B0503020204020204" charset="-122"/>
              </a:rPr>
              <a:t>对其他供应商：创意搭建费、医学服务费、线上平台费、翻译费、印刷费、品牌提示物费。</a:t>
            </a:r>
          </a:p>
          <a:p>
            <a:pPr algn="l"/>
            <a:endParaRPr lang="zh-CN" altLang="en-US" sz="1400" dirty="0">
              <a:solidFill>
                <a:schemeClr val="tx1"/>
              </a:solidFill>
              <a:latin typeface="微软雅黑" panose="020B0503020204020204" charset="-122"/>
              <a:ea typeface="微软雅黑" panose="020B0503020204020204" charset="-122"/>
              <a:cs typeface="微软雅黑" panose="020B0503020204020204" charset="-122"/>
            </a:endParaRPr>
          </a:p>
          <a:p>
            <a:pPr algn="l"/>
            <a:r>
              <a:rPr lang="zh-CN" altLang="en-US" sz="1400" b="1" dirty="0">
                <a:solidFill>
                  <a:schemeClr val="tx1"/>
                </a:solidFill>
                <a:latin typeface="微软雅黑" panose="020B0503020204020204" charset="-122"/>
                <a:ea typeface="微软雅黑" panose="020B0503020204020204" charset="-122"/>
                <a:cs typeface="微软雅黑" panose="020B0503020204020204" charset="-122"/>
              </a:rPr>
              <a:t>材料附件：</a:t>
            </a:r>
          </a:p>
          <a:p>
            <a:pPr marL="285750" indent="-285750" algn="l">
              <a:buFont typeface="Arial" panose="020B0604020202020204" pitchFamily="34" charset="0"/>
              <a:buChar char="•"/>
            </a:pPr>
            <a:r>
              <a:rPr lang="zh-CN" altLang="en-US" sz="1400" dirty="0">
                <a:solidFill>
                  <a:schemeClr val="tx1"/>
                </a:solidFill>
                <a:latin typeface="微软雅黑" panose="020B0503020204020204" charset="-122"/>
                <a:ea typeface="微软雅黑" panose="020B0503020204020204" charset="-122"/>
                <a:cs typeface="微软雅黑" panose="020B0503020204020204" charset="-122"/>
              </a:rPr>
              <a:t>会议日程</a:t>
            </a:r>
          </a:p>
          <a:p>
            <a:pPr marL="285750" indent="-285750" algn="l">
              <a:buFont typeface="Arial" panose="020B0604020202020204" pitchFamily="34" charset="0"/>
              <a:buChar char="•"/>
            </a:pPr>
            <a:r>
              <a:rPr lang="zh-CN" altLang="en-US" sz="1400" dirty="0">
                <a:solidFill>
                  <a:schemeClr val="tx1"/>
                </a:solidFill>
                <a:latin typeface="微软雅黑" panose="020B0503020204020204" charset="-122"/>
                <a:ea typeface="微软雅黑" panose="020B0503020204020204" charset="-122"/>
                <a:cs typeface="微软雅黑" panose="020B0503020204020204" charset="-122"/>
              </a:rPr>
              <a:t>其它附件</a:t>
            </a:r>
          </a:p>
        </p:txBody>
      </p:sp>
      <p:cxnSp>
        <p:nvCxnSpPr>
          <p:cNvPr id="6" name="直接箭头连接符 5"/>
          <p:cNvCxnSpPr>
            <a:stCxn id="5" idx="0"/>
            <a:endCxn id="33" idx="2"/>
          </p:cNvCxnSpPr>
          <p:nvPr/>
        </p:nvCxnSpPr>
        <p:spPr>
          <a:xfrm flipH="1" flipV="1">
            <a:off x="1440815" y="2541905"/>
            <a:ext cx="706120" cy="641985"/>
          </a:xfrm>
          <a:prstGeom prst="straightConnector1">
            <a:avLst/>
          </a:prstGeom>
          <a:ln w="9525" cap="flat" cmpd="sng" algn="ctr">
            <a:solidFill>
              <a:schemeClr val="accent1"/>
            </a:solidFill>
            <a:prstDash val="dash"/>
            <a:tailEnd type="arrow" w="med" len="med"/>
          </a:ln>
        </p:spPr>
        <p:style>
          <a:lnRef idx="0">
            <a:schemeClr val="accent1"/>
          </a:lnRef>
          <a:fillRef idx="0">
            <a:srgbClr val="FFFFFF"/>
          </a:fillRef>
          <a:effectRef idx="0">
            <a:srgbClr val="FFFFFF"/>
          </a:effectRef>
          <a:fontRef idx="minor">
            <a:schemeClr val="tx1"/>
          </a:fontRef>
        </p:style>
      </p:cxnSp>
      <p:sp>
        <p:nvSpPr>
          <p:cNvPr id="10" name="文本框 9"/>
          <p:cNvSpPr txBox="1"/>
          <p:nvPr/>
        </p:nvSpPr>
        <p:spPr>
          <a:xfrm>
            <a:off x="3171825" y="1101725"/>
            <a:ext cx="3097530" cy="775970"/>
          </a:xfrm>
          <a:prstGeom prst="rect">
            <a:avLst/>
          </a:prstGeom>
          <a:noFill/>
        </p:spPr>
        <p:txBody>
          <a:bodyPr wrap="square" rtlCol="0">
            <a:noAutofit/>
          </a:bodyPr>
          <a:lstStyle/>
          <a:p>
            <a:r>
              <a:rPr lang="zh-CN" altLang="en-US" b="1">
                <a:latin typeface="微软雅黑" panose="020B0503020204020204" charset="-122"/>
                <a:ea typeface="微软雅黑" panose="020B0503020204020204" charset="-122"/>
                <a:cs typeface="微软雅黑" panose="020B0503020204020204" charset="-122"/>
                <a:sym typeface="+mn-ea"/>
              </a:rPr>
              <a:t>会议审批</a:t>
            </a:r>
          </a:p>
          <a:p>
            <a:pPr marL="285750" indent="-285750">
              <a:buFont typeface="Arial" panose="020B0604020202020204" pitchFamily="34" charset="0"/>
              <a:buChar char="•"/>
            </a:pPr>
            <a:r>
              <a:rPr lang="zh-CN" altLang="en-US">
                <a:latin typeface="微软雅黑" panose="020B0503020204020204" charset="-122"/>
                <a:ea typeface="微软雅黑" panose="020B0503020204020204" charset="-122"/>
                <a:cs typeface="微软雅黑" panose="020B0503020204020204" charset="-122"/>
              </a:rPr>
              <a:t>根据会议总预算</a:t>
            </a:r>
            <a:r>
              <a:rPr lang="en-US" altLang="zh-CN">
                <a:latin typeface="微软雅黑" panose="020B0503020204020204" charset="-122"/>
                <a:ea typeface="微软雅黑" panose="020B0503020204020204" charset="-122"/>
                <a:cs typeface="微软雅黑" panose="020B0503020204020204" charset="-122"/>
              </a:rPr>
              <a:t>DOA</a:t>
            </a:r>
            <a:r>
              <a:rPr lang="zh-CN" altLang="en-US">
                <a:latin typeface="微软雅黑" panose="020B0503020204020204" charset="-122"/>
                <a:ea typeface="微软雅黑" panose="020B0503020204020204" charset="-122"/>
                <a:cs typeface="微软雅黑" panose="020B0503020204020204" charset="-122"/>
              </a:rPr>
              <a:t>审批</a:t>
            </a:r>
          </a:p>
          <a:p>
            <a:endParaRPr lang="zh-CN" altLang="en-US"/>
          </a:p>
        </p:txBody>
      </p:sp>
      <p:sp>
        <p:nvSpPr>
          <p:cNvPr id="12" name="文本框 11"/>
          <p:cNvSpPr txBox="1"/>
          <p:nvPr/>
        </p:nvSpPr>
        <p:spPr>
          <a:xfrm>
            <a:off x="7258050" y="1108710"/>
            <a:ext cx="2828290" cy="1476375"/>
          </a:xfrm>
          <a:prstGeom prst="rect">
            <a:avLst/>
          </a:prstGeom>
          <a:noFill/>
        </p:spPr>
        <p:txBody>
          <a:bodyPr wrap="square" rtlCol="0" anchor="t">
            <a:spAutoFit/>
          </a:bodyPr>
          <a:lstStyle/>
          <a:p>
            <a:r>
              <a:rPr lang="zh-CN" altLang="en-US" b="1">
                <a:latin typeface="微软雅黑" panose="020B0503020204020204" charset="-122"/>
                <a:ea typeface="微软雅黑" panose="020B0503020204020204" charset="-122"/>
                <a:cs typeface="微软雅黑" panose="020B0503020204020204" charset="-122"/>
                <a:sym typeface="+mn-ea"/>
              </a:rPr>
              <a:t>会议执行</a:t>
            </a:r>
          </a:p>
          <a:p>
            <a:pPr marL="285750" indent="-285750">
              <a:buFont typeface="Arial" panose="020B0604020202020204" pitchFamily="34" charset="0"/>
              <a:buChar char="•"/>
            </a:pPr>
            <a:r>
              <a:rPr lang="zh-CN" altLang="en-US">
                <a:latin typeface="微软雅黑" panose="020B0503020204020204" charset="-122"/>
                <a:ea typeface="微软雅黑" panose="020B0503020204020204" charset="-122"/>
                <a:cs typeface="微软雅黑" panose="020B0503020204020204" charset="-122"/>
                <a:sym typeface="+mn-ea"/>
              </a:rPr>
              <a:t>邀约报名</a:t>
            </a:r>
          </a:p>
          <a:p>
            <a:pPr marL="285750" indent="-285750">
              <a:buFont typeface="Arial" panose="020B0604020202020204" pitchFamily="34" charset="0"/>
              <a:buChar char="•"/>
            </a:pPr>
            <a:r>
              <a:rPr lang="zh-CN" altLang="en-US">
                <a:latin typeface="微软雅黑" panose="020B0503020204020204" charset="-122"/>
                <a:ea typeface="微软雅黑" panose="020B0503020204020204" charset="-122"/>
                <a:cs typeface="微软雅黑" panose="020B0503020204020204" charset="-122"/>
                <a:sym typeface="+mn-ea"/>
              </a:rPr>
              <a:t>电子签到</a:t>
            </a:r>
          </a:p>
          <a:p>
            <a:pPr marL="285750" indent="-285750">
              <a:buFont typeface="Arial" panose="020B0604020202020204" pitchFamily="34" charset="0"/>
              <a:buChar char="•"/>
            </a:pPr>
            <a:r>
              <a:rPr lang="zh-CN" altLang="en-US">
                <a:latin typeface="微软雅黑" panose="020B0503020204020204" charset="-122"/>
                <a:ea typeface="微软雅黑" panose="020B0503020204020204" charset="-122"/>
                <a:cs typeface="微软雅黑" panose="020B0503020204020204" charset="-122"/>
                <a:sym typeface="+mn-ea"/>
              </a:rPr>
              <a:t>会中拍照</a:t>
            </a:r>
          </a:p>
          <a:p>
            <a:pPr marL="285750" indent="-285750">
              <a:buFont typeface="Arial" panose="020B0604020202020204" pitchFamily="34" charset="0"/>
              <a:buChar char="•"/>
            </a:pPr>
            <a:r>
              <a:rPr lang="zh-CN" altLang="en-US">
                <a:latin typeface="微软雅黑" panose="020B0503020204020204" charset="-122"/>
                <a:ea typeface="微软雅黑" panose="020B0503020204020204" charset="-122"/>
                <a:cs typeface="微软雅黑" panose="020B0503020204020204" charset="-122"/>
                <a:sym typeface="+mn-ea"/>
              </a:rPr>
              <a:t>企业滴滴飞检管理</a:t>
            </a:r>
          </a:p>
        </p:txBody>
      </p:sp>
      <p:sp>
        <p:nvSpPr>
          <p:cNvPr id="16" name="矩形 15"/>
          <p:cNvSpPr/>
          <p:nvPr/>
        </p:nvSpPr>
        <p:spPr>
          <a:xfrm>
            <a:off x="11169650" y="3545205"/>
            <a:ext cx="3200400" cy="1646555"/>
          </a:xfrm>
          <a:prstGeom prst="rect">
            <a:avLst/>
          </a:prstGeom>
          <a:ln>
            <a:solidFill>
              <a:srgbClr val="F36419"/>
            </a:solidFill>
          </a:ln>
        </p:spPr>
        <p:style>
          <a:lnRef idx="2">
            <a:schemeClr val="accent1"/>
          </a:lnRef>
          <a:fillRef idx="0">
            <a:srgbClr val="FFFFFF"/>
          </a:fillRef>
          <a:effectRef idx="0">
            <a:srgbClr val="FFFFFF"/>
          </a:effectRef>
          <a:fontRef idx="minor">
            <a:schemeClr val="tx1"/>
          </a:fontRef>
        </p:style>
        <p:txBody>
          <a:bodyPr rot="0" vertOverflow="overflow" horzOverflow="overflow" vert="horz" wrap="square" lIns="91440" tIns="45720" rIns="91440" bIns="45720" numCol="1" spcCol="0" rtlCol="0" fromWordArt="0" anchor="ctr" anchorCtr="0" forceAA="0" compatLnSpc="1">
            <a:noAutofit/>
          </a:bodyPr>
          <a:lstStyle/>
          <a:p>
            <a:pPr algn="ctr"/>
            <a:endParaRPr lang="zh-CN" altLang="en-US" sz="1800" dirty="0">
              <a:solidFill>
                <a:schemeClr val="bg1"/>
              </a:solidFill>
            </a:endParaRPr>
          </a:p>
        </p:txBody>
      </p:sp>
      <p:cxnSp>
        <p:nvCxnSpPr>
          <p:cNvPr id="17" name="直接箭头连接符 16"/>
          <p:cNvCxnSpPr>
            <a:stCxn id="20" idx="2"/>
            <a:endCxn id="16" idx="0"/>
          </p:cNvCxnSpPr>
          <p:nvPr/>
        </p:nvCxnSpPr>
        <p:spPr>
          <a:xfrm>
            <a:off x="12750800" y="2842895"/>
            <a:ext cx="19050" cy="702310"/>
          </a:xfrm>
          <a:prstGeom prst="straightConnector1">
            <a:avLst/>
          </a:prstGeom>
          <a:ln w="31750">
            <a:solidFill>
              <a:srgbClr val="F36419"/>
            </a:solidFill>
            <a:tailEnd type="arrow"/>
          </a:ln>
        </p:spPr>
        <p:style>
          <a:lnRef idx="1">
            <a:schemeClr val="accent1"/>
          </a:lnRef>
          <a:fillRef idx="0">
            <a:schemeClr val="accent1"/>
          </a:fillRef>
          <a:effectRef idx="0">
            <a:schemeClr val="accent1"/>
          </a:effectRef>
          <a:fontRef idx="minor">
            <a:schemeClr val="tx1"/>
          </a:fontRef>
        </p:style>
      </p:cxnSp>
      <p:sp>
        <p:nvSpPr>
          <p:cNvPr id="19" name="文本框 18"/>
          <p:cNvSpPr txBox="1"/>
          <p:nvPr/>
        </p:nvSpPr>
        <p:spPr>
          <a:xfrm>
            <a:off x="11284585" y="3659505"/>
            <a:ext cx="2994025" cy="1476375"/>
          </a:xfrm>
          <a:prstGeom prst="rect">
            <a:avLst/>
          </a:prstGeom>
          <a:noFill/>
        </p:spPr>
        <p:txBody>
          <a:bodyPr wrap="square" rtlCol="0">
            <a:spAutoFit/>
          </a:bodyPr>
          <a:lstStyle/>
          <a:p>
            <a:pPr indent="0">
              <a:buFont typeface="Arial" panose="020B0604020202020204" pitchFamily="34" charset="0"/>
              <a:buNone/>
            </a:pPr>
            <a:r>
              <a:rPr lang="zh-CN" altLang="en-US" b="1">
                <a:latin typeface="微软雅黑" panose="020B0503020204020204" charset="-122"/>
                <a:ea typeface="微软雅黑" panose="020B0503020204020204" charset="-122"/>
              </a:rPr>
              <a:t>讲者核销结算</a:t>
            </a:r>
          </a:p>
          <a:p>
            <a:pPr marL="285750" indent="-285750">
              <a:buFont typeface="Arial" panose="020B0604020202020204" pitchFamily="34" charset="0"/>
              <a:buChar char="•"/>
            </a:pPr>
            <a:r>
              <a:rPr lang="zh-CN" altLang="en-US">
                <a:latin typeface="微软雅黑" panose="020B0503020204020204" charset="-122"/>
                <a:ea typeface="微软雅黑" panose="020B0503020204020204" charset="-122"/>
              </a:rPr>
              <a:t>确认实际讲者名单</a:t>
            </a:r>
          </a:p>
          <a:p>
            <a:pPr marL="285750" indent="-285750">
              <a:buFont typeface="Arial" panose="020B0604020202020204" pitchFamily="34" charset="0"/>
              <a:buChar char="•"/>
            </a:pPr>
            <a:r>
              <a:rPr lang="zh-CN" altLang="en-US">
                <a:latin typeface="微软雅黑" panose="020B0503020204020204" charset="-122"/>
                <a:ea typeface="微软雅黑" panose="020B0503020204020204" charset="-122"/>
              </a:rPr>
              <a:t>确认讲者服务信息</a:t>
            </a:r>
          </a:p>
          <a:p>
            <a:pPr marL="285750" indent="-285750">
              <a:buFont typeface="Arial" panose="020B0604020202020204" pitchFamily="34" charset="0"/>
              <a:buChar char="•"/>
            </a:pPr>
            <a:r>
              <a:rPr lang="zh-CN" altLang="en-US">
                <a:latin typeface="微软雅黑" panose="020B0503020204020204" charset="-122"/>
                <a:ea typeface="微软雅黑" panose="020B0503020204020204" charset="-122"/>
              </a:rPr>
              <a:t>提交</a:t>
            </a:r>
            <a:r>
              <a:rPr lang="en-US" altLang="zh-CN">
                <a:latin typeface="微软雅黑" panose="020B0503020204020204" charset="-122"/>
                <a:ea typeface="微软雅黑" panose="020B0503020204020204" charset="-122"/>
              </a:rPr>
              <a:t>/</a:t>
            </a:r>
            <a:r>
              <a:rPr lang="zh-CN" altLang="en-US">
                <a:latin typeface="微软雅黑" panose="020B0503020204020204" charset="-122"/>
                <a:ea typeface="微软雅黑" panose="020B0503020204020204" charset="-122"/>
              </a:rPr>
              <a:t>审批讲者结算单</a:t>
            </a:r>
          </a:p>
          <a:p>
            <a:pPr marL="285750" indent="-285750">
              <a:buFont typeface="Arial" panose="020B0604020202020204" pitchFamily="34" charset="0"/>
              <a:buChar char="•"/>
            </a:pPr>
            <a:r>
              <a:rPr lang="zh-CN" altLang="en-US">
                <a:latin typeface="微软雅黑" panose="020B0503020204020204" charset="-122"/>
                <a:ea typeface="微软雅黑" panose="020B0503020204020204" charset="-122"/>
              </a:rPr>
              <a:t>打印讲者核销单</a:t>
            </a:r>
          </a:p>
        </p:txBody>
      </p:sp>
      <p:sp>
        <p:nvSpPr>
          <p:cNvPr id="26" name="矩形 25"/>
          <p:cNvSpPr/>
          <p:nvPr/>
        </p:nvSpPr>
        <p:spPr>
          <a:xfrm>
            <a:off x="11205210" y="5691505"/>
            <a:ext cx="3200400" cy="1646555"/>
          </a:xfrm>
          <a:prstGeom prst="rect">
            <a:avLst/>
          </a:prstGeom>
          <a:ln>
            <a:solidFill>
              <a:srgbClr val="F36419"/>
            </a:solidFill>
          </a:ln>
        </p:spPr>
        <p:style>
          <a:lnRef idx="2">
            <a:schemeClr val="accent1"/>
          </a:lnRef>
          <a:fillRef idx="0">
            <a:srgbClr val="FFFFFF"/>
          </a:fillRef>
          <a:effectRef idx="0">
            <a:srgbClr val="FFFFFF"/>
          </a:effectRef>
          <a:fontRef idx="minor">
            <a:schemeClr val="tx1"/>
          </a:fontRef>
        </p:style>
        <p:txBody>
          <a:bodyPr rot="0" vertOverflow="overflow" horzOverflow="overflow" vert="horz" wrap="square" lIns="91440" tIns="45720" rIns="91440" bIns="45720" numCol="1" spcCol="0" rtlCol="0" fromWordArt="0" anchor="ctr" anchorCtr="0" forceAA="0" compatLnSpc="1">
            <a:noAutofit/>
          </a:bodyPr>
          <a:lstStyle/>
          <a:p>
            <a:pPr algn="ctr"/>
            <a:endParaRPr lang="zh-CN" altLang="en-US" sz="1800" dirty="0">
              <a:solidFill>
                <a:schemeClr val="bg1"/>
              </a:solidFill>
            </a:endParaRPr>
          </a:p>
        </p:txBody>
      </p:sp>
      <p:sp>
        <p:nvSpPr>
          <p:cNvPr id="28" name="文本框 27"/>
          <p:cNvSpPr txBox="1"/>
          <p:nvPr/>
        </p:nvSpPr>
        <p:spPr>
          <a:xfrm>
            <a:off x="11320145" y="5805805"/>
            <a:ext cx="2994025" cy="1476375"/>
          </a:xfrm>
          <a:prstGeom prst="rect">
            <a:avLst/>
          </a:prstGeom>
          <a:noFill/>
        </p:spPr>
        <p:txBody>
          <a:bodyPr wrap="square" rtlCol="0">
            <a:spAutoFit/>
          </a:bodyPr>
          <a:lstStyle/>
          <a:p>
            <a:pPr indent="0">
              <a:buFont typeface="Arial" panose="020B0604020202020204" pitchFamily="34" charset="0"/>
              <a:buNone/>
            </a:pPr>
            <a:r>
              <a:rPr lang="zh-CN" altLang="en-US" b="1">
                <a:latin typeface="微软雅黑" panose="020B0503020204020204" charset="-122"/>
                <a:ea typeface="微软雅黑" panose="020B0503020204020204" charset="-122"/>
              </a:rPr>
              <a:t>结会</a:t>
            </a:r>
          </a:p>
          <a:p>
            <a:pPr marL="285750" indent="-285750">
              <a:buFont typeface="Arial" panose="020B0604020202020204" pitchFamily="34" charset="0"/>
              <a:buChar char="•"/>
            </a:pPr>
            <a:r>
              <a:rPr lang="zh-CN" altLang="en-US">
                <a:latin typeface="微软雅黑" panose="020B0503020204020204" charset="-122"/>
                <a:ea typeface="微软雅黑" panose="020B0503020204020204" charset="-122"/>
              </a:rPr>
              <a:t>填写个人垫付</a:t>
            </a:r>
            <a:r>
              <a:rPr lang="en-US" altLang="zh-CN">
                <a:latin typeface="微软雅黑" panose="020B0503020204020204" charset="-122"/>
                <a:ea typeface="微软雅黑" panose="020B0503020204020204" charset="-122"/>
              </a:rPr>
              <a:t>/</a:t>
            </a:r>
            <a:r>
              <a:rPr lang="zh-CN" altLang="en-US">
                <a:latin typeface="微软雅黑" panose="020B0503020204020204" charset="-122"/>
                <a:ea typeface="微软雅黑" panose="020B0503020204020204" charset="-122"/>
              </a:rPr>
              <a:t>供应商实际费用</a:t>
            </a:r>
          </a:p>
          <a:p>
            <a:pPr marL="285750" indent="-285750">
              <a:buFont typeface="Arial" panose="020B0604020202020204" pitchFamily="34" charset="0"/>
              <a:buChar char="•"/>
            </a:pPr>
            <a:r>
              <a:rPr lang="zh-CN" altLang="en-US">
                <a:latin typeface="微软雅黑" panose="020B0503020204020204" charset="-122"/>
                <a:ea typeface="微软雅黑" panose="020B0503020204020204" charset="-122"/>
              </a:rPr>
              <a:t>生成结会报告</a:t>
            </a:r>
          </a:p>
          <a:p>
            <a:pPr marL="285750" indent="-285750">
              <a:buFont typeface="Arial" panose="020B0604020202020204" pitchFamily="34" charset="0"/>
              <a:buChar char="•"/>
            </a:pPr>
            <a:r>
              <a:rPr lang="zh-CN" altLang="en-US">
                <a:latin typeface="微软雅黑" panose="020B0503020204020204" charset="-122"/>
                <a:ea typeface="微软雅黑" panose="020B0503020204020204" charset="-122"/>
              </a:rPr>
              <a:t>释放预算</a:t>
            </a:r>
          </a:p>
        </p:txBody>
      </p:sp>
      <p:cxnSp>
        <p:nvCxnSpPr>
          <p:cNvPr id="32" name="直接箭头连接符 31"/>
          <p:cNvCxnSpPr>
            <a:stCxn id="16" idx="2"/>
          </p:cNvCxnSpPr>
          <p:nvPr/>
        </p:nvCxnSpPr>
        <p:spPr>
          <a:xfrm>
            <a:off x="12635999" y="5191760"/>
            <a:ext cx="0" cy="499745"/>
          </a:xfrm>
          <a:prstGeom prst="straightConnector1">
            <a:avLst/>
          </a:prstGeom>
          <a:ln w="31750">
            <a:solidFill>
              <a:srgbClr val="F36419"/>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微软雅黑" panose="020B0503020204020204" charset="-122"/>
                <a:ea typeface="微软雅黑" panose="020B0503020204020204" charset="-122"/>
                <a:cs typeface="微软雅黑" panose="020B0503020204020204" charset="-122"/>
                <a:sym typeface="+mn-ea"/>
              </a:rPr>
              <a:t>2.1 </a:t>
            </a:r>
            <a:r>
              <a:rPr lang="zh-CN" altLang="en-US" dirty="0">
                <a:latin typeface="微软雅黑" panose="020B0503020204020204" charset="-122"/>
                <a:ea typeface="微软雅黑" panose="020B0503020204020204" charset="-122"/>
                <a:cs typeface="微软雅黑" panose="020B0503020204020204" charset="-122"/>
                <a:sym typeface="+mn-ea"/>
              </a:rPr>
              <a:t>自办会议创建</a:t>
            </a:r>
            <a:r>
              <a:rPr lang="en-US" altLang="zh-CN" dirty="0">
                <a:latin typeface="微软雅黑" panose="020B0503020204020204" charset="-122"/>
                <a:ea typeface="微软雅黑" panose="020B0503020204020204" charset="-122"/>
                <a:cs typeface="微软雅黑" panose="020B0503020204020204" charset="-122"/>
                <a:sym typeface="+mn-ea"/>
              </a:rPr>
              <a:t> – </a:t>
            </a:r>
            <a:r>
              <a:rPr lang="zh-CN" altLang="en-US" dirty="0">
                <a:latin typeface="微软雅黑" panose="020B0503020204020204" charset="-122"/>
                <a:ea typeface="微软雅黑" panose="020B0503020204020204" charset="-122"/>
                <a:cs typeface="微软雅黑" panose="020B0503020204020204" charset="-122"/>
                <a:sym typeface="+mn-ea"/>
              </a:rPr>
              <a:t>功能入口</a:t>
            </a:r>
            <a:endParaRPr lang="zh-CN" altLang="en-US" dirty="0"/>
          </a:p>
        </p:txBody>
      </p:sp>
      <p:sp>
        <p:nvSpPr>
          <p:cNvPr id="3" name="灯片编号占位符 2"/>
          <p:cNvSpPr>
            <a:spLocks noGrp="1"/>
          </p:cNvSpPr>
          <p:nvPr>
            <p:ph type="sldNum" sz="quarter" idx="7"/>
          </p:nvPr>
        </p:nvSpPr>
        <p:spPr/>
        <p:txBody>
          <a:bodyPr/>
          <a:lstStyle/>
          <a:p>
            <a:pPr marL="25400">
              <a:lnSpc>
                <a:spcPts val="1240"/>
              </a:lnSpc>
            </a:pPr>
            <a:fld id="{81D60167-4931-47E6-BA6A-407CBD079E47}" type="slidenum">
              <a:rPr dirty="0"/>
              <a:t>31</a:t>
            </a:fld>
            <a:endParaRPr dirty="0"/>
          </a:p>
        </p:txBody>
      </p:sp>
      <p:sp>
        <p:nvSpPr>
          <p:cNvPr id="5" name="文本框 4"/>
          <p:cNvSpPr txBox="1"/>
          <p:nvPr/>
        </p:nvSpPr>
        <p:spPr>
          <a:xfrm>
            <a:off x="5768502" y="3404681"/>
            <a:ext cx="8297383" cy="3268534"/>
          </a:xfrm>
          <a:prstGeom prst="rect">
            <a:avLst/>
          </a:prstGeom>
          <a:noFill/>
        </p:spPr>
        <p:txBody>
          <a:bodyPr wrap="square" rtlCol="0" anchor="t">
            <a:noAutofit/>
          </a:bodyPr>
          <a:lstStyle/>
          <a:p>
            <a:pPr>
              <a:lnSpc>
                <a:spcPct val="150000"/>
              </a:lnSpc>
              <a:spcBef>
                <a:spcPts val="600"/>
              </a:spcBef>
            </a:pPr>
            <a:r>
              <a:rPr lang="zh-CN" altLang="en-US" sz="1600" dirty="0">
                <a:latin typeface="微软雅黑" panose="020B0503020204020204" charset="-122"/>
                <a:ea typeface="微软雅黑" panose="020B0503020204020204" charset="-122"/>
                <a:sym typeface="+mn-ea"/>
              </a:rPr>
              <a:t>点击右下角</a:t>
            </a:r>
            <a:r>
              <a:rPr lang="zh-CN" altLang="en-US" sz="1600" b="1" dirty="0">
                <a:latin typeface="微软雅黑" panose="020B0503020204020204" charset="-122"/>
                <a:ea typeface="微软雅黑" panose="020B0503020204020204" charset="-122"/>
                <a:sym typeface="+mn-ea"/>
              </a:rPr>
              <a:t>工作台-会议管理</a:t>
            </a:r>
            <a:r>
              <a:rPr lang="en-US" altLang="zh-CN" sz="1600" b="1" dirty="0">
                <a:latin typeface="微软雅黑" panose="020B0503020204020204" charset="-122"/>
                <a:ea typeface="微软雅黑" panose="020B0503020204020204" charset="-122"/>
                <a:sym typeface="+mn-ea"/>
              </a:rPr>
              <a:t>-</a:t>
            </a:r>
            <a:r>
              <a:rPr lang="zh-CN" altLang="en-US" sz="1600" b="1" dirty="0">
                <a:latin typeface="微软雅黑" panose="020B0503020204020204" charset="-122"/>
                <a:ea typeface="微软雅黑" panose="020B0503020204020204" charset="-122"/>
                <a:sym typeface="+mn-ea"/>
              </a:rPr>
              <a:t>创建会议</a:t>
            </a:r>
            <a:r>
              <a:rPr lang="zh-CN" altLang="en-US" sz="1600" dirty="0">
                <a:latin typeface="微软雅黑" panose="020B0503020204020204" charset="-122"/>
                <a:ea typeface="微软雅黑" panose="020B0503020204020204" charset="-122"/>
                <a:sym typeface="+mn-ea"/>
              </a:rPr>
              <a:t>，进入自办会议申请界面；</a:t>
            </a:r>
            <a:endParaRPr lang="en-US" altLang="zh-CN" sz="1600" dirty="0">
              <a:latin typeface="微软雅黑" panose="020B0503020204020204" charset="-122"/>
              <a:ea typeface="微软雅黑" panose="020B0503020204020204" charset="-122"/>
              <a:sym typeface="+mn-ea"/>
            </a:endParaRPr>
          </a:p>
          <a:p>
            <a:pPr algn="l">
              <a:lnSpc>
                <a:spcPct val="150000"/>
              </a:lnSpc>
              <a:spcBef>
                <a:spcPts val="600"/>
              </a:spcBef>
              <a:buClrTx/>
              <a:buSzTx/>
            </a:pPr>
            <a:endParaRPr lang="zh-CN" altLang="en-US" sz="1600" b="1" dirty="0">
              <a:solidFill>
                <a:srgbClr val="FF0000"/>
              </a:solidFill>
              <a:latin typeface="微软雅黑" panose="020B0503020204020204" charset="-122"/>
              <a:ea typeface="微软雅黑" panose="020B0503020204020204" charset="-122"/>
              <a:sym typeface="+mn-ea"/>
            </a:endParaRPr>
          </a:p>
        </p:txBody>
      </p:sp>
      <p:pic>
        <p:nvPicPr>
          <p:cNvPr id="8" name="图片 7" descr="图形用户界面, 应用程序&#10;&#10;AI 生成的内容可能不正确。">
            <a:extLst>
              <a:ext uri="{FF2B5EF4-FFF2-40B4-BE49-F238E27FC236}">
                <a16:creationId xmlns:a16="http://schemas.microsoft.com/office/drawing/2014/main" id="{178ACFF8-21E2-9CAB-B99F-32872B88222F}"/>
              </a:ext>
            </a:extLst>
          </p:cNvPr>
          <p:cNvPicPr>
            <a:picLocks noChangeAspect="1"/>
          </p:cNvPicPr>
          <p:nvPr/>
        </p:nvPicPr>
        <p:blipFill>
          <a:blip r:embed="rId2"/>
          <a:stretch>
            <a:fillRect/>
          </a:stretch>
        </p:blipFill>
        <p:spPr>
          <a:xfrm>
            <a:off x="564515" y="993133"/>
            <a:ext cx="3149673" cy="6480000"/>
          </a:xfrm>
          <a:prstGeom prst="rect">
            <a:avLst/>
          </a:prstGeom>
          <a:ln>
            <a:solidFill>
              <a:schemeClr val="bg1">
                <a:lumMod val="95000"/>
              </a:schemeClr>
            </a:solid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870D94-E2FE-5387-83B8-3784F74F962F}"/>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D2AF2127-ACA8-4E98-2850-659B731F4689}"/>
              </a:ext>
            </a:extLst>
          </p:cNvPr>
          <p:cNvSpPr>
            <a:spLocks noGrp="1"/>
          </p:cNvSpPr>
          <p:nvPr>
            <p:ph type="title"/>
          </p:nvPr>
        </p:nvSpPr>
        <p:spPr/>
        <p:txBody>
          <a:bodyPr/>
          <a:lstStyle/>
          <a:p>
            <a:r>
              <a:rPr lang="en-US" altLang="zh-CN">
                <a:latin typeface="微软雅黑" panose="020B0503020204020204" charset="-122"/>
                <a:ea typeface="微软雅黑" panose="020B0503020204020204" charset="-122"/>
                <a:cs typeface="微软雅黑" panose="020B0503020204020204" charset="-122"/>
                <a:sym typeface="+mn-ea"/>
              </a:rPr>
              <a:t>2.1 </a:t>
            </a:r>
            <a:r>
              <a:rPr lang="zh-CN" altLang="en-US">
                <a:latin typeface="微软雅黑" panose="020B0503020204020204" charset="-122"/>
                <a:ea typeface="微软雅黑" panose="020B0503020204020204" charset="-122"/>
                <a:cs typeface="微软雅黑" panose="020B0503020204020204" charset="-122"/>
                <a:sym typeface="+mn-ea"/>
              </a:rPr>
              <a:t>自办会议创建</a:t>
            </a:r>
            <a:r>
              <a:rPr lang="en-US" altLang="zh-CN">
                <a:latin typeface="微软雅黑" panose="020B0503020204020204" charset="-122"/>
                <a:ea typeface="微软雅黑" panose="020B0503020204020204" charset="-122"/>
                <a:cs typeface="微软雅黑" panose="020B0503020204020204" charset="-122"/>
                <a:sym typeface="+mn-ea"/>
              </a:rPr>
              <a:t> - </a:t>
            </a:r>
            <a:r>
              <a:rPr lang="zh-CN" altLang="en-US">
                <a:latin typeface="微软雅黑" panose="020B0503020204020204" charset="-122"/>
                <a:ea typeface="微软雅黑" panose="020B0503020204020204" charset="-122"/>
                <a:cs typeface="微软雅黑" panose="020B0503020204020204" charset="-122"/>
                <a:sym typeface="+mn-ea"/>
              </a:rPr>
              <a:t>填写会议基本信息</a:t>
            </a:r>
            <a:endParaRPr lang="zh-CN" altLang="en-US"/>
          </a:p>
        </p:txBody>
      </p:sp>
      <p:sp>
        <p:nvSpPr>
          <p:cNvPr id="3" name="灯片编号占位符 2">
            <a:extLst>
              <a:ext uri="{FF2B5EF4-FFF2-40B4-BE49-F238E27FC236}">
                <a16:creationId xmlns:a16="http://schemas.microsoft.com/office/drawing/2014/main" id="{16C97561-7024-A6A7-391F-5C7EDD1A991D}"/>
              </a:ext>
            </a:extLst>
          </p:cNvPr>
          <p:cNvSpPr>
            <a:spLocks noGrp="1"/>
          </p:cNvSpPr>
          <p:nvPr>
            <p:ph type="sldNum" sz="quarter" idx="7"/>
          </p:nvPr>
        </p:nvSpPr>
        <p:spPr/>
        <p:txBody>
          <a:bodyPr/>
          <a:lstStyle/>
          <a:p>
            <a:pPr marL="25400">
              <a:lnSpc>
                <a:spcPts val="1240"/>
              </a:lnSpc>
            </a:pPr>
            <a:fld id="{81D60167-4931-47E6-BA6A-407CBD079E47}" type="slidenum">
              <a:rPr dirty="0"/>
              <a:t>32</a:t>
            </a:fld>
            <a:endParaRPr dirty="0"/>
          </a:p>
        </p:txBody>
      </p:sp>
      <p:sp>
        <p:nvSpPr>
          <p:cNvPr id="5" name="文本框 4">
            <a:extLst>
              <a:ext uri="{FF2B5EF4-FFF2-40B4-BE49-F238E27FC236}">
                <a16:creationId xmlns:a16="http://schemas.microsoft.com/office/drawing/2014/main" id="{5DD1E148-9337-085B-0AB3-7986518C124E}"/>
              </a:ext>
            </a:extLst>
          </p:cNvPr>
          <p:cNvSpPr txBox="1"/>
          <p:nvPr/>
        </p:nvSpPr>
        <p:spPr>
          <a:xfrm>
            <a:off x="7560310" y="1069340"/>
            <a:ext cx="6505575" cy="5603875"/>
          </a:xfrm>
          <a:prstGeom prst="rect">
            <a:avLst/>
          </a:prstGeom>
          <a:noFill/>
        </p:spPr>
        <p:txBody>
          <a:bodyPr wrap="square" rtlCol="0" anchor="t">
            <a:noAutofit/>
          </a:bodyPr>
          <a:lstStyle/>
          <a:p>
            <a:pPr marL="342900" indent="-342900">
              <a:lnSpc>
                <a:spcPct val="150000"/>
              </a:lnSpc>
              <a:spcBef>
                <a:spcPts val="600"/>
              </a:spcBef>
              <a:buFont typeface="+mj-lt"/>
              <a:buAutoNum type="arabicPeriod"/>
            </a:pPr>
            <a:r>
              <a:rPr lang="zh-CN" altLang="en-US" sz="1400" dirty="0">
                <a:latin typeface="微软雅黑" panose="020B0503020204020204" pitchFamily="34" charset="-122"/>
                <a:ea typeface="微软雅黑" panose="020B0503020204020204" pitchFamily="34" charset="-122"/>
                <a:sym typeface="+mn-ea"/>
              </a:rPr>
              <a:t>系统默认当前登录人为会议申请人及</a:t>
            </a:r>
            <a:r>
              <a:rPr lang="zh-CN" altLang="en-US" sz="1400" b="1" dirty="0">
                <a:latin typeface="微软雅黑" panose="020B0503020204020204" pitchFamily="34" charset="-122"/>
                <a:ea typeface="微软雅黑" panose="020B0503020204020204" pitchFamily="34" charset="-122"/>
                <a:sym typeface="+mn-ea"/>
              </a:rPr>
              <a:t>会议负责人</a:t>
            </a:r>
            <a:r>
              <a:rPr lang="zh-CN" altLang="en-US" sz="1400" dirty="0">
                <a:latin typeface="微软雅黑" panose="020B0503020204020204" pitchFamily="34" charset="-122"/>
                <a:ea typeface="微软雅黑" panose="020B0503020204020204" pitchFamily="34" charset="-122"/>
                <a:sym typeface="+mn-ea"/>
              </a:rPr>
              <a:t>，并默认带出会议负责人的部门、岗位，</a:t>
            </a:r>
            <a:r>
              <a:rPr lang="zh-CN" altLang="en-US" sz="1400" b="1" dirty="0">
                <a:latin typeface="微软雅黑" panose="020B0503020204020204" pitchFamily="34" charset="-122"/>
                <a:ea typeface="微软雅黑" panose="020B0503020204020204" pitchFamily="34" charset="-122"/>
                <a:sym typeface="+mn-ea"/>
              </a:rPr>
              <a:t>可编辑会议负责人</a:t>
            </a:r>
            <a:r>
              <a:rPr lang="zh-CN" altLang="en-US" sz="1400" dirty="0">
                <a:latin typeface="微软雅黑" panose="020B0503020204020204" pitchFamily="34" charset="-122"/>
                <a:ea typeface="微软雅黑" panose="020B0503020204020204" pitchFamily="34" charset="-122"/>
                <a:sym typeface="+mn-ea"/>
              </a:rPr>
              <a:t>；</a:t>
            </a:r>
          </a:p>
          <a:p>
            <a:pPr marL="342900" indent="-342900">
              <a:lnSpc>
                <a:spcPct val="150000"/>
              </a:lnSpc>
              <a:spcBef>
                <a:spcPts val="600"/>
              </a:spcBef>
              <a:buFont typeface="+mj-lt"/>
              <a:buAutoNum type="arabicPeriod"/>
            </a:pPr>
            <a:r>
              <a:rPr lang="zh-CN" altLang="en-US" sz="1400" b="1" dirty="0">
                <a:latin typeface="微软雅黑" panose="020B0503020204020204" pitchFamily="34" charset="-122"/>
                <a:ea typeface="微软雅黑" panose="020B0503020204020204" pitchFamily="34" charset="-122"/>
                <a:sym typeface="+mn-ea"/>
              </a:rPr>
              <a:t>会议类型：</a:t>
            </a:r>
            <a:endParaRPr lang="en-US" altLang="zh-CN" sz="1400" dirty="0">
              <a:latin typeface="微软雅黑" panose="020B0503020204020204" pitchFamily="34" charset="-122"/>
              <a:ea typeface="微软雅黑" panose="020B0503020204020204" pitchFamily="34" charset="-122"/>
              <a:sym typeface="+mn-ea"/>
            </a:endParaRPr>
          </a:p>
          <a:p>
            <a:pPr marL="800100" lvl="1" indent="-342900">
              <a:lnSpc>
                <a:spcPct val="150000"/>
              </a:lnSpc>
              <a:spcBef>
                <a:spcPts val="600"/>
              </a:spcBef>
              <a:buFont typeface="+mj-lt"/>
              <a:buAutoNum type="alphaLcParenR"/>
            </a:pPr>
            <a:r>
              <a:rPr lang="zh-CN" altLang="en-US" sz="1400" dirty="0">
                <a:latin typeface="微软雅黑" panose="020B0503020204020204" pitchFamily="34" charset="-122"/>
                <a:ea typeface="微软雅黑" panose="020B0503020204020204" pitchFamily="34" charset="-122"/>
              </a:rPr>
              <a:t>科室会、学术餐会、院内会、圆桌会的会议时长不少于</a:t>
            </a:r>
            <a:r>
              <a:rPr lang="en-US" altLang="zh-CN" sz="1400" dirty="0">
                <a:latin typeface="微软雅黑" panose="020B0503020204020204" pitchFamily="34" charset="-122"/>
                <a:ea typeface="微软雅黑" panose="020B0503020204020204" pitchFamily="34" charset="-122"/>
              </a:rPr>
              <a:t>30</a:t>
            </a:r>
            <a:r>
              <a:rPr lang="zh-CN" altLang="en-US" sz="1400" dirty="0">
                <a:latin typeface="微软雅黑" panose="020B0503020204020204" pitchFamily="34" charset="-122"/>
                <a:ea typeface="微软雅黑" panose="020B0503020204020204" pitchFamily="34" charset="-122"/>
              </a:rPr>
              <a:t>分钟；</a:t>
            </a:r>
            <a:endParaRPr lang="en-US" altLang="zh-CN" sz="1400" dirty="0">
              <a:latin typeface="微软雅黑" panose="020B0503020204020204" pitchFamily="34" charset="-122"/>
              <a:ea typeface="微软雅黑" panose="020B0503020204020204" pitchFamily="34" charset="-122"/>
            </a:endParaRPr>
          </a:p>
          <a:p>
            <a:pPr marL="800100" lvl="1" indent="-342900">
              <a:lnSpc>
                <a:spcPct val="150000"/>
              </a:lnSpc>
              <a:spcBef>
                <a:spcPts val="600"/>
              </a:spcBef>
              <a:buFont typeface="+mj-lt"/>
              <a:buAutoNum type="alphaLcParenR"/>
            </a:pPr>
            <a:r>
              <a:rPr lang="zh-CN" altLang="en-US" sz="1400" dirty="0">
                <a:latin typeface="微软雅黑" panose="020B0503020204020204" pitchFamily="34" charset="-122"/>
                <a:ea typeface="微软雅黑" panose="020B0503020204020204" pitchFamily="34" charset="-122"/>
              </a:rPr>
              <a:t>内训会、专家咨询会、专家顾问会的会议时长不少于</a:t>
            </a:r>
            <a:r>
              <a:rPr lang="en-US" altLang="zh-CN" sz="1400" dirty="0">
                <a:latin typeface="微软雅黑" panose="020B0503020204020204" pitchFamily="34" charset="-122"/>
                <a:ea typeface="微软雅黑" panose="020B0503020204020204" pitchFamily="34" charset="-122"/>
              </a:rPr>
              <a:t>60</a:t>
            </a:r>
            <a:r>
              <a:rPr lang="zh-CN" altLang="en-US" sz="1400" dirty="0">
                <a:latin typeface="微软雅黑" panose="020B0503020204020204" pitchFamily="34" charset="-122"/>
                <a:ea typeface="微软雅黑" panose="020B0503020204020204" pitchFamily="34" charset="-122"/>
              </a:rPr>
              <a:t>分钟；</a:t>
            </a:r>
            <a:endParaRPr lang="en-US" altLang="zh-CN" sz="1400" dirty="0">
              <a:latin typeface="微软雅黑" panose="020B0503020204020204" pitchFamily="34" charset="-122"/>
              <a:ea typeface="微软雅黑" panose="020B0503020204020204" pitchFamily="34" charset="-122"/>
            </a:endParaRPr>
          </a:p>
          <a:p>
            <a:pPr marL="800100" lvl="1" indent="-342900">
              <a:lnSpc>
                <a:spcPct val="150000"/>
              </a:lnSpc>
              <a:spcBef>
                <a:spcPts val="600"/>
              </a:spcBef>
              <a:buFont typeface="+mj-lt"/>
              <a:buAutoNum type="alphaLcParenR"/>
            </a:pPr>
            <a:r>
              <a:rPr lang="zh-CN" altLang="en-US" sz="1400" dirty="0">
                <a:latin typeface="微软雅黑" panose="020B0503020204020204" pitchFamily="34" charset="-122"/>
                <a:ea typeface="微软雅黑" panose="020B0503020204020204" pitchFamily="34" charset="-122"/>
              </a:rPr>
              <a:t>城市会、省级会、全国会、国际会的会议时长不少于</a:t>
            </a:r>
            <a:r>
              <a:rPr lang="en-US" altLang="zh-CN" sz="1400" dirty="0">
                <a:latin typeface="微软雅黑" panose="020B0503020204020204" pitchFamily="34" charset="-122"/>
                <a:ea typeface="微软雅黑" panose="020B0503020204020204" pitchFamily="34" charset="-122"/>
              </a:rPr>
              <a:t>60</a:t>
            </a:r>
            <a:r>
              <a:rPr lang="zh-CN" altLang="en-US" sz="1400" dirty="0">
                <a:latin typeface="微软雅黑" panose="020B0503020204020204" pitchFamily="34" charset="-122"/>
                <a:ea typeface="微软雅黑" panose="020B0503020204020204" pitchFamily="34" charset="-122"/>
              </a:rPr>
              <a:t>分钟。</a:t>
            </a:r>
            <a:endParaRPr lang="en-US" altLang="zh-CN" sz="1400" dirty="0">
              <a:latin typeface="微软雅黑" panose="020B0503020204020204" pitchFamily="34" charset="-122"/>
              <a:ea typeface="微软雅黑" panose="020B0503020204020204" pitchFamily="34" charset="-122"/>
            </a:endParaRPr>
          </a:p>
          <a:p>
            <a:pPr marL="342900" indent="-342900">
              <a:lnSpc>
                <a:spcPct val="150000"/>
              </a:lnSpc>
              <a:spcBef>
                <a:spcPts val="600"/>
              </a:spcBef>
              <a:buFont typeface="+mj-lt"/>
              <a:buAutoNum type="arabicPeriod"/>
            </a:pPr>
            <a:r>
              <a:rPr lang="zh-CN" altLang="en-US" sz="1400" b="1" dirty="0">
                <a:latin typeface="微软雅黑" panose="020B0503020204020204" pitchFamily="34" charset="-122"/>
                <a:ea typeface="微软雅黑" panose="020B0503020204020204" pitchFamily="34" charset="-122"/>
                <a:sym typeface="+mn-ea"/>
              </a:rPr>
              <a:t>举办医院</a:t>
            </a:r>
            <a:r>
              <a:rPr lang="en-US" altLang="zh-CN" sz="1400" b="1" dirty="0">
                <a:latin typeface="微软雅黑" panose="020B0503020204020204" pitchFamily="34" charset="-122"/>
                <a:ea typeface="微软雅黑" panose="020B0503020204020204" pitchFamily="34" charset="-122"/>
                <a:sym typeface="+mn-ea"/>
              </a:rPr>
              <a:t>. </a:t>
            </a:r>
            <a:r>
              <a:rPr lang="zh-CN" altLang="en-US" sz="1400" b="1" dirty="0">
                <a:latin typeface="微软雅黑" panose="020B0503020204020204" pitchFamily="34" charset="-122"/>
                <a:ea typeface="微软雅黑" panose="020B0503020204020204" pitchFamily="34" charset="-122"/>
                <a:sym typeface="+mn-ea"/>
              </a:rPr>
              <a:t>举办科室</a:t>
            </a:r>
            <a:r>
              <a:rPr lang="zh-CN" altLang="en-US" sz="1400" dirty="0">
                <a:latin typeface="微软雅黑" panose="020B0503020204020204" pitchFamily="34" charset="-122"/>
                <a:ea typeface="微软雅黑" panose="020B0503020204020204" pitchFamily="34" charset="-122"/>
                <a:sym typeface="+mn-ea"/>
              </a:rPr>
              <a:t>（仅学术餐会</a:t>
            </a:r>
            <a:r>
              <a:rPr lang="en-US" altLang="zh-CN" sz="1400" dirty="0">
                <a:latin typeface="微软雅黑" panose="020B0503020204020204" pitchFamily="34" charset="-122"/>
                <a:ea typeface="微软雅黑" panose="020B0503020204020204" pitchFamily="34" charset="-122"/>
                <a:sym typeface="+mn-ea"/>
              </a:rPr>
              <a:t>. </a:t>
            </a:r>
            <a:r>
              <a:rPr lang="zh-CN" altLang="en-US" sz="1400" dirty="0">
                <a:latin typeface="微软雅黑" panose="020B0503020204020204" pitchFamily="34" charset="-122"/>
                <a:ea typeface="微软雅黑" panose="020B0503020204020204" pitchFamily="34" charset="-122"/>
                <a:sym typeface="+mn-ea"/>
              </a:rPr>
              <a:t>科室会</a:t>
            </a:r>
            <a:r>
              <a:rPr lang="en-US" altLang="zh-CN" sz="1400" dirty="0">
                <a:latin typeface="微软雅黑" panose="020B0503020204020204" pitchFamily="34" charset="-122"/>
                <a:ea typeface="微软雅黑" panose="020B0503020204020204" pitchFamily="34" charset="-122"/>
                <a:sym typeface="+mn-ea"/>
              </a:rPr>
              <a:t>. </a:t>
            </a:r>
            <a:r>
              <a:rPr lang="zh-CN" altLang="en-US" sz="1400" dirty="0">
                <a:latin typeface="微软雅黑" panose="020B0503020204020204" pitchFamily="34" charset="-122"/>
                <a:ea typeface="微软雅黑" panose="020B0503020204020204" pitchFamily="34" charset="-122"/>
                <a:sym typeface="+mn-ea"/>
              </a:rPr>
              <a:t>院内会，展示该字段）</a:t>
            </a:r>
            <a:endParaRPr lang="en-US" altLang="zh-CN" sz="1400" dirty="0">
              <a:latin typeface="微软雅黑" panose="020B0503020204020204" pitchFamily="34" charset="-122"/>
              <a:ea typeface="微软雅黑" panose="020B0503020204020204" pitchFamily="34" charset="-122"/>
              <a:sym typeface="+mn-ea"/>
            </a:endParaRPr>
          </a:p>
          <a:p>
            <a:pPr marL="342900" indent="-342900">
              <a:lnSpc>
                <a:spcPct val="150000"/>
              </a:lnSpc>
              <a:spcBef>
                <a:spcPts val="600"/>
              </a:spcBef>
              <a:buFont typeface="+mj-lt"/>
              <a:buAutoNum type="arabicPeriod"/>
            </a:pPr>
            <a:r>
              <a:rPr lang="zh-CN" altLang="en-US" sz="1400" b="1" dirty="0">
                <a:latin typeface="微软雅黑" panose="020B0503020204020204" pitchFamily="34" charset="-122"/>
                <a:ea typeface="微软雅黑" panose="020B0503020204020204" pitchFamily="34" charset="-122"/>
                <a:sym typeface="+mn-ea"/>
              </a:rPr>
              <a:t>会议开始时间选择范围：</a:t>
            </a:r>
            <a:r>
              <a:rPr lang="zh-CN" altLang="en-US" sz="1400" dirty="0">
                <a:latin typeface="微软雅黑" panose="020B0503020204020204" pitchFamily="34" charset="-122"/>
                <a:ea typeface="微软雅黑" panose="020B0503020204020204" pitchFamily="34" charset="-122"/>
                <a:sym typeface="+mn-ea"/>
              </a:rPr>
              <a:t>当天最早可申请第二天</a:t>
            </a:r>
            <a:r>
              <a:rPr lang="en-US" altLang="zh-CN" sz="1400" dirty="0">
                <a:latin typeface="微软雅黑" panose="020B0503020204020204" pitchFamily="34" charset="-122"/>
                <a:ea typeface="微软雅黑" panose="020B0503020204020204" pitchFamily="34" charset="-122"/>
                <a:sym typeface="+mn-ea"/>
              </a:rPr>
              <a:t>0</a:t>
            </a:r>
            <a:r>
              <a:rPr lang="zh-CN" altLang="en-US" sz="1400" dirty="0">
                <a:latin typeface="微软雅黑" panose="020B0503020204020204" pitchFamily="34" charset="-122"/>
                <a:ea typeface="微软雅黑" panose="020B0503020204020204" pitchFamily="34" charset="-122"/>
                <a:sym typeface="+mn-ea"/>
              </a:rPr>
              <a:t>点及以后的会议；</a:t>
            </a:r>
            <a:r>
              <a:rPr lang="zh-CN" altLang="en-US" sz="1400" b="1" dirty="0">
                <a:latin typeface="微软雅黑" panose="020B0503020204020204" pitchFamily="34" charset="-122"/>
                <a:ea typeface="微软雅黑" panose="020B0503020204020204" pitchFamily="34" charset="-122"/>
                <a:sym typeface="+mn-ea"/>
              </a:rPr>
              <a:t>会议主动变更：</a:t>
            </a:r>
            <a:r>
              <a:rPr lang="zh-CN" altLang="en-US" sz="1400" dirty="0">
                <a:latin typeface="微软雅黑" panose="020B0503020204020204" pitchFamily="34" charset="-122"/>
                <a:ea typeface="微软雅黑" panose="020B0503020204020204" pitchFamily="34" charset="-122"/>
                <a:sym typeface="+mn-ea"/>
              </a:rPr>
              <a:t>会议开始时间提前一天下午</a:t>
            </a:r>
            <a:r>
              <a:rPr lang="en-US" altLang="zh-CN" sz="1400" dirty="0">
                <a:latin typeface="微软雅黑" panose="020B0503020204020204" pitchFamily="34" charset="-122"/>
                <a:ea typeface="微软雅黑" panose="020B0503020204020204" pitchFamily="34" charset="-122"/>
                <a:sym typeface="+mn-ea"/>
              </a:rPr>
              <a:t>6</a:t>
            </a:r>
            <a:r>
              <a:rPr lang="zh-CN" altLang="en-US" sz="1400" dirty="0">
                <a:latin typeface="微软雅黑" panose="020B0503020204020204" pitchFamily="34" charset="-122"/>
                <a:ea typeface="微软雅黑" panose="020B0503020204020204" pitchFamily="34" charset="-122"/>
                <a:sym typeface="+mn-ea"/>
              </a:rPr>
              <a:t>点之后不能变更会议；</a:t>
            </a:r>
            <a:endParaRPr lang="en-US" altLang="zh-CN" sz="1400" dirty="0">
              <a:latin typeface="微软雅黑" panose="020B0503020204020204" pitchFamily="34" charset="-122"/>
              <a:ea typeface="微软雅黑" panose="020B0503020204020204" pitchFamily="34" charset="-122"/>
              <a:sym typeface="+mn-ea"/>
            </a:endParaRPr>
          </a:p>
          <a:p>
            <a:pPr marL="342900" indent="-342900">
              <a:lnSpc>
                <a:spcPct val="150000"/>
              </a:lnSpc>
              <a:spcBef>
                <a:spcPts val="600"/>
              </a:spcBef>
              <a:buFont typeface="+mj-lt"/>
              <a:buAutoNum type="arabicPeriod"/>
            </a:pPr>
            <a:r>
              <a:rPr lang="zh-CN" altLang="en-US" sz="1400" b="1" dirty="0">
                <a:latin typeface="微软雅黑" panose="020B0503020204020204" pitchFamily="34" charset="-122"/>
                <a:ea typeface="微软雅黑" panose="020B0503020204020204" pitchFamily="34" charset="-122"/>
                <a:sym typeface="+mn-ea"/>
              </a:rPr>
              <a:t>会议结束时间选择范围：</a:t>
            </a:r>
            <a:r>
              <a:rPr lang="zh-CN" altLang="en-US" sz="1400" dirty="0">
                <a:latin typeface="微软雅黑" panose="020B0503020204020204" pitchFamily="34" charset="-122"/>
                <a:ea typeface="微软雅黑" panose="020B0503020204020204" pitchFamily="34" charset="-122"/>
                <a:sym typeface="+mn-ea"/>
              </a:rPr>
              <a:t>需晚于会议开始时间；</a:t>
            </a:r>
            <a:endParaRPr lang="en-US" altLang="zh-CN" sz="1400" dirty="0">
              <a:latin typeface="微软雅黑" panose="020B0503020204020204" pitchFamily="34" charset="-122"/>
              <a:ea typeface="微软雅黑" panose="020B0503020204020204" pitchFamily="34" charset="-122"/>
              <a:sym typeface="+mn-ea"/>
            </a:endParaRPr>
          </a:p>
          <a:p>
            <a:pPr marL="342900" indent="-342900">
              <a:lnSpc>
                <a:spcPct val="150000"/>
              </a:lnSpc>
              <a:spcBef>
                <a:spcPts val="600"/>
              </a:spcBef>
              <a:buAutoNum type="arabicPeriod"/>
            </a:pPr>
            <a:r>
              <a:rPr lang="zh-CN" altLang="en-US" sz="1400" b="1" dirty="0">
                <a:latin typeface="微软雅黑" panose="020B0503020204020204" pitchFamily="34" charset="-122"/>
                <a:ea typeface="微软雅黑" panose="020B0503020204020204" pitchFamily="34" charset="-122"/>
                <a:sym typeface="+mn-ea"/>
              </a:rPr>
              <a:t>会议形式：</a:t>
            </a:r>
            <a:r>
              <a:rPr lang="zh-CN" altLang="en-US" sz="1400" dirty="0">
                <a:latin typeface="微软雅黑" panose="020B0503020204020204" pitchFamily="34" charset="-122"/>
                <a:ea typeface="微软雅黑" panose="020B0503020204020204" pitchFamily="34" charset="-122"/>
                <a:sym typeface="+mn-ea"/>
              </a:rPr>
              <a:t>线下、线上、线上＋线下；</a:t>
            </a:r>
            <a:endParaRPr lang="en-US" altLang="zh-CN" sz="1400" dirty="0">
              <a:latin typeface="微软雅黑" panose="020B0503020204020204" pitchFamily="34" charset="-122"/>
              <a:ea typeface="微软雅黑" panose="020B0503020204020204" pitchFamily="34" charset="-122"/>
              <a:sym typeface="+mn-ea"/>
            </a:endParaRPr>
          </a:p>
          <a:p>
            <a:pPr marL="342900" indent="-342900">
              <a:lnSpc>
                <a:spcPct val="150000"/>
              </a:lnSpc>
              <a:spcBef>
                <a:spcPts val="600"/>
              </a:spcBef>
              <a:buAutoNum type="arabicPeriod" startAt="7"/>
            </a:pPr>
            <a:r>
              <a:rPr lang="zh-CN" altLang="en-US" sz="1400" b="1" dirty="0">
                <a:latin typeface="微软雅黑" panose="020B0503020204020204" pitchFamily="34" charset="-122"/>
                <a:ea typeface="微软雅黑" panose="020B0503020204020204" pitchFamily="34" charset="-122"/>
                <a:sym typeface="+mn-ea"/>
              </a:rPr>
              <a:t>会议城市、会议地点：</a:t>
            </a:r>
            <a:r>
              <a:rPr lang="zh-CN" altLang="en-US" sz="1400" dirty="0">
                <a:latin typeface="微软雅黑" panose="020B0503020204020204" pitchFamily="34" charset="-122"/>
                <a:ea typeface="微软雅黑" panose="020B0503020204020204" pitchFamily="34" charset="-122"/>
              </a:rPr>
              <a:t>所有会议类型均展示该字段</a:t>
            </a:r>
            <a:r>
              <a:rPr lang="zh-CN" altLang="en-US" sz="1400" b="1" dirty="0">
                <a:latin typeface="微软雅黑" panose="020B0503020204020204" pitchFamily="34" charset="-122"/>
                <a:ea typeface="微软雅黑" panose="020B0503020204020204" pitchFamily="34" charset="-122"/>
                <a:sym typeface="+mn-ea"/>
              </a:rPr>
              <a:t>；</a:t>
            </a:r>
            <a:endParaRPr lang="en-US" altLang="zh-CN" sz="1400" b="1" dirty="0">
              <a:latin typeface="微软雅黑" panose="020B0503020204020204" pitchFamily="34" charset="-122"/>
              <a:ea typeface="微软雅黑" panose="020B0503020204020204" pitchFamily="34" charset="-122"/>
              <a:sym typeface="+mn-ea"/>
            </a:endParaRPr>
          </a:p>
          <a:p>
            <a:pPr algn="l">
              <a:lnSpc>
                <a:spcPct val="150000"/>
              </a:lnSpc>
              <a:spcBef>
                <a:spcPts val="600"/>
              </a:spcBef>
              <a:buClrTx/>
              <a:buSzTx/>
            </a:pPr>
            <a:endParaRPr lang="zh-CN" altLang="en-US" sz="1600" b="1" dirty="0">
              <a:solidFill>
                <a:srgbClr val="FF0000"/>
              </a:solidFill>
              <a:latin typeface="微软雅黑" panose="020B0503020204020204" charset="-122"/>
              <a:ea typeface="微软雅黑" panose="020B0503020204020204" charset="-122"/>
              <a:sym typeface="+mn-ea"/>
            </a:endParaRPr>
          </a:p>
        </p:txBody>
      </p:sp>
      <p:pic>
        <p:nvPicPr>
          <p:cNvPr id="8" name="图片 7" descr="图形用户界面, 应用程序&#10;&#10;AI 生成的内容可能不正确。">
            <a:extLst>
              <a:ext uri="{FF2B5EF4-FFF2-40B4-BE49-F238E27FC236}">
                <a16:creationId xmlns:a16="http://schemas.microsoft.com/office/drawing/2014/main" id="{552BFF86-362B-6FF3-1344-42D91B0E1D82}"/>
              </a:ext>
            </a:extLst>
          </p:cNvPr>
          <p:cNvPicPr>
            <a:picLocks noChangeAspect="1"/>
          </p:cNvPicPr>
          <p:nvPr/>
        </p:nvPicPr>
        <p:blipFill>
          <a:blip r:embed="rId2"/>
          <a:stretch>
            <a:fillRect/>
          </a:stretch>
        </p:blipFill>
        <p:spPr>
          <a:xfrm>
            <a:off x="564515" y="983404"/>
            <a:ext cx="3149673" cy="6480000"/>
          </a:xfrm>
          <a:prstGeom prst="rect">
            <a:avLst/>
          </a:prstGeom>
          <a:ln>
            <a:solidFill>
              <a:schemeClr val="bg1">
                <a:lumMod val="95000"/>
              </a:schemeClr>
            </a:solidFill>
          </a:ln>
        </p:spPr>
      </p:pic>
      <p:pic>
        <p:nvPicPr>
          <p:cNvPr id="10" name="图片 9" descr="图形用户界面, 文本, 应用程序, 电子邮件&#10;&#10;AI 生成的内容可能不正确。">
            <a:extLst>
              <a:ext uri="{FF2B5EF4-FFF2-40B4-BE49-F238E27FC236}">
                <a16:creationId xmlns:a16="http://schemas.microsoft.com/office/drawing/2014/main" id="{71244EF3-3A89-650C-6379-38968AF9C0F8}"/>
              </a:ext>
            </a:extLst>
          </p:cNvPr>
          <p:cNvPicPr>
            <a:picLocks noChangeAspect="1"/>
          </p:cNvPicPr>
          <p:nvPr/>
        </p:nvPicPr>
        <p:blipFill>
          <a:blip r:embed="rId3"/>
          <a:stretch>
            <a:fillRect/>
          </a:stretch>
        </p:blipFill>
        <p:spPr>
          <a:xfrm>
            <a:off x="4014381" y="973676"/>
            <a:ext cx="3149673" cy="6480000"/>
          </a:xfrm>
          <a:prstGeom prst="rect">
            <a:avLst/>
          </a:prstGeom>
          <a:ln>
            <a:solidFill>
              <a:schemeClr val="bg1">
                <a:lumMod val="95000"/>
              </a:schemeClr>
            </a:solidFill>
          </a:ln>
        </p:spPr>
      </p:pic>
    </p:spTree>
    <p:extLst>
      <p:ext uri="{BB962C8B-B14F-4D97-AF65-F5344CB8AC3E}">
        <p14:creationId xmlns:p14="http://schemas.microsoft.com/office/powerpoint/2010/main" val="3312156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CA1800-16F1-C087-22E5-FA050B526895}"/>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B043528A-3D6C-D20B-2058-7100596E8C35}"/>
              </a:ext>
            </a:extLst>
          </p:cNvPr>
          <p:cNvSpPr>
            <a:spLocks noGrp="1"/>
          </p:cNvSpPr>
          <p:nvPr>
            <p:ph type="title"/>
          </p:nvPr>
        </p:nvSpPr>
        <p:spPr/>
        <p:txBody>
          <a:bodyPr/>
          <a:lstStyle/>
          <a:p>
            <a:r>
              <a:rPr lang="en-US" altLang="zh-CN">
                <a:latin typeface="微软雅黑" panose="020B0503020204020204" charset="-122"/>
                <a:ea typeface="微软雅黑" panose="020B0503020204020204" charset="-122"/>
                <a:cs typeface="微软雅黑" panose="020B0503020204020204" charset="-122"/>
                <a:sym typeface="+mn-ea"/>
              </a:rPr>
              <a:t>2.1 </a:t>
            </a:r>
            <a:r>
              <a:rPr lang="zh-CN" altLang="en-US">
                <a:latin typeface="微软雅黑" panose="020B0503020204020204" charset="-122"/>
                <a:ea typeface="微软雅黑" panose="020B0503020204020204" charset="-122"/>
                <a:cs typeface="微软雅黑" panose="020B0503020204020204" charset="-122"/>
                <a:sym typeface="+mn-ea"/>
              </a:rPr>
              <a:t>自办会议创建</a:t>
            </a:r>
            <a:r>
              <a:rPr lang="en-US" altLang="zh-CN">
                <a:latin typeface="微软雅黑" panose="020B0503020204020204" charset="-122"/>
                <a:ea typeface="微软雅黑" panose="020B0503020204020204" charset="-122"/>
                <a:cs typeface="微软雅黑" panose="020B0503020204020204" charset="-122"/>
                <a:sym typeface="+mn-ea"/>
              </a:rPr>
              <a:t> - </a:t>
            </a:r>
            <a:r>
              <a:rPr lang="zh-CN" altLang="en-US">
                <a:latin typeface="微软雅黑" panose="020B0503020204020204" charset="-122"/>
                <a:ea typeface="微软雅黑" panose="020B0503020204020204" charset="-122"/>
                <a:cs typeface="微软雅黑" panose="020B0503020204020204" charset="-122"/>
                <a:sym typeface="+mn-ea"/>
              </a:rPr>
              <a:t>填写会议基本信息</a:t>
            </a:r>
            <a:endParaRPr lang="zh-CN" altLang="en-US"/>
          </a:p>
        </p:txBody>
      </p:sp>
      <p:sp>
        <p:nvSpPr>
          <p:cNvPr id="3" name="灯片编号占位符 2">
            <a:extLst>
              <a:ext uri="{FF2B5EF4-FFF2-40B4-BE49-F238E27FC236}">
                <a16:creationId xmlns:a16="http://schemas.microsoft.com/office/drawing/2014/main" id="{30641FB8-6E6E-286D-A119-84153B8A773A}"/>
              </a:ext>
            </a:extLst>
          </p:cNvPr>
          <p:cNvSpPr>
            <a:spLocks noGrp="1"/>
          </p:cNvSpPr>
          <p:nvPr>
            <p:ph type="sldNum" sz="quarter" idx="7"/>
          </p:nvPr>
        </p:nvSpPr>
        <p:spPr/>
        <p:txBody>
          <a:bodyPr/>
          <a:lstStyle/>
          <a:p>
            <a:pPr marL="25400">
              <a:lnSpc>
                <a:spcPts val="1240"/>
              </a:lnSpc>
            </a:pPr>
            <a:fld id="{81D60167-4931-47E6-BA6A-407CBD079E47}" type="slidenum">
              <a:rPr dirty="0"/>
              <a:t>33</a:t>
            </a:fld>
            <a:endParaRPr dirty="0"/>
          </a:p>
        </p:txBody>
      </p:sp>
      <p:sp>
        <p:nvSpPr>
          <p:cNvPr id="5" name="文本框 4">
            <a:extLst>
              <a:ext uri="{FF2B5EF4-FFF2-40B4-BE49-F238E27FC236}">
                <a16:creationId xmlns:a16="http://schemas.microsoft.com/office/drawing/2014/main" id="{27F24F28-DB65-48F8-CA11-9E9691ACCD56}"/>
              </a:ext>
            </a:extLst>
          </p:cNvPr>
          <p:cNvSpPr txBox="1"/>
          <p:nvPr/>
        </p:nvSpPr>
        <p:spPr>
          <a:xfrm>
            <a:off x="7534442" y="954222"/>
            <a:ext cx="6531444" cy="5718994"/>
          </a:xfrm>
          <a:prstGeom prst="rect">
            <a:avLst/>
          </a:prstGeom>
          <a:noFill/>
        </p:spPr>
        <p:txBody>
          <a:bodyPr wrap="square" rtlCol="0" anchor="t">
            <a:noAutofit/>
          </a:bodyPr>
          <a:lstStyle/>
          <a:p>
            <a:pPr marL="342900" indent="-342900">
              <a:lnSpc>
                <a:spcPct val="150000"/>
              </a:lnSpc>
              <a:spcBef>
                <a:spcPts val="600"/>
              </a:spcBef>
              <a:buAutoNum type="arabicPeriod" startAt="8"/>
            </a:pPr>
            <a:r>
              <a:rPr lang="zh-CN" altLang="en-US" sz="1400" b="1" dirty="0">
                <a:latin typeface="微软雅黑" panose="020B0503020204020204" pitchFamily="34" charset="-122"/>
                <a:ea typeface="微软雅黑" panose="020B0503020204020204" pitchFamily="34" charset="-122"/>
                <a:sym typeface="+mn-ea"/>
              </a:rPr>
              <a:t>会议地点：</a:t>
            </a:r>
            <a:endParaRPr lang="en-US" altLang="zh-CN" sz="1400" b="1" dirty="0">
              <a:latin typeface="微软雅黑" panose="020B0503020204020204" pitchFamily="34" charset="-122"/>
              <a:ea typeface="微软雅黑" panose="020B0503020204020204" pitchFamily="34" charset="-122"/>
              <a:sym typeface="+mn-ea"/>
            </a:endParaRPr>
          </a:p>
          <a:p>
            <a:pPr>
              <a:lnSpc>
                <a:spcPct val="150000"/>
              </a:lnSpc>
              <a:spcBef>
                <a:spcPts val="600"/>
              </a:spcBef>
            </a:pPr>
            <a:r>
              <a:rPr lang="en-US" altLang="zh-CN" sz="1400" dirty="0">
                <a:latin typeface="微软雅黑" panose="020B0503020204020204" pitchFamily="34" charset="-122"/>
                <a:ea typeface="微软雅黑" panose="020B0503020204020204" pitchFamily="34" charset="-122"/>
                <a:sym typeface="+mn-ea"/>
              </a:rPr>
              <a:t>a</a:t>
            </a:r>
            <a:r>
              <a:rPr lang="zh-CN" altLang="en-US" sz="1400" dirty="0">
                <a:latin typeface="微软雅黑" panose="020B0503020204020204" pitchFamily="34" charset="-122"/>
                <a:ea typeface="微软雅黑" panose="020B0503020204020204" pitchFamily="34" charset="-122"/>
                <a:sym typeface="+mn-ea"/>
              </a:rPr>
              <a:t>）</a:t>
            </a:r>
            <a:r>
              <a:rPr lang="zh-CN" altLang="en-US" sz="1400" b="1" dirty="0">
                <a:latin typeface="微软雅黑" panose="020B0503020204020204" pitchFamily="34" charset="-122"/>
                <a:ea typeface="微软雅黑" panose="020B0503020204020204" pitchFamily="34" charset="-122"/>
                <a:sym typeface="+mn-ea"/>
              </a:rPr>
              <a:t>地点敏感词校验</a:t>
            </a:r>
            <a:r>
              <a:rPr lang="zh-CN" altLang="en-US" sz="1400" dirty="0">
                <a:latin typeface="微软雅黑" panose="020B0503020204020204" pitchFamily="34" charset="-122"/>
                <a:ea typeface="微软雅黑" panose="020B0503020204020204" pitchFamily="34" charset="-122"/>
                <a:sym typeface="+mn-ea"/>
              </a:rPr>
              <a:t>：旅游度假区</a:t>
            </a:r>
            <a:r>
              <a:rPr lang="en-US" altLang="zh-CN" sz="1400" dirty="0">
                <a:latin typeface="微软雅黑" panose="020B0503020204020204" pitchFamily="34" charset="-122"/>
                <a:ea typeface="微软雅黑" panose="020B0503020204020204" pitchFamily="34" charset="-122"/>
                <a:sym typeface="+mn-ea"/>
              </a:rPr>
              <a:t>/</a:t>
            </a:r>
            <a:r>
              <a:rPr lang="zh-CN" altLang="en-US" sz="1400" dirty="0">
                <a:latin typeface="微软雅黑" panose="020B0503020204020204" pitchFamily="34" charset="-122"/>
                <a:ea typeface="微软雅黑" panose="020B0503020204020204" pitchFamily="34" charset="-122"/>
                <a:sym typeface="+mn-ea"/>
              </a:rPr>
              <a:t>风景名胜区：八达岭、承德避暑山庄外八庙、五台山、太湖、普陀山、黄山、九华山、武夷山、庐山、泰山、嵩山、武当山、武陵源、白云山、桂林漓江、三亚热带海滨、峨眉山－乐山大佛、九寨沟、黄果树、西双版纳、华山奢华五星酒店：悦榕庄、文华东方、半岛酒店、香格里拉、瑞吉奢侈娱乐活动相关联的场所：</a:t>
            </a:r>
            <a:r>
              <a:rPr lang="en-US" altLang="zh-CN" sz="1400" dirty="0">
                <a:latin typeface="微软雅黑" panose="020B0503020204020204" pitchFamily="34" charset="-122"/>
                <a:ea typeface="微软雅黑" panose="020B0503020204020204" pitchFamily="34" charset="-122"/>
                <a:sym typeface="+mn-ea"/>
              </a:rPr>
              <a:t>SPA</a:t>
            </a:r>
            <a:r>
              <a:rPr lang="zh-CN" altLang="en-US" sz="1400" dirty="0">
                <a:latin typeface="微软雅黑" panose="020B0503020204020204" pitchFamily="34" charset="-122"/>
                <a:ea typeface="微软雅黑" panose="020B0503020204020204" pitchFamily="34" charset="-122"/>
                <a:sym typeface="+mn-ea"/>
              </a:rPr>
              <a:t>、温泉度假村、滑雪场、赛马场、高尔夫俱乐部、</a:t>
            </a:r>
            <a:r>
              <a:rPr lang="en-US" altLang="zh-CN" sz="1400" dirty="0">
                <a:latin typeface="微软雅黑" panose="020B0503020204020204" pitchFamily="34" charset="-122"/>
                <a:ea typeface="微软雅黑" panose="020B0503020204020204" pitchFamily="34" charset="-122"/>
                <a:sym typeface="+mn-ea"/>
              </a:rPr>
              <a:t>KTV</a:t>
            </a:r>
            <a:r>
              <a:rPr lang="zh-CN" altLang="en-US" sz="1400" dirty="0">
                <a:latin typeface="微软雅黑" panose="020B0503020204020204" pitchFamily="34" charset="-122"/>
                <a:ea typeface="微软雅黑" panose="020B0503020204020204" pitchFamily="34" charset="-122"/>
                <a:sym typeface="+mn-ea"/>
              </a:rPr>
              <a:t>、洗浴中心、邮轮；</a:t>
            </a:r>
            <a:endParaRPr lang="en-US" altLang="zh-CN" sz="1400" dirty="0">
              <a:latin typeface="微软雅黑" panose="020B0503020204020204" pitchFamily="34" charset="-122"/>
              <a:ea typeface="微软雅黑" panose="020B0503020204020204" pitchFamily="34" charset="-122"/>
              <a:sym typeface="+mn-ea"/>
            </a:endParaRPr>
          </a:p>
          <a:p>
            <a:pPr marL="228600" indent="-228600">
              <a:lnSpc>
                <a:spcPct val="150000"/>
              </a:lnSpc>
              <a:spcBef>
                <a:spcPts val="600"/>
              </a:spcBef>
              <a:buAutoNum type="arabicPeriod" startAt="9"/>
            </a:pPr>
            <a:r>
              <a:rPr lang="zh-CN" altLang="en-US" sz="1400" b="1" dirty="0">
                <a:latin typeface="微软雅黑" panose="020B0503020204020204" pitchFamily="34" charset="-122"/>
                <a:ea typeface="微软雅黑" panose="020B0503020204020204" pitchFamily="34" charset="-122"/>
                <a:sym typeface="+mn-ea"/>
              </a:rPr>
              <a:t>会议讲解人（内部）：</a:t>
            </a:r>
            <a:r>
              <a:rPr lang="zh-CN" altLang="en-US" sz="1400" dirty="0">
                <a:latin typeface="微软雅黑" panose="020B0503020204020204" pitchFamily="34" charset="-122"/>
                <a:ea typeface="微软雅黑" panose="020B0503020204020204" pitchFamily="34" charset="-122"/>
                <a:sym typeface="+mn-ea"/>
              </a:rPr>
              <a:t>仅学术餐会、科室会，展示该字段。自动带出会议申请人，可编辑；</a:t>
            </a:r>
            <a:endParaRPr lang="en-US" altLang="zh-CN" sz="1400" dirty="0">
              <a:latin typeface="微软雅黑" panose="020B0503020204020204" pitchFamily="34" charset="-122"/>
              <a:ea typeface="微软雅黑" panose="020B0503020204020204" pitchFamily="34" charset="-122"/>
              <a:sym typeface="+mn-ea"/>
            </a:endParaRPr>
          </a:p>
          <a:p>
            <a:pPr>
              <a:lnSpc>
                <a:spcPct val="150000"/>
              </a:lnSpc>
              <a:spcBef>
                <a:spcPts val="600"/>
              </a:spcBef>
            </a:pPr>
            <a:r>
              <a:rPr lang="en-US" altLang="zh-CN" sz="1400" b="1" dirty="0">
                <a:latin typeface="微软雅黑" panose="020B0503020204020204" pitchFamily="34" charset="-122"/>
                <a:ea typeface="微软雅黑" panose="020B0503020204020204" pitchFamily="34" charset="-122"/>
                <a:sym typeface="+mn-ea"/>
              </a:rPr>
              <a:t>10. </a:t>
            </a:r>
            <a:r>
              <a:rPr lang="zh-CN" altLang="en-US" sz="1400" b="1" dirty="0">
                <a:latin typeface="微软雅黑" panose="020B0503020204020204" pitchFamily="34" charset="-122"/>
                <a:ea typeface="微软雅黑" panose="020B0503020204020204" pitchFamily="34" charset="-122"/>
                <a:sym typeface="+mn-ea"/>
              </a:rPr>
              <a:t>内部参会人数：</a:t>
            </a:r>
            <a:endParaRPr lang="en-US" altLang="zh-CN" sz="1400" b="1" dirty="0">
              <a:latin typeface="微软雅黑" panose="020B0503020204020204" pitchFamily="34" charset="-122"/>
              <a:ea typeface="微软雅黑" panose="020B0503020204020204" pitchFamily="34" charset="-122"/>
              <a:sym typeface="+mn-ea"/>
            </a:endParaRPr>
          </a:p>
          <a:p>
            <a:pPr>
              <a:lnSpc>
                <a:spcPct val="150000"/>
              </a:lnSpc>
              <a:spcBef>
                <a:spcPts val="600"/>
              </a:spcBef>
            </a:pPr>
            <a:r>
              <a:rPr lang="en-US" altLang="zh-CN" sz="1400" dirty="0">
                <a:latin typeface="微软雅黑" panose="020B0503020204020204" pitchFamily="34" charset="-122"/>
                <a:ea typeface="微软雅黑" panose="020B0503020204020204" pitchFamily="34" charset="-122"/>
                <a:sym typeface="+mn-ea"/>
              </a:rPr>
              <a:t> a</a:t>
            </a:r>
            <a:r>
              <a:rPr lang="zh-CN" altLang="en-US" sz="1400" dirty="0">
                <a:latin typeface="微软雅黑" panose="020B0503020204020204" pitchFamily="34" charset="-122"/>
                <a:ea typeface="微软雅黑" panose="020B0503020204020204" pitchFamily="34" charset="-122"/>
                <a:sym typeface="+mn-ea"/>
              </a:rPr>
              <a:t>）默认为</a:t>
            </a:r>
            <a:r>
              <a:rPr lang="en-US" altLang="zh-CN" sz="1400" dirty="0">
                <a:latin typeface="微软雅黑" panose="020B0503020204020204" pitchFamily="34" charset="-122"/>
                <a:ea typeface="微软雅黑" panose="020B0503020204020204" pitchFamily="34" charset="-122"/>
                <a:sym typeface="+mn-ea"/>
              </a:rPr>
              <a:t>0</a:t>
            </a:r>
            <a:r>
              <a:rPr lang="zh-CN" altLang="en-US" sz="1400" dirty="0">
                <a:latin typeface="微软雅黑" panose="020B0503020204020204" pitchFamily="34" charset="-122"/>
                <a:ea typeface="微软雅黑" panose="020B0503020204020204" pitchFamily="34" charset="-122"/>
                <a:sym typeface="+mn-ea"/>
              </a:rPr>
              <a:t>，所有类型允许等于</a:t>
            </a:r>
            <a:r>
              <a:rPr lang="en-US" altLang="zh-CN" sz="1400" dirty="0">
                <a:latin typeface="微软雅黑" panose="020B0503020204020204" pitchFamily="34" charset="-122"/>
                <a:ea typeface="微软雅黑" panose="020B0503020204020204" pitchFamily="34" charset="-122"/>
                <a:sym typeface="+mn-ea"/>
              </a:rPr>
              <a:t>0</a:t>
            </a:r>
            <a:r>
              <a:rPr lang="zh-CN" altLang="en-US" sz="1400" dirty="0">
                <a:latin typeface="微软雅黑" panose="020B0503020204020204" pitchFamily="34" charset="-122"/>
                <a:ea typeface="微软雅黑" panose="020B0503020204020204" pitchFamily="34" charset="-122"/>
                <a:sym typeface="+mn-ea"/>
              </a:rPr>
              <a:t>，除非存在第二点限制</a:t>
            </a:r>
            <a:endParaRPr lang="en-US" altLang="zh-CN" sz="1400" dirty="0">
              <a:latin typeface="微软雅黑" panose="020B0503020204020204" pitchFamily="34" charset="-122"/>
              <a:ea typeface="微软雅黑" panose="020B0503020204020204" pitchFamily="34" charset="-122"/>
              <a:sym typeface="+mn-ea"/>
            </a:endParaRPr>
          </a:p>
          <a:p>
            <a:pPr>
              <a:lnSpc>
                <a:spcPct val="150000"/>
              </a:lnSpc>
              <a:spcBef>
                <a:spcPts val="600"/>
              </a:spcBef>
            </a:pPr>
            <a:r>
              <a:rPr lang="en-US" altLang="zh-CN" sz="1400" dirty="0">
                <a:latin typeface="微软雅黑" panose="020B0503020204020204" pitchFamily="34" charset="-122"/>
                <a:ea typeface="微软雅黑" panose="020B0503020204020204" pitchFamily="34" charset="-122"/>
                <a:sym typeface="+mn-ea"/>
              </a:rPr>
              <a:t> b</a:t>
            </a:r>
            <a:r>
              <a:rPr lang="zh-CN" altLang="en-US" sz="1400" dirty="0">
                <a:latin typeface="微软雅黑" panose="020B0503020204020204" pitchFamily="34" charset="-122"/>
                <a:ea typeface="微软雅黑" panose="020B0503020204020204" pitchFamily="34" charset="-122"/>
                <a:sym typeface="+mn-ea"/>
              </a:rPr>
              <a:t>）若参会者信息模块，选择了具体的内部参会人，则填写的内部参会人数需大于等于选择的名单人数；</a:t>
            </a:r>
            <a:endParaRPr lang="en-US" altLang="zh-CN" sz="1400" dirty="0">
              <a:latin typeface="微软雅黑" panose="020B0503020204020204" pitchFamily="34" charset="-122"/>
              <a:ea typeface="微软雅黑" panose="020B0503020204020204" pitchFamily="34" charset="-122"/>
              <a:sym typeface="+mn-ea"/>
            </a:endParaRPr>
          </a:p>
          <a:p>
            <a:pPr marL="342900" indent="-342900">
              <a:lnSpc>
                <a:spcPct val="150000"/>
              </a:lnSpc>
              <a:spcBef>
                <a:spcPts val="600"/>
              </a:spcBef>
              <a:buAutoNum type="arabicPeriod" startAt="11"/>
            </a:pPr>
            <a:r>
              <a:rPr lang="zh-CN" altLang="en-US" sz="1400" b="1" dirty="0">
                <a:latin typeface="微软雅黑" panose="020B0503020204020204" pitchFamily="34" charset="-122"/>
                <a:ea typeface="微软雅黑" panose="020B0503020204020204" pitchFamily="34" charset="-122"/>
                <a:sym typeface="+mn-ea"/>
              </a:rPr>
              <a:t>外部参会人数（不含讲者）：</a:t>
            </a:r>
            <a:r>
              <a:rPr lang="zh-CN" altLang="en-US" sz="1400" dirty="0">
                <a:latin typeface="微软雅黑" panose="020B0503020204020204" pitchFamily="34" charset="-122"/>
                <a:ea typeface="微软雅黑" panose="020B0503020204020204" pitchFamily="34" charset="-122"/>
                <a:sym typeface="+mn-ea"/>
              </a:rPr>
              <a:t>专家咨询会（</a:t>
            </a:r>
            <a:r>
              <a:rPr lang="en-US" altLang="zh-CN" sz="1400" dirty="0">
                <a:latin typeface="微软雅黑" panose="020B0503020204020204" pitchFamily="34" charset="-122"/>
                <a:ea typeface="微软雅黑" panose="020B0503020204020204" pitchFamily="34" charset="-122"/>
                <a:sym typeface="+mn-ea"/>
              </a:rPr>
              <a:t>AB</a:t>
            </a:r>
            <a:r>
              <a:rPr lang="zh-CN" altLang="en-US" sz="1400" dirty="0">
                <a:latin typeface="微软雅黑" panose="020B0503020204020204" pitchFamily="34" charset="-122"/>
                <a:ea typeface="微软雅黑" panose="020B0503020204020204" pitchFamily="34" charset="-122"/>
                <a:sym typeface="+mn-ea"/>
              </a:rPr>
              <a:t>会）、专家研讨会，不展示该字段；</a:t>
            </a:r>
            <a:endParaRPr lang="en-US" altLang="zh-CN" sz="1400" dirty="0">
              <a:latin typeface="微软雅黑" panose="020B0503020204020204" pitchFamily="34" charset="-122"/>
              <a:ea typeface="微软雅黑" panose="020B0503020204020204" pitchFamily="34" charset="-122"/>
              <a:sym typeface="+mn-ea"/>
            </a:endParaRPr>
          </a:p>
          <a:p>
            <a:pPr>
              <a:lnSpc>
                <a:spcPct val="150000"/>
              </a:lnSpc>
              <a:spcBef>
                <a:spcPts val="600"/>
              </a:spcBef>
            </a:pPr>
            <a:r>
              <a:rPr lang="en-US" altLang="zh-CN" sz="1400" dirty="0">
                <a:latin typeface="微软雅黑" panose="020B0503020204020204" pitchFamily="34" charset="-122"/>
                <a:ea typeface="微软雅黑" panose="020B0503020204020204" pitchFamily="34" charset="-122"/>
                <a:sym typeface="+mn-ea"/>
              </a:rPr>
              <a:t>a</a:t>
            </a:r>
            <a:r>
              <a:rPr lang="zh-CN" altLang="en-US" sz="1400" dirty="0">
                <a:latin typeface="微软雅黑" panose="020B0503020204020204" pitchFamily="34" charset="-122"/>
                <a:ea typeface="微软雅黑" panose="020B0503020204020204" pitchFamily="34" charset="-122"/>
                <a:sym typeface="+mn-ea"/>
              </a:rPr>
              <a:t>）默认为</a:t>
            </a:r>
            <a:r>
              <a:rPr lang="en-US" altLang="zh-CN" sz="1400" dirty="0">
                <a:latin typeface="微软雅黑" panose="020B0503020204020204" pitchFamily="34" charset="-122"/>
                <a:ea typeface="微软雅黑" panose="020B0503020204020204" pitchFamily="34" charset="-122"/>
                <a:sym typeface="+mn-ea"/>
              </a:rPr>
              <a:t>0</a:t>
            </a:r>
            <a:r>
              <a:rPr lang="zh-CN" altLang="en-US" sz="1400" dirty="0">
                <a:latin typeface="微软雅黑" panose="020B0503020204020204" pitchFamily="34" charset="-122"/>
                <a:ea typeface="微软雅黑" panose="020B0503020204020204" pitchFamily="34" charset="-122"/>
                <a:sym typeface="+mn-ea"/>
              </a:rPr>
              <a:t>，允许等于</a:t>
            </a:r>
            <a:r>
              <a:rPr lang="en-US" altLang="zh-CN" sz="1400" dirty="0">
                <a:latin typeface="微软雅黑" panose="020B0503020204020204" pitchFamily="34" charset="-122"/>
                <a:ea typeface="微软雅黑" panose="020B0503020204020204" pitchFamily="34" charset="-122"/>
                <a:sym typeface="+mn-ea"/>
              </a:rPr>
              <a:t>0</a:t>
            </a:r>
            <a:r>
              <a:rPr lang="zh-CN" altLang="en-US" sz="1400" dirty="0">
                <a:latin typeface="微软雅黑" panose="020B0503020204020204" pitchFamily="34" charset="-122"/>
                <a:ea typeface="微软雅黑" panose="020B0503020204020204" pitchFamily="34" charset="-122"/>
                <a:sym typeface="+mn-ea"/>
              </a:rPr>
              <a:t>，除非存在第二点、第三点限制</a:t>
            </a:r>
            <a:endParaRPr lang="en-US" altLang="zh-CN" sz="1400" dirty="0">
              <a:latin typeface="微软雅黑" panose="020B0503020204020204" pitchFamily="34" charset="-122"/>
              <a:ea typeface="微软雅黑" panose="020B0503020204020204" pitchFamily="34" charset="-122"/>
              <a:sym typeface="+mn-ea"/>
            </a:endParaRPr>
          </a:p>
          <a:p>
            <a:pPr>
              <a:lnSpc>
                <a:spcPct val="150000"/>
              </a:lnSpc>
              <a:spcBef>
                <a:spcPts val="600"/>
              </a:spcBef>
            </a:pPr>
            <a:r>
              <a:rPr lang="en-US" altLang="zh-CN" sz="1400" dirty="0">
                <a:latin typeface="微软雅黑" panose="020B0503020204020204" pitchFamily="34" charset="-122"/>
                <a:ea typeface="微软雅黑" panose="020B0503020204020204" pitchFamily="34" charset="-122"/>
                <a:sym typeface="+mn-ea"/>
              </a:rPr>
              <a:t>b</a:t>
            </a:r>
            <a:r>
              <a:rPr lang="zh-CN" altLang="en-US" sz="1400" dirty="0">
                <a:latin typeface="微软雅黑" panose="020B0503020204020204" pitchFamily="34" charset="-122"/>
                <a:ea typeface="微软雅黑" panose="020B0503020204020204" pitchFamily="34" charset="-122"/>
                <a:sym typeface="+mn-ea"/>
              </a:rPr>
              <a:t>）若参会者信息模块，选择了具体的外部参会人，则填写的外部参会人数需大于等于选择的名单人数；</a:t>
            </a:r>
            <a:endParaRPr lang="en-US" altLang="zh-CN" sz="1400" dirty="0">
              <a:latin typeface="微软雅黑" panose="020B0503020204020204" pitchFamily="34" charset="-122"/>
              <a:ea typeface="微软雅黑" panose="020B0503020204020204" pitchFamily="34" charset="-122"/>
              <a:sym typeface="+mn-ea"/>
            </a:endParaRPr>
          </a:p>
          <a:p>
            <a:pPr>
              <a:lnSpc>
                <a:spcPct val="150000"/>
              </a:lnSpc>
              <a:spcBef>
                <a:spcPts val="600"/>
              </a:spcBef>
            </a:pPr>
            <a:r>
              <a:rPr lang="en-US" altLang="zh-CN" sz="1400" dirty="0">
                <a:latin typeface="微软雅黑" panose="020B0503020204020204" pitchFamily="34" charset="-122"/>
                <a:ea typeface="微软雅黑" panose="020B0503020204020204" pitchFamily="34" charset="-122"/>
                <a:sym typeface="+mn-ea"/>
              </a:rPr>
              <a:t>c</a:t>
            </a:r>
            <a:r>
              <a:rPr lang="zh-CN" altLang="en-US" sz="1400" dirty="0">
                <a:latin typeface="微软雅黑" panose="020B0503020204020204" pitchFamily="34" charset="-122"/>
                <a:ea typeface="微软雅黑" panose="020B0503020204020204" pitchFamily="34" charset="-122"/>
                <a:sym typeface="+mn-ea"/>
              </a:rPr>
              <a:t>）付费讲者（</a:t>
            </a:r>
            <a:r>
              <a:rPr lang="en-US" altLang="zh-CN" sz="1400" dirty="0">
                <a:latin typeface="微软雅黑" panose="020B0503020204020204" pitchFamily="34" charset="-122"/>
                <a:ea typeface="微软雅黑" panose="020B0503020204020204" pitchFamily="34" charset="-122"/>
                <a:sym typeface="+mn-ea"/>
              </a:rPr>
              <a:t>0</a:t>
            </a:r>
            <a:r>
              <a:rPr lang="zh-CN" altLang="en-US" sz="1400" dirty="0">
                <a:latin typeface="微软雅黑" panose="020B0503020204020204" pitchFamily="34" charset="-122"/>
                <a:ea typeface="微软雅黑" panose="020B0503020204020204" pitchFamily="34" charset="-122"/>
                <a:sym typeface="+mn-ea"/>
              </a:rPr>
              <a:t>元讲者不算）与外部参会者需遵循</a:t>
            </a:r>
            <a:r>
              <a:rPr lang="en-US" altLang="zh-CN" sz="1400" dirty="0">
                <a:latin typeface="微软雅黑" panose="020B0503020204020204" pitchFamily="34" charset="-122"/>
                <a:ea typeface="微软雅黑" panose="020B0503020204020204" pitchFamily="34" charset="-122"/>
                <a:sym typeface="+mn-ea"/>
              </a:rPr>
              <a:t>1:5</a:t>
            </a:r>
            <a:r>
              <a:rPr lang="zh-CN" altLang="en-US" sz="1400" dirty="0">
                <a:latin typeface="微软雅黑" panose="020B0503020204020204" pitchFamily="34" charset="-122"/>
                <a:ea typeface="微软雅黑" panose="020B0503020204020204" pitchFamily="34" charset="-122"/>
                <a:sym typeface="+mn-ea"/>
              </a:rPr>
              <a:t>的比率要求；</a:t>
            </a:r>
            <a:endParaRPr lang="en-US" altLang="zh-CN" sz="1400" dirty="0">
              <a:latin typeface="微软雅黑" panose="020B0503020204020204" pitchFamily="34" charset="-122"/>
              <a:ea typeface="微软雅黑" panose="020B0503020204020204" pitchFamily="34" charset="-122"/>
              <a:sym typeface="+mn-ea"/>
            </a:endParaRPr>
          </a:p>
          <a:p>
            <a:pPr algn="l">
              <a:lnSpc>
                <a:spcPct val="150000"/>
              </a:lnSpc>
              <a:spcBef>
                <a:spcPts val="600"/>
              </a:spcBef>
              <a:buClrTx/>
              <a:buSzTx/>
            </a:pPr>
            <a:endParaRPr lang="zh-CN" altLang="en-US" sz="1600" b="1" dirty="0">
              <a:solidFill>
                <a:srgbClr val="FF0000"/>
              </a:solidFill>
              <a:latin typeface="微软雅黑" panose="020B0503020204020204" charset="-122"/>
              <a:ea typeface="微软雅黑" panose="020B0503020204020204" charset="-122"/>
              <a:sym typeface="+mn-ea"/>
            </a:endParaRPr>
          </a:p>
        </p:txBody>
      </p:sp>
      <p:pic>
        <p:nvPicPr>
          <p:cNvPr id="10" name="图片 9" descr="图形用户界面, 文本, 应用程序, 电子邮件&#10;&#10;AI 生成的内容可能不正确。">
            <a:extLst>
              <a:ext uri="{FF2B5EF4-FFF2-40B4-BE49-F238E27FC236}">
                <a16:creationId xmlns:a16="http://schemas.microsoft.com/office/drawing/2014/main" id="{1274ABD8-8E5F-AEE9-C07D-1EB8FF907175}"/>
              </a:ext>
            </a:extLst>
          </p:cNvPr>
          <p:cNvPicPr>
            <a:picLocks noChangeAspect="1"/>
          </p:cNvPicPr>
          <p:nvPr/>
        </p:nvPicPr>
        <p:blipFill>
          <a:blip r:embed="rId2"/>
          <a:stretch>
            <a:fillRect/>
          </a:stretch>
        </p:blipFill>
        <p:spPr>
          <a:xfrm>
            <a:off x="564515" y="954221"/>
            <a:ext cx="3149673" cy="6480000"/>
          </a:xfrm>
          <a:prstGeom prst="rect">
            <a:avLst/>
          </a:prstGeom>
          <a:ln>
            <a:solidFill>
              <a:schemeClr val="bg1">
                <a:lumMod val="95000"/>
              </a:schemeClr>
            </a:solidFill>
          </a:ln>
        </p:spPr>
      </p:pic>
      <p:pic>
        <p:nvPicPr>
          <p:cNvPr id="6" name="图片 5" descr="图形用户界面&#10;&#10;AI 生成的内容可能不正确。">
            <a:extLst>
              <a:ext uri="{FF2B5EF4-FFF2-40B4-BE49-F238E27FC236}">
                <a16:creationId xmlns:a16="http://schemas.microsoft.com/office/drawing/2014/main" id="{FE3FDA18-1A6E-6E61-B963-65DE05A99334}"/>
              </a:ext>
            </a:extLst>
          </p:cNvPr>
          <p:cNvPicPr>
            <a:picLocks noChangeAspect="1"/>
          </p:cNvPicPr>
          <p:nvPr/>
        </p:nvPicPr>
        <p:blipFill>
          <a:blip r:embed="rId3"/>
          <a:stretch>
            <a:fillRect/>
          </a:stretch>
        </p:blipFill>
        <p:spPr>
          <a:xfrm>
            <a:off x="3946288" y="954221"/>
            <a:ext cx="3149673" cy="6480000"/>
          </a:xfrm>
          <a:prstGeom prst="rect">
            <a:avLst/>
          </a:prstGeom>
          <a:ln>
            <a:solidFill>
              <a:schemeClr val="bg1">
                <a:lumMod val="95000"/>
              </a:schemeClr>
            </a:solidFill>
          </a:ln>
        </p:spPr>
      </p:pic>
    </p:spTree>
    <p:extLst>
      <p:ext uri="{BB962C8B-B14F-4D97-AF65-F5344CB8AC3E}">
        <p14:creationId xmlns:p14="http://schemas.microsoft.com/office/powerpoint/2010/main" val="18461312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8B2C9B-B613-3DA1-5FC6-A5CF0D36548C}"/>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28D30685-0D79-2956-BB4B-C6CC90C21DE6}"/>
              </a:ext>
            </a:extLst>
          </p:cNvPr>
          <p:cNvSpPr>
            <a:spLocks noGrp="1"/>
          </p:cNvSpPr>
          <p:nvPr>
            <p:ph type="title"/>
          </p:nvPr>
        </p:nvSpPr>
        <p:spPr/>
        <p:txBody>
          <a:bodyPr/>
          <a:lstStyle/>
          <a:p>
            <a:r>
              <a:rPr lang="en-US" altLang="zh-CN">
                <a:latin typeface="微软雅黑" panose="020B0503020204020204" charset="-122"/>
                <a:ea typeface="微软雅黑" panose="020B0503020204020204" charset="-122"/>
                <a:cs typeface="微软雅黑" panose="020B0503020204020204" charset="-122"/>
                <a:sym typeface="+mn-ea"/>
              </a:rPr>
              <a:t>2.1 </a:t>
            </a:r>
            <a:r>
              <a:rPr lang="zh-CN" altLang="en-US">
                <a:latin typeface="微软雅黑" panose="020B0503020204020204" charset="-122"/>
                <a:ea typeface="微软雅黑" panose="020B0503020204020204" charset="-122"/>
                <a:cs typeface="微软雅黑" panose="020B0503020204020204" charset="-122"/>
                <a:sym typeface="+mn-ea"/>
              </a:rPr>
              <a:t>自办会议创建</a:t>
            </a:r>
            <a:r>
              <a:rPr lang="en-US" altLang="zh-CN">
                <a:latin typeface="微软雅黑" panose="020B0503020204020204" charset="-122"/>
                <a:ea typeface="微软雅黑" panose="020B0503020204020204" charset="-122"/>
                <a:cs typeface="微软雅黑" panose="020B0503020204020204" charset="-122"/>
                <a:sym typeface="+mn-ea"/>
              </a:rPr>
              <a:t> - </a:t>
            </a:r>
            <a:r>
              <a:rPr lang="zh-CN" altLang="en-US">
                <a:latin typeface="微软雅黑" panose="020B0503020204020204" charset="-122"/>
                <a:ea typeface="微软雅黑" panose="020B0503020204020204" charset="-122"/>
                <a:cs typeface="微软雅黑" panose="020B0503020204020204" charset="-122"/>
                <a:sym typeface="+mn-ea"/>
              </a:rPr>
              <a:t>填写会议基本信息</a:t>
            </a:r>
            <a:endParaRPr lang="zh-CN" altLang="en-US"/>
          </a:p>
        </p:txBody>
      </p:sp>
      <p:sp>
        <p:nvSpPr>
          <p:cNvPr id="3" name="灯片编号占位符 2">
            <a:extLst>
              <a:ext uri="{FF2B5EF4-FFF2-40B4-BE49-F238E27FC236}">
                <a16:creationId xmlns:a16="http://schemas.microsoft.com/office/drawing/2014/main" id="{001F1F8E-493C-034A-CDED-3845A9E20351}"/>
              </a:ext>
            </a:extLst>
          </p:cNvPr>
          <p:cNvSpPr>
            <a:spLocks noGrp="1"/>
          </p:cNvSpPr>
          <p:nvPr>
            <p:ph type="sldNum" sz="quarter" idx="7"/>
          </p:nvPr>
        </p:nvSpPr>
        <p:spPr/>
        <p:txBody>
          <a:bodyPr/>
          <a:lstStyle/>
          <a:p>
            <a:pPr marL="25400">
              <a:lnSpc>
                <a:spcPts val="1240"/>
              </a:lnSpc>
            </a:pPr>
            <a:fld id="{81D60167-4931-47E6-BA6A-407CBD079E47}" type="slidenum">
              <a:rPr dirty="0"/>
              <a:t>34</a:t>
            </a:fld>
            <a:endParaRPr dirty="0"/>
          </a:p>
        </p:txBody>
      </p:sp>
      <p:sp>
        <p:nvSpPr>
          <p:cNvPr id="5" name="文本框 4">
            <a:extLst>
              <a:ext uri="{FF2B5EF4-FFF2-40B4-BE49-F238E27FC236}">
                <a16:creationId xmlns:a16="http://schemas.microsoft.com/office/drawing/2014/main" id="{5B3D9E9C-7772-EDC1-3660-0B6CA3F0EC69}"/>
              </a:ext>
            </a:extLst>
          </p:cNvPr>
          <p:cNvSpPr txBox="1"/>
          <p:nvPr/>
        </p:nvSpPr>
        <p:spPr>
          <a:xfrm>
            <a:off x="7534441" y="1235412"/>
            <a:ext cx="6531445" cy="5437803"/>
          </a:xfrm>
          <a:prstGeom prst="rect">
            <a:avLst/>
          </a:prstGeom>
          <a:noFill/>
        </p:spPr>
        <p:txBody>
          <a:bodyPr wrap="square" rtlCol="0" anchor="t">
            <a:noAutofit/>
          </a:bodyPr>
          <a:lstStyle/>
          <a:p>
            <a:pPr>
              <a:lnSpc>
                <a:spcPct val="150000"/>
              </a:lnSpc>
              <a:spcBef>
                <a:spcPts val="600"/>
              </a:spcBef>
            </a:pPr>
            <a:r>
              <a:rPr lang="en-US" altLang="zh-CN" sz="1400" b="1" dirty="0">
                <a:latin typeface="微软雅黑" panose="020B0503020204020204" pitchFamily="34" charset="-122"/>
                <a:ea typeface="微软雅黑" panose="020B0503020204020204" pitchFamily="34" charset="-122"/>
                <a:sym typeface="+mn-ea"/>
              </a:rPr>
              <a:t>12.   </a:t>
            </a:r>
            <a:r>
              <a:rPr lang="zh-CN" altLang="en-US" sz="1400" b="1" dirty="0">
                <a:latin typeface="微软雅黑" panose="020B0503020204020204" pitchFamily="34" charset="-122"/>
                <a:ea typeface="微软雅黑" panose="020B0503020204020204" pitchFamily="34" charset="-122"/>
                <a:sym typeface="+mn-ea"/>
              </a:rPr>
              <a:t>讲者人数：</a:t>
            </a:r>
            <a:r>
              <a:rPr lang="zh-CN" altLang="en-US" sz="1400" dirty="0">
                <a:latin typeface="微软雅黑" panose="020B0503020204020204" pitchFamily="34" charset="-122"/>
                <a:ea typeface="微软雅黑" panose="020B0503020204020204" pitchFamily="34" charset="-122"/>
                <a:sym typeface="+mn-ea"/>
              </a:rPr>
              <a:t>学术餐会、科室会，不展示该字段，国际会展示且可编辑，其他会议类型展示且不可编辑；</a:t>
            </a:r>
            <a:endParaRPr lang="en-US" altLang="zh-CN" sz="1400" dirty="0">
              <a:latin typeface="微软雅黑" panose="020B0503020204020204" pitchFamily="34" charset="-122"/>
              <a:ea typeface="微软雅黑" panose="020B0503020204020204" pitchFamily="34" charset="-122"/>
              <a:sym typeface="+mn-ea"/>
            </a:endParaRPr>
          </a:p>
          <a:p>
            <a:pPr>
              <a:lnSpc>
                <a:spcPct val="150000"/>
              </a:lnSpc>
              <a:spcBef>
                <a:spcPts val="600"/>
              </a:spcBef>
            </a:pPr>
            <a:r>
              <a:rPr lang="en-US" altLang="zh-CN" sz="1400" dirty="0">
                <a:latin typeface="微软雅黑" panose="020B0503020204020204" pitchFamily="34" charset="-122"/>
                <a:ea typeface="微软雅黑" panose="020B0503020204020204" pitchFamily="34" charset="-122"/>
                <a:sym typeface="+mn-ea"/>
              </a:rPr>
              <a:t>a</a:t>
            </a:r>
            <a:r>
              <a:rPr lang="zh-CN" altLang="en-US" sz="1400" dirty="0">
                <a:latin typeface="微软雅黑" panose="020B0503020204020204" pitchFamily="34" charset="-122"/>
                <a:ea typeface="微软雅黑" panose="020B0503020204020204" pitchFamily="34" charset="-122"/>
                <a:sym typeface="+mn-ea"/>
              </a:rPr>
              <a:t>）会议类型为“专家咨询会（</a:t>
            </a:r>
            <a:r>
              <a:rPr lang="en-US" altLang="zh-CN" sz="1400" dirty="0">
                <a:latin typeface="微软雅黑" panose="020B0503020204020204" pitchFamily="34" charset="-122"/>
                <a:ea typeface="微软雅黑" panose="020B0503020204020204" pitchFamily="34" charset="-122"/>
                <a:sym typeface="+mn-ea"/>
              </a:rPr>
              <a:t>AB</a:t>
            </a:r>
            <a:r>
              <a:rPr lang="zh-CN" altLang="en-US" sz="1400" dirty="0">
                <a:latin typeface="微软雅黑" panose="020B0503020204020204" pitchFamily="34" charset="-122"/>
                <a:ea typeface="微软雅黑" panose="020B0503020204020204" pitchFamily="34" charset="-122"/>
                <a:sym typeface="+mn-ea"/>
              </a:rPr>
              <a:t>会）”时，</a:t>
            </a:r>
            <a:r>
              <a:rPr lang="en-US" altLang="zh-CN" sz="1400" dirty="0">
                <a:latin typeface="微软雅黑" panose="020B0503020204020204" pitchFamily="34" charset="-122"/>
                <a:ea typeface="微软雅黑" panose="020B0503020204020204" pitchFamily="34" charset="-122"/>
                <a:sym typeface="+mn-ea"/>
              </a:rPr>
              <a:t>5</a:t>
            </a:r>
            <a:r>
              <a:rPr lang="zh-CN" altLang="en-US" sz="1400" dirty="0">
                <a:latin typeface="微软雅黑" panose="020B0503020204020204" pitchFamily="34" charset="-122"/>
                <a:ea typeface="微软雅黑" panose="020B0503020204020204" pitchFamily="34" charset="-122"/>
                <a:sym typeface="+mn-ea"/>
              </a:rPr>
              <a:t>＜</a:t>
            </a:r>
            <a:r>
              <a:rPr lang="en-US" altLang="zh-CN" sz="1400" dirty="0">
                <a:latin typeface="微软雅黑" panose="020B0503020204020204" pitchFamily="34" charset="-122"/>
                <a:ea typeface="微软雅黑" panose="020B0503020204020204" pitchFamily="34" charset="-122"/>
                <a:sym typeface="+mn-ea"/>
              </a:rPr>
              <a:t>=</a:t>
            </a:r>
            <a:r>
              <a:rPr lang="zh-CN" altLang="en-US" sz="1400" dirty="0">
                <a:latin typeface="微软雅黑" panose="020B0503020204020204" pitchFamily="34" charset="-122"/>
                <a:ea typeface="微软雅黑" panose="020B0503020204020204" pitchFamily="34" charset="-122"/>
                <a:sym typeface="+mn-ea"/>
              </a:rPr>
              <a:t>「讲者人数」</a:t>
            </a:r>
            <a:r>
              <a:rPr lang="en-US" altLang="zh-CN" sz="1400" dirty="0">
                <a:latin typeface="微软雅黑" panose="020B0503020204020204" pitchFamily="34" charset="-122"/>
                <a:ea typeface="微软雅黑" panose="020B0503020204020204" pitchFamily="34" charset="-122"/>
                <a:sym typeface="+mn-ea"/>
              </a:rPr>
              <a:t>&lt;= 20</a:t>
            </a:r>
            <a:r>
              <a:rPr lang="zh-CN" altLang="en-US" sz="1400" dirty="0">
                <a:latin typeface="微软雅黑" panose="020B0503020204020204" pitchFamily="34" charset="-122"/>
                <a:ea typeface="微软雅黑" panose="020B0503020204020204" pitchFamily="34" charset="-122"/>
                <a:sym typeface="+mn-ea"/>
              </a:rPr>
              <a:t>，强控；；</a:t>
            </a:r>
            <a:endParaRPr lang="en-US" altLang="zh-CN" sz="1400" dirty="0">
              <a:latin typeface="微软雅黑" panose="020B0503020204020204" pitchFamily="34" charset="-122"/>
              <a:ea typeface="微软雅黑" panose="020B0503020204020204" pitchFamily="34" charset="-122"/>
              <a:sym typeface="+mn-ea"/>
            </a:endParaRPr>
          </a:p>
          <a:p>
            <a:pPr>
              <a:lnSpc>
                <a:spcPct val="150000"/>
              </a:lnSpc>
              <a:spcBef>
                <a:spcPts val="600"/>
              </a:spcBef>
            </a:pPr>
            <a:r>
              <a:rPr lang="en-US" altLang="zh-CN" sz="1400" dirty="0">
                <a:latin typeface="微软雅黑" panose="020B0503020204020204" pitchFamily="34" charset="-122"/>
                <a:ea typeface="微软雅黑" panose="020B0503020204020204" pitchFamily="34" charset="-122"/>
                <a:sym typeface="+mn-ea"/>
              </a:rPr>
              <a:t>b</a:t>
            </a:r>
            <a:r>
              <a:rPr lang="zh-CN" altLang="en-US" sz="1400" dirty="0">
                <a:latin typeface="微软雅黑" panose="020B0503020204020204" pitchFamily="34" charset="-122"/>
                <a:ea typeface="微软雅黑" panose="020B0503020204020204" pitchFamily="34" charset="-122"/>
                <a:sym typeface="+mn-ea"/>
              </a:rPr>
              <a:t>）会议类型为“专家研讨会”时，</a:t>
            </a:r>
            <a:r>
              <a:rPr lang="en-US" altLang="zh-CN" sz="1400" dirty="0">
                <a:latin typeface="微软雅黑" panose="020B0503020204020204" pitchFamily="34" charset="-122"/>
                <a:ea typeface="微软雅黑" panose="020B0503020204020204" pitchFamily="34" charset="-122"/>
                <a:sym typeface="+mn-ea"/>
              </a:rPr>
              <a:t>5</a:t>
            </a:r>
            <a:r>
              <a:rPr lang="zh-CN" altLang="en-US" sz="1400" dirty="0">
                <a:latin typeface="微软雅黑" panose="020B0503020204020204" pitchFamily="34" charset="-122"/>
                <a:ea typeface="微软雅黑" panose="020B0503020204020204" pitchFamily="34" charset="-122"/>
                <a:sym typeface="+mn-ea"/>
              </a:rPr>
              <a:t>＜</a:t>
            </a:r>
            <a:r>
              <a:rPr lang="en-US" altLang="zh-CN" sz="1400" dirty="0">
                <a:latin typeface="微软雅黑" panose="020B0503020204020204" pitchFamily="34" charset="-122"/>
                <a:ea typeface="微软雅黑" panose="020B0503020204020204" pitchFamily="34" charset="-122"/>
                <a:sym typeface="+mn-ea"/>
              </a:rPr>
              <a:t>=</a:t>
            </a:r>
            <a:r>
              <a:rPr lang="zh-CN" altLang="en-US" sz="1400" dirty="0">
                <a:latin typeface="微软雅黑" panose="020B0503020204020204" pitchFamily="34" charset="-122"/>
                <a:ea typeface="微软雅黑" panose="020B0503020204020204" pitchFamily="34" charset="-122"/>
                <a:sym typeface="+mn-ea"/>
              </a:rPr>
              <a:t>「讲者人数」</a:t>
            </a:r>
            <a:r>
              <a:rPr lang="en-US" altLang="zh-CN" sz="1400" dirty="0">
                <a:latin typeface="微软雅黑" panose="020B0503020204020204" pitchFamily="34" charset="-122"/>
                <a:ea typeface="微软雅黑" panose="020B0503020204020204" pitchFamily="34" charset="-122"/>
                <a:sym typeface="+mn-ea"/>
              </a:rPr>
              <a:t>&lt;= 20</a:t>
            </a:r>
            <a:r>
              <a:rPr lang="zh-CN" altLang="en-US" sz="1400" dirty="0">
                <a:latin typeface="微软雅黑" panose="020B0503020204020204" pitchFamily="34" charset="-122"/>
                <a:ea typeface="微软雅黑" panose="020B0503020204020204" pitchFamily="34" charset="-122"/>
                <a:sym typeface="+mn-ea"/>
              </a:rPr>
              <a:t>，强控；</a:t>
            </a:r>
            <a:endParaRPr lang="en-US" altLang="zh-CN" sz="1400" dirty="0">
              <a:latin typeface="微软雅黑" panose="020B0503020204020204" pitchFamily="34" charset="-122"/>
              <a:ea typeface="微软雅黑" panose="020B0503020204020204" pitchFamily="34" charset="-122"/>
              <a:sym typeface="+mn-ea"/>
            </a:endParaRPr>
          </a:p>
          <a:p>
            <a:pPr>
              <a:lnSpc>
                <a:spcPct val="150000"/>
              </a:lnSpc>
              <a:spcBef>
                <a:spcPts val="600"/>
              </a:spcBef>
            </a:pPr>
            <a:r>
              <a:rPr lang="en-US" altLang="zh-CN" sz="1400" dirty="0">
                <a:latin typeface="微软雅黑" panose="020B0503020204020204" pitchFamily="34" charset="-122"/>
                <a:ea typeface="微软雅黑" panose="020B0503020204020204" pitchFamily="34" charset="-122"/>
                <a:sym typeface="+mn-ea"/>
              </a:rPr>
              <a:t>c</a:t>
            </a:r>
            <a:r>
              <a:rPr lang="zh-CN" altLang="en-US" sz="1400" dirty="0">
                <a:latin typeface="微软雅黑" panose="020B0503020204020204" pitchFamily="34" charset="-122"/>
                <a:ea typeface="微软雅黑" panose="020B0503020204020204" pitchFamily="34" charset="-122"/>
                <a:sym typeface="+mn-ea"/>
              </a:rPr>
              <a:t>）其他会议类型不做人数控制，即可大于等于</a:t>
            </a:r>
            <a:r>
              <a:rPr lang="en-US" altLang="zh-CN" sz="1400" dirty="0">
                <a:latin typeface="微软雅黑" panose="020B0503020204020204" pitchFamily="34" charset="-122"/>
                <a:ea typeface="微软雅黑" panose="020B0503020204020204" pitchFamily="34" charset="-122"/>
                <a:sym typeface="+mn-ea"/>
              </a:rPr>
              <a:t>0</a:t>
            </a:r>
            <a:r>
              <a:rPr lang="zh-CN" altLang="en-US" sz="1400" dirty="0">
                <a:latin typeface="微软雅黑" panose="020B0503020204020204" pitchFamily="34" charset="-122"/>
                <a:ea typeface="微软雅黑" panose="020B0503020204020204" pitchFamily="34" charset="-122"/>
                <a:sym typeface="+mn-ea"/>
              </a:rPr>
              <a:t>；</a:t>
            </a:r>
            <a:endParaRPr lang="en-US" altLang="zh-CN" sz="1400" dirty="0">
              <a:latin typeface="微软雅黑" panose="020B0503020204020204" pitchFamily="34" charset="-122"/>
              <a:ea typeface="微软雅黑" panose="020B0503020204020204" pitchFamily="34" charset="-122"/>
              <a:sym typeface="+mn-ea"/>
            </a:endParaRPr>
          </a:p>
          <a:p>
            <a:pPr>
              <a:lnSpc>
                <a:spcPct val="150000"/>
              </a:lnSpc>
              <a:spcBef>
                <a:spcPts val="600"/>
              </a:spcBef>
            </a:pPr>
            <a:r>
              <a:rPr lang="en-US" altLang="zh-CN" sz="1400" dirty="0">
                <a:latin typeface="微软雅黑" panose="020B0503020204020204" pitchFamily="34" charset="-122"/>
                <a:ea typeface="微软雅黑" panose="020B0503020204020204" pitchFamily="34" charset="-122"/>
                <a:sym typeface="+mn-ea"/>
              </a:rPr>
              <a:t>d</a:t>
            </a:r>
            <a:r>
              <a:rPr lang="zh-CN" altLang="en-US" sz="1400" dirty="0">
                <a:latin typeface="微软雅黑" panose="020B0503020204020204" pitchFamily="34" charset="-122"/>
                <a:ea typeface="微软雅黑" panose="020B0503020204020204" pitchFamily="34" charset="-122"/>
                <a:sym typeface="+mn-ea"/>
              </a:rPr>
              <a:t>）国际会可编辑，且大于等于讲者模块选出来的具体讲者人数（一个讲者多个服务类型算</a:t>
            </a:r>
            <a:r>
              <a:rPr lang="en-US" altLang="zh-CN" sz="1400" dirty="0">
                <a:latin typeface="微软雅黑" panose="020B0503020204020204" pitchFamily="34" charset="-122"/>
                <a:ea typeface="微软雅黑" panose="020B0503020204020204" pitchFamily="34" charset="-122"/>
                <a:sym typeface="+mn-ea"/>
              </a:rPr>
              <a:t>1</a:t>
            </a:r>
            <a:r>
              <a:rPr lang="zh-CN" altLang="en-US" sz="1400" dirty="0">
                <a:latin typeface="微软雅黑" panose="020B0503020204020204" pitchFamily="34" charset="-122"/>
                <a:ea typeface="微软雅黑" panose="020B0503020204020204" pitchFamily="34" charset="-122"/>
                <a:sym typeface="+mn-ea"/>
              </a:rPr>
              <a:t>人）；</a:t>
            </a:r>
            <a:endParaRPr lang="en-US" altLang="zh-CN" sz="1400" dirty="0">
              <a:latin typeface="微软雅黑" panose="020B0503020204020204" pitchFamily="34" charset="-122"/>
              <a:ea typeface="微软雅黑" panose="020B0503020204020204" pitchFamily="34" charset="-122"/>
              <a:sym typeface="+mn-ea"/>
            </a:endParaRPr>
          </a:p>
          <a:p>
            <a:pPr>
              <a:lnSpc>
                <a:spcPct val="150000"/>
              </a:lnSpc>
              <a:spcBef>
                <a:spcPts val="600"/>
              </a:spcBef>
            </a:pPr>
            <a:r>
              <a:rPr lang="en-US" altLang="zh-CN" sz="1400" dirty="0">
                <a:latin typeface="微软雅黑" panose="020B0503020204020204" pitchFamily="34" charset="-122"/>
                <a:ea typeface="微软雅黑" panose="020B0503020204020204" pitchFamily="34" charset="-122"/>
                <a:sym typeface="+mn-ea"/>
              </a:rPr>
              <a:t>e</a:t>
            </a:r>
            <a:r>
              <a:rPr lang="zh-CN" altLang="en-US" sz="1400" dirty="0">
                <a:latin typeface="微软雅黑" panose="020B0503020204020204" pitchFamily="34" charset="-122"/>
                <a:ea typeface="微软雅黑" panose="020B0503020204020204" pitchFamily="34" charset="-122"/>
                <a:sym typeface="+mn-ea"/>
              </a:rPr>
              <a:t>）除了国际会，都需要等于讲者模块选出来的具体讲者人数（一个讲者多个服务类型算</a:t>
            </a:r>
            <a:r>
              <a:rPr lang="en-US" altLang="zh-CN" sz="1400" dirty="0">
                <a:latin typeface="微软雅黑" panose="020B0503020204020204" pitchFamily="34" charset="-122"/>
                <a:ea typeface="微软雅黑" panose="020B0503020204020204" pitchFamily="34" charset="-122"/>
                <a:sym typeface="+mn-ea"/>
              </a:rPr>
              <a:t>1</a:t>
            </a:r>
            <a:r>
              <a:rPr lang="zh-CN" altLang="en-US" sz="1400" dirty="0">
                <a:latin typeface="微软雅黑" panose="020B0503020204020204" pitchFamily="34" charset="-122"/>
                <a:ea typeface="微软雅黑" panose="020B0503020204020204" pitchFamily="34" charset="-122"/>
                <a:sym typeface="+mn-ea"/>
              </a:rPr>
              <a:t>人）；</a:t>
            </a:r>
            <a:endParaRPr lang="en-US" altLang="zh-CN" sz="1400" dirty="0">
              <a:latin typeface="微软雅黑" panose="020B0503020204020204" pitchFamily="34" charset="-122"/>
              <a:ea typeface="微软雅黑" panose="020B0503020204020204" pitchFamily="34" charset="-122"/>
              <a:sym typeface="+mn-ea"/>
            </a:endParaRPr>
          </a:p>
          <a:p>
            <a:pPr>
              <a:lnSpc>
                <a:spcPct val="150000"/>
              </a:lnSpc>
              <a:spcBef>
                <a:spcPts val="600"/>
              </a:spcBef>
            </a:pPr>
            <a:r>
              <a:rPr lang="en-US" altLang="zh-CN" sz="1400" b="1" dirty="0">
                <a:latin typeface="微软雅黑" panose="020B0503020204020204" pitchFamily="34" charset="-122"/>
                <a:ea typeface="微软雅黑" panose="020B0503020204020204" pitchFamily="34" charset="-122"/>
                <a:sym typeface="+mn-ea"/>
              </a:rPr>
              <a:t>13.   </a:t>
            </a:r>
            <a:r>
              <a:rPr lang="zh-CN" altLang="en-US" sz="1400" b="1" dirty="0">
                <a:latin typeface="微软雅黑" panose="020B0503020204020204" pitchFamily="34" charset="-122"/>
                <a:ea typeface="微软雅黑" panose="020B0503020204020204" pitchFamily="34" charset="-122"/>
                <a:sym typeface="+mn-ea"/>
              </a:rPr>
              <a:t>总参会人数</a:t>
            </a:r>
            <a:r>
              <a:rPr lang="zh-CN" altLang="en-US" sz="1400" dirty="0">
                <a:latin typeface="微软雅黑" panose="020B0503020204020204" pitchFamily="34" charset="-122"/>
                <a:ea typeface="微软雅黑" panose="020B0503020204020204" pitchFamily="34" charset="-122"/>
                <a:sym typeface="+mn-ea"/>
              </a:rPr>
              <a:t>：不可编辑，仅展示，自动计算，总参会人数</a:t>
            </a:r>
            <a:r>
              <a:rPr lang="en-US" altLang="zh-CN" sz="1400" dirty="0">
                <a:latin typeface="微软雅黑" panose="020B0503020204020204" pitchFamily="34" charset="-122"/>
                <a:ea typeface="微软雅黑" panose="020B0503020204020204" pitchFamily="34" charset="-122"/>
                <a:sym typeface="+mn-ea"/>
              </a:rPr>
              <a:t>=</a:t>
            </a:r>
            <a:r>
              <a:rPr lang="zh-CN" altLang="en-US" sz="1400" dirty="0">
                <a:latin typeface="微软雅黑" panose="020B0503020204020204" pitchFamily="34" charset="-122"/>
                <a:ea typeface="微软雅黑" panose="020B0503020204020204" pitchFamily="34" charset="-122"/>
                <a:sym typeface="+mn-ea"/>
              </a:rPr>
              <a:t>外部参会人数（不含讲者）</a:t>
            </a:r>
            <a:r>
              <a:rPr lang="en-US" altLang="zh-CN" sz="1400" dirty="0">
                <a:latin typeface="微软雅黑" panose="020B0503020204020204" pitchFamily="34" charset="-122"/>
                <a:ea typeface="微软雅黑" panose="020B0503020204020204" pitchFamily="34" charset="-122"/>
                <a:sym typeface="+mn-ea"/>
              </a:rPr>
              <a:t>+</a:t>
            </a:r>
            <a:r>
              <a:rPr lang="zh-CN" altLang="en-US" sz="1400" dirty="0">
                <a:latin typeface="微软雅黑" panose="020B0503020204020204" pitchFamily="34" charset="-122"/>
                <a:ea typeface="微软雅黑" panose="020B0503020204020204" pitchFamily="34" charset="-122"/>
                <a:sym typeface="+mn-ea"/>
              </a:rPr>
              <a:t>内部参会人数</a:t>
            </a:r>
            <a:r>
              <a:rPr lang="en-US" altLang="zh-CN" sz="1400" dirty="0">
                <a:latin typeface="微软雅黑" panose="020B0503020204020204" pitchFamily="34" charset="-122"/>
                <a:ea typeface="微软雅黑" panose="020B0503020204020204" pitchFamily="34" charset="-122"/>
                <a:sym typeface="+mn-ea"/>
              </a:rPr>
              <a:t>+</a:t>
            </a:r>
            <a:r>
              <a:rPr lang="zh-CN" altLang="en-US" sz="1400" dirty="0">
                <a:latin typeface="微软雅黑" panose="020B0503020204020204" pitchFamily="34" charset="-122"/>
                <a:ea typeface="微软雅黑" panose="020B0503020204020204" pitchFamily="34" charset="-122"/>
                <a:sym typeface="+mn-ea"/>
              </a:rPr>
              <a:t>讲者人数；</a:t>
            </a:r>
            <a:endParaRPr lang="en-US" altLang="zh-CN" sz="1400" dirty="0">
              <a:latin typeface="微软雅黑" panose="020B0503020204020204" pitchFamily="34" charset="-122"/>
              <a:ea typeface="微软雅黑" panose="020B0503020204020204" pitchFamily="34" charset="-122"/>
              <a:sym typeface="+mn-ea"/>
            </a:endParaRPr>
          </a:p>
          <a:p>
            <a:pPr>
              <a:lnSpc>
                <a:spcPct val="150000"/>
              </a:lnSpc>
              <a:spcBef>
                <a:spcPts val="600"/>
              </a:spcBef>
            </a:pPr>
            <a:r>
              <a:rPr lang="en-US" altLang="zh-CN" sz="1400" b="1" dirty="0">
                <a:latin typeface="微软雅黑" panose="020B0503020204020204" pitchFamily="34" charset="-122"/>
                <a:ea typeface="微软雅黑" panose="020B0503020204020204" pitchFamily="34" charset="-122"/>
                <a:sym typeface="+mn-ea"/>
              </a:rPr>
              <a:t>14.   </a:t>
            </a:r>
            <a:r>
              <a:rPr lang="zh-CN" altLang="en-US" sz="1400" b="1" dirty="0">
                <a:latin typeface="微软雅黑" panose="020B0503020204020204" pitchFamily="34" charset="-122"/>
                <a:ea typeface="微软雅黑" panose="020B0503020204020204" pitchFamily="34" charset="-122"/>
                <a:sym typeface="+mn-ea"/>
              </a:rPr>
              <a:t>会议讲解材料：</a:t>
            </a:r>
            <a:r>
              <a:rPr lang="zh-CN" altLang="en-US" sz="1400" dirty="0">
                <a:latin typeface="微软雅黑" panose="020B0503020204020204" pitchFamily="34" charset="-122"/>
                <a:ea typeface="微软雅黑" panose="020B0503020204020204" pitchFamily="34" charset="-122"/>
                <a:sym typeface="+mn-ea"/>
              </a:rPr>
              <a:t>选择会议类型、产品组后，可选择会议讲解材料。</a:t>
            </a:r>
            <a:r>
              <a:rPr lang="zh-CN" altLang="en-US" sz="1400" dirty="0">
                <a:latin typeface="微软雅黑" panose="020B0503020204020204" pitchFamily="34" charset="-122"/>
                <a:ea typeface="微软雅黑" panose="020B0503020204020204" pitchFamily="34" charset="-122"/>
              </a:rPr>
              <a:t>不同会议类型、产品组可选会议讲解材料不同；</a:t>
            </a:r>
            <a:endParaRPr lang="en-US" altLang="zh-CN" sz="1400" dirty="0">
              <a:latin typeface="微软雅黑" panose="020B0503020204020204" pitchFamily="34" charset="-122"/>
              <a:ea typeface="微软雅黑" panose="020B0503020204020204" pitchFamily="34" charset="-122"/>
            </a:endParaRPr>
          </a:p>
          <a:p>
            <a:pPr marL="800100" lvl="1" indent="-342900">
              <a:lnSpc>
                <a:spcPct val="200000"/>
              </a:lnSpc>
              <a:buFont typeface="+mj-ea"/>
              <a:buAutoNum type="circleNumDbPlain"/>
            </a:pPr>
            <a:r>
              <a:rPr lang="zh-CN" altLang="en-US" sz="1400" dirty="0">
                <a:latin typeface="微软雅黑" panose="020B0503020204020204" pitchFamily="34" charset="-122"/>
                <a:ea typeface="微软雅黑" panose="020B0503020204020204" pitchFamily="34" charset="-122"/>
              </a:rPr>
              <a:t>仅当所属部门是</a:t>
            </a:r>
            <a:r>
              <a:rPr lang="en-US" altLang="zh-CN" sz="1400" dirty="0">
                <a:latin typeface="微软雅黑" panose="020B0503020204020204" pitchFamily="34" charset="-122"/>
                <a:ea typeface="微软雅黑" panose="020B0503020204020204" pitchFamily="34" charset="-122"/>
              </a:rPr>
              <a:t>IM – Sales</a:t>
            </a:r>
            <a:r>
              <a:rPr lang="zh-CN" altLang="en-US" sz="1400" dirty="0">
                <a:latin typeface="微软雅黑" panose="020B0503020204020204" pitchFamily="34" charset="-122"/>
                <a:ea typeface="微软雅黑" panose="020B0503020204020204" pitchFamily="34" charset="-122"/>
              </a:rPr>
              <a:t>、</a:t>
            </a:r>
            <a:r>
              <a:rPr lang="en-US" altLang="zh-CN" sz="1400" dirty="0">
                <a:latin typeface="微软雅黑" panose="020B0503020204020204" pitchFamily="34" charset="-122"/>
                <a:ea typeface="微软雅黑" panose="020B0503020204020204" pitchFamily="34" charset="-122"/>
              </a:rPr>
              <a:t>ID &amp; IM – Sales</a:t>
            </a:r>
            <a:r>
              <a:rPr lang="zh-CN" altLang="en-US" sz="1400" dirty="0">
                <a:latin typeface="微软雅黑" panose="020B0503020204020204" pitchFamily="34" charset="-122"/>
                <a:ea typeface="微软雅黑" panose="020B0503020204020204" pitchFamily="34" charset="-122"/>
              </a:rPr>
              <a:t>、</a:t>
            </a:r>
            <a:r>
              <a:rPr lang="en-US" altLang="zh-CN" sz="1400" dirty="0">
                <a:latin typeface="微软雅黑" panose="020B0503020204020204" pitchFamily="34" charset="-122"/>
                <a:ea typeface="微软雅黑" panose="020B0503020204020204" pitchFamily="34" charset="-122"/>
              </a:rPr>
              <a:t>ID – Sales</a:t>
            </a:r>
            <a:r>
              <a:rPr lang="zh-CN" altLang="en-US" sz="1400" dirty="0">
                <a:latin typeface="微软雅黑" panose="020B0503020204020204" pitchFamily="34" charset="-122"/>
                <a:ea typeface="微软雅黑" panose="020B0503020204020204" pitchFamily="34" charset="-122"/>
              </a:rPr>
              <a:t>时，会议讲解材料必填</a:t>
            </a:r>
            <a:endParaRPr lang="en-US" altLang="zh-CN" sz="1400" dirty="0">
              <a:latin typeface="微软雅黑" panose="020B0503020204020204" pitchFamily="34" charset="-122"/>
              <a:ea typeface="微软雅黑" panose="020B0503020204020204" pitchFamily="34" charset="-122"/>
            </a:endParaRPr>
          </a:p>
          <a:p>
            <a:pPr marL="800100" lvl="1" indent="-342900">
              <a:lnSpc>
                <a:spcPct val="200000"/>
              </a:lnSpc>
              <a:buFont typeface="+mj-ea"/>
              <a:buAutoNum type="circleNumDbPlain"/>
            </a:pPr>
            <a:r>
              <a:rPr lang="zh-CN" altLang="en-US" sz="1400" dirty="0">
                <a:latin typeface="微软雅黑" panose="020B0503020204020204" pitchFamily="34" charset="-122"/>
                <a:ea typeface="微软雅黑" panose="020B0503020204020204" pitchFamily="34" charset="-122"/>
              </a:rPr>
              <a:t>当产品组选择 </a:t>
            </a:r>
            <a:r>
              <a:rPr lang="zh-CN" altLang="zh-CN" sz="1400" b="1" dirty="0">
                <a:latin typeface="微软雅黑" panose="020B0503020204020204" pitchFamily="34" charset="-122"/>
                <a:ea typeface="微软雅黑" panose="020B0503020204020204" pitchFamily="34" charset="-122"/>
              </a:rPr>
              <a:t>Velsipity​</a:t>
            </a:r>
            <a:r>
              <a:rPr lang="zh-CN" altLang="zh-CN" sz="1400" dirty="0">
                <a:latin typeface="微软雅黑" panose="020B0503020204020204" pitchFamily="34" charset="-122"/>
                <a:ea typeface="微软雅黑" panose="020B0503020204020204" pitchFamily="34" charset="-122"/>
              </a:rPr>
              <a:t>​ </a:t>
            </a:r>
            <a:r>
              <a:rPr lang="zh-CN" altLang="en-US" sz="1400" dirty="0">
                <a:latin typeface="微软雅黑" panose="020B0503020204020204" pitchFamily="34" charset="-122"/>
                <a:ea typeface="微软雅黑" panose="020B0503020204020204" pitchFamily="34" charset="-122"/>
              </a:rPr>
              <a:t>时，无需上传材料</a:t>
            </a:r>
            <a:endParaRPr lang="en-US" altLang="zh-CN" sz="1400" dirty="0">
              <a:latin typeface="微软雅黑" panose="020B0503020204020204" pitchFamily="34" charset="-122"/>
              <a:ea typeface="微软雅黑" panose="020B0503020204020204" pitchFamily="34" charset="-122"/>
            </a:endParaRPr>
          </a:p>
          <a:p>
            <a:pPr algn="l">
              <a:lnSpc>
                <a:spcPct val="150000"/>
              </a:lnSpc>
              <a:spcBef>
                <a:spcPts val="600"/>
              </a:spcBef>
              <a:buClrTx/>
              <a:buSzTx/>
            </a:pPr>
            <a:endParaRPr lang="zh-CN" altLang="en-US" sz="1600" b="1" dirty="0">
              <a:solidFill>
                <a:srgbClr val="FF0000"/>
              </a:solidFill>
              <a:latin typeface="微软雅黑" panose="020B0503020204020204" charset="-122"/>
              <a:ea typeface="微软雅黑" panose="020B0503020204020204" charset="-122"/>
              <a:sym typeface="+mn-ea"/>
            </a:endParaRPr>
          </a:p>
        </p:txBody>
      </p:sp>
      <p:pic>
        <p:nvPicPr>
          <p:cNvPr id="10" name="图片 9" descr="图形用户界面, 文本, 应用程序, 电子邮件&#10;&#10;AI 生成的内容可能不正确。">
            <a:extLst>
              <a:ext uri="{FF2B5EF4-FFF2-40B4-BE49-F238E27FC236}">
                <a16:creationId xmlns:a16="http://schemas.microsoft.com/office/drawing/2014/main" id="{BA42C9B5-9EFA-A1F9-3B45-32965441EC5C}"/>
              </a:ext>
            </a:extLst>
          </p:cNvPr>
          <p:cNvPicPr>
            <a:picLocks noChangeAspect="1"/>
          </p:cNvPicPr>
          <p:nvPr/>
        </p:nvPicPr>
        <p:blipFill>
          <a:blip r:embed="rId2"/>
          <a:stretch>
            <a:fillRect/>
          </a:stretch>
        </p:blipFill>
        <p:spPr>
          <a:xfrm>
            <a:off x="564515" y="954221"/>
            <a:ext cx="3149673" cy="6480000"/>
          </a:xfrm>
          <a:prstGeom prst="rect">
            <a:avLst/>
          </a:prstGeom>
          <a:ln>
            <a:solidFill>
              <a:schemeClr val="bg1">
                <a:lumMod val="95000"/>
              </a:schemeClr>
            </a:solidFill>
          </a:ln>
        </p:spPr>
      </p:pic>
      <p:pic>
        <p:nvPicPr>
          <p:cNvPr id="6" name="图片 5" descr="图形用户界面&#10;&#10;AI 生成的内容可能不正确。">
            <a:extLst>
              <a:ext uri="{FF2B5EF4-FFF2-40B4-BE49-F238E27FC236}">
                <a16:creationId xmlns:a16="http://schemas.microsoft.com/office/drawing/2014/main" id="{1A8B76D4-B941-8F21-4D4E-4AB470841463}"/>
              </a:ext>
            </a:extLst>
          </p:cNvPr>
          <p:cNvPicPr>
            <a:picLocks noChangeAspect="1"/>
          </p:cNvPicPr>
          <p:nvPr/>
        </p:nvPicPr>
        <p:blipFill>
          <a:blip r:embed="rId3"/>
          <a:stretch>
            <a:fillRect/>
          </a:stretch>
        </p:blipFill>
        <p:spPr>
          <a:xfrm>
            <a:off x="3946288" y="954221"/>
            <a:ext cx="3149673" cy="6480000"/>
          </a:xfrm>
          <a:prstGeom prst="rect">
            <a:avLst/>
          </a:prstGeom>
          <a:ln>
            <a:solidFill>
              <a:schemeClr val="bg1">
                <a:lumMod val="95000"/>
              </a:schemeClr>
            </a:solidFill>
          </a:ln>
        </p:spPr>
      </p:pic>
    </p:spTree>
    <p:extLst>
      <p:ext uri="{BB962C8B-B14F-4D97-AF65-F5344CB8AC3E}">
        <p14:creationId xmlns:p14="http://schemas.microsoft.com/office/powerpoint/2010/main" val="155861676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latin typeface="微软雅黑" panose="020B0503020204020204" charset="-122"/>
                <a:ea typeface="微软雅黑" panose="020B0503020204020204" charset="-122"/>
                <a:cs typeface="微软雅黑" panose="020B0503020204020204" charset="-122"/>
                <a:sym typeface="+mn-ea"/>
              </a:rPr>
              <a:t>2.1 </a:t>
            </a:r>
            <a:r>
              <a:rPr lang="zh-CN" altLang="en-US">
                <a:latin typeface="微软雅黑" panose="020B0503020204020204" charset="-122"/>
                <a:ea typeface="微软雅黑" panose="020B0503020204020204" charset="-122"/>
                <a:cs typeface="微软雅黑" panose="020B0503020204020204" charset="-122"/>
                <a:sym typeface="+mn-ea"/>
              </a:rPr>
              <a:t>自办会议创建</a:t>
            </a:r>
            <a:r>
              <a:rPr lang="en-US" altLang="zh-CN">
                <a:latin typeface="微软雅黑" panose="020B0503020204020204" charset="-122"/>
                <a:ea typeface="微软雅黑" panose="020B0503020204020204" charset="-122"/>
                <a:cs typeface="微软雅黑" panose="020B0503020204020204" charset="-122"/>
                <a:sym typeface="+mn-ea"/>
              </a:rPr>
              <a:t> - </a:t>
            </a:r>
            <a:r>
              <a:rPr lang="zh-CN" altLang="en-US">
                <a:latin typeface="微软雅黑" panose="020B0503020204020204" charset="-122"/>
                <a:ea typeface="微软雅黑" panose="020B0503020204020204" charset="-122"/>
                <a:cs typeface="微软雅黑" panose="020B0503020204020204" charset="-122"/>
                <a:sym typeface="+mn-ea"/>
              </a:rPr>
              <a:t>填写讲者基本信息</a:t>
            </a:r>
          </a:p>
        </p:txBody>
      </p:sp>
      <p:sp>
        <p:nvSpPr>
          <p:cNvPr id="3" name="灯片编号占位符 2"/>
          <p:cNvSpPr>
            <a:spLocks noGrp="1"/>
          </p:cNvSpPr>
          <p:nvPr>
            <p:ph type="sldNum" sz="quarter" idx="7"/>
          </p:nvPr>
        </p:nvSpPr>
        <p:spPr/>
        <p:txBody>
          <a:bodyPr/>
          <a:lstStyle/>
          <a:p>
            <a:pPr marL="25400">
              <a:lnSpc>
                <a:spcPts val="1240"/>
              </a:lnSpc>
            </a:pPr>
            <a:fld id="{81D60167-4931-47E6-BA6A-407CBD079E47}" type="slidenum">
              <a:rPr dirty="0"/>
              <a:t>35</a:t>
            </a:fld>
            <a:endParaRPr dirty="0"/>
          </a:p>
        </p:txBody>
      </p:sp>
      <p:sp>
        <p:nvSpPr>
          <p:cNvPr id="5" name="文本框 4"/>
          <p:cNvSpPr txBox="1"/>
          <p:nvPr/>
        </p:nvSpPr>
        <p:spPr>
          <a:xfrm>
            <a:off x="8531157" y="1702340"/>
            <a:ext cx="5534093" cy="5129625"/>
          </a:xfrm>
          <a:prstGeom prst="rect">
            <a:avLst/>
          </a:prstGeom>
          <a:noFill/>
        </p:spPr>
        <p:txBody>
          <a:bodyPr wrap="square" rtlCol="0" anchor="t">
            <a:noAutofit/>
          </a:bodyPr>
          <a:lstStyle/>
          <a:p>
            <a:pPr marL="342900" indent="-252095" fontAlgn="auto">
              <a:lnSpc>
                <a:spcPct val="150000"/>
              </a:lnSpc>
              <a:spcBef>
                <a:spcPts val="600"/>
              </a:spcBef>
              <a:buFont typeface="+mj-lt"/>
              <a:buAutoNum type="arabicPeriod"/>
            </a:pPr>
            <a:r>
              <a:rPr lang="zh-CN" altLang="en-US" sz="1600" dirty="0">
                <a:solidFill>
                  <a:srgbClr val="FF0000"/>
                </a:solidFill>
                <a:latin typeface="微软雅黑" panose="020B0503020204020204" pitchFamily="34" charset="-122"/>
                <a:ea typeface="微软雅黑" panose="020B0503020204020204" pitchFamily="34" charset="-122"/>
                <a:sym typeface="+mn-ea"/>
              </a:rPr>
              <a:t>学术餐会、科室会，不展示该模块；</a:t>
            </a:r>
            <a:endParaRPr lang="en-US" altLang="zh-CN" sz="1600" dirty="0">
              <a:latin typeface="微软雅黑" panose="020B0503020204020204" pitchFamily="34" charset="-122"/>
              <a:ea typeface="微软雅黑" panose="020B0503020204020204" pitchFamily="34" charset="-122"/>
              <a:sym typeface="+mn-ea"/>
            </a:endParaRPr>
          </a:p>
          <a:p>
            <a:pPr marL="342900" indent="-252095" fontAlgn="auto">
              <a:lnSpc>
                <a:spcPct val="150000"/>
              </a:lnSpc>
              <a:spcBef>
                <a:spcPts val="600"/>
              </a:spcBef>
              <a:buFont typeface="+mj-lt"/>
              <a:buAutoNum type="arabicPeriod"/>
            </a:pPr>
            <a:r>
              <a:rPr lang="zh-CN" altLang="en-US" sz="1600" dirty="0">
                <a:latin typeface="微软雅黑" panose="020B0503020204020204" pitchFamily="34" charset="-122"/>
                <a:ea typeface="微软雅黑" panose="020B0503020204020204" pitchFamily="34" charset="-122"/>
                <a:sym typeface="+mn-ea"/>
              </a:rPr>
              <a:t>点击</a:t>
            </a:r>
            <a:r>
              <a:rPr lang="en-US" altLang="zh-CN" sz="1600" dirty="0">
                <a:latin typeface="微软雅黑" panose="020B0503020204020204" pitchFamily="34" charset="-122"/>
                <a:ea typeface="微软雅黑" panose="020B0503020204020204" pitchFamily="34" charset="-122"/>
                <a:sym typeface="+mn-ea"/>
              </a:rPr>
              <a:t>“</a:t>
            </a:r>
            <a:r>
              <a:rPr lang="zh-CN" altLang="en-US" sz="1600" b="1" dirty="0">
                <a:latin typeface="微软雅黑" panose="020B0503020204020204" pitchFamily="34" charset="-122"/>
                <a:ea typeface="微软雅黑" panose="020B0503020204020204" pitchFamily="34" charset="-122"/>
                <a:sym typeface="+mn-ea"/>
              </a:rPr>
              <a:t>选择讲者</a:t>
            </a:r>
            <a:r>
              <a:rPr lang="zh-CN" altLang="en-US" sz="1600" dirty="0">
                <a:latin typeface="微软雅黑" panose="020B0503020204020204" pitchFamily="34" charset="-122"/>
                <a:ea typeface="微软雅黑" panose="020B0503020204020204" pitchFamily="34" charset="-122"/>
                <a:sym typeface="+mn-ea"/>
              </a:rPr>
              <a:t>”按钮，系统会自动跳转出</a:t>
            </a:r>
            <a:r>
              <a:rPr lang="en-US" altLang="zh-CN" sz="1600" dirty="0">
                <a:latin typeface="微软雅黑" panose="020B0503020204020204" pitchFamily="34" charset="-122"/>
                <a:ea typeface="微软雅黑" panose="020B0503020204020204" pitchFamily="34" charset="-122"/>
                <a:sym typeface="+mn-ea"/>
              </a:rPr>
              <a:t>“</a:t>
            </a:r>
            <a:r>
              <a:rPr lang="zh-CN" altLang="en-US" sz="1600" dirty="0">
                <a:latin typeface="微软雅黑" panose="020B0503020204020204" pitchFamily="34" charset="-122"/>
                <a:ea typeface="微软雅黑" panose="020B0503020204020204" pitchFamily="34" charset="-122"/>
                <a:sym typeface="+mn-ea"/>
              </a:rPr>
              <a:t>讲者</a:t>
            </a:r>
            <a:r>
              <a:rPr lang="en-US" altLang="zh-CN" sz="1600" dirty="0">
                <a:latin typeface="微软雅黑" panose="020B0503020204020204" pitchFamily="34" charset="-122"/>
                <a:ea typeface="微软雅黑" panose="020B0503020204020204" pitchFamily="34" charset="-122"/>
                <a:sym typeface="+mn-ea"/>
              </a:rPr>
              <a:t>”</a:t>
            </a:r>
            <a:r>
              <a:rPr lang="zh-CN" altLang="en-US" sz="1600" dirty="0">
                <a:latin typeface="微软雅黑" panose="020B0503020204020204" pitchFamily="34" charset="-122"/>
                <a:ea typeface="微软雅黑" panose="020B0503020204020204" pitchFamily="34" charset="-122"/>
                <a:sym typeface="+mn-ea"/>
              </a:rPr>
              <a:t>弹窗。</a:t>
            </a:r>
          </a:p>
          <a:p>
            <a:pPr marL="342900" indent="-252095" fontAlgn="auto">
              <a:lnSpc>
                <a:spcPct val="150000"/>
              </a:lnSpc>
              <a:spcBef>
                <a:spcPts val="600"/>
              </a:spcBef>
              <a:buFont typeface="+mj-lt"/>
              <a:buAutoNum type="arabicPeriod"/>
            </a:pPr>
            <a:r>
              <a:rPr lang="zh-CN" altLang="en-US" sz="1600" dirty="0">
                <a:latin typeface="微软雅黑" panose="020B0503020204020204" pitchFamily="34" charset="-122"/>
                <a:ea typeface="微软雅黑" panose="020B0503020204020204" pitchFamily="34" charset="-122"/>
                <a:sym typeface="+mn-ea"/>
              </a:rPr>
              <a:t>可支持根据讲者姓名检索选择讲者</a:t>
            </a:r>
            <a:r>
              <a:rPr lang="en-US" altLang="zh-CN" sz="1600" dirty="0">
                <a:latin typeface="微软雅黑" panose="020B0503020204020204" pitchFamily="34" charset="-122"/>
                <a:ea typeface="微软雅黑" panose="020B0503020204020204" pitchFamily="34" charset="-122"/>
                <a:sym typeface="+mn-ea"/>
              </a:rPr>
              <a:t>,</a:t>
            </a:r>
            <a:r>
              <a:rPr lang="zh-CN" altLang="en-US" sz="1600" dirty="0">
                <a:latin typeface="微软雅黑" panose="020B0503020204020204" pitchFamily="34" charset="-122"/>
                <a:ea typeface="微软雅黑" panose="020B0503020204020204" pitchFamily="34" charset="-122"/>
                <a:sym typeface="+mn-ea"/>
              </a:rPr>
              <a:t>可选择讲者范围：</a:t>
            </a:r>
            <a:r>
              <a:rPr lang="zh-CN" altLang="en-US" sz="1600" dirty="0">
                <a:latin typeface="微软雅黑" panose="020B0503020204020204" pitchFamily="34" charset="-122"/>
                <a:ea typeface="微软雅黑" panose="020B0503020204020204" pitchFamily="34" charset="-122"/>
              </a:rPr>
              <a:t>已入库的、有效的（已启用）的、当前已签署年度协议（即当前在年度协议有效期内）的所有目标讲者。</a:t>
            </a:r>
            <a:endParaRPr lang="en-US" altLang="zh-CN" sz="1600" dirty="0">
              <a:latin typeface="微软雅黑" panose="020B0503020204020204" pitchFamily="34" charset="-122"/>
              <a:ea typeface="微软雅黑" panose="020B0503020204020204" pitchFamily="34" charset="-122"/>
            </a:endParaRPr>
          </a:p>
          <a:p>
            <a:pPr marL="342900" indent="-252095" fontAlgn="auto">
              <a:lnSpc>
                <a:spcPct val="150000"/>
              </a:lnSpc>
              <a:spcBef>
                <a:spcPts val="600"/>
              </a:spcBef>
              <a:buFont typeface="+mj-lt"/>
              <a:buAutoNum type="arabicPeriod"/>
            </a:pPr>
            <a:r>
              <a:rPr lang="zh-CN" altLang="en-US" sz="1600" dirty="0">
                <a:latin typeface="微软雅黑" panose="020B0503020204020204" pitchFamily="34" charset="-122"/>
                <a:ea typeface="微软雅黑" panose="020B0503020204020204" pitchFamily="34" charset="-122"/>
                <a:sym typeface="+mn-ea"/>
              </a:rPr>
              <a:t>如存在多个讲者，可多选，点击确定。</a:t>
            </a:r>
          </a:p>
          <a:p>
            <a:pPr marL="90805" indent="0" fontAlgn="auto">
              <a:lnSpc>
                <a:spcPct val="150000"/>
              </a:lnSpc>
              <a:spcBef>
                <a:spcPts val="600"/>
              </a:spcBef>
              <a:buFont typeface="+mj-lt"/>
              <a:buNone/>
            </a:pPr>
            <a:endParaRPr lang="zh-CN" altLang="en-US" dirty="0">
              <a:solidFill>
                <a:schemeClr val="tx1"/>
              </a:solidFill>
              <a:latin typeface="微软雅黑" panose="020B0503020204020204" charset="-122"/>
              <a:ea typeface="微软雅黑" panose="020B0503020204020204" charset="-122"/>
              <a:sym typeface="+mn-ea"/>
            </a:endParaRPr>
          </a:p>
          <a:p>
            <a:pPr marL="342900" indent="-342900" algn="l">
              <a:lnSpc>
                <a:spcPct val="150000"/>
              </a:lnSpc>
              <a:spcBef>
                <a:spcPts val="600"/>
              </a:spcBef>
              <a:buClrTx/>
              <a:buSzTx/>
              <a:buFont typeface="+mj-lt"/>
              <a:buAutoNum type="arabicPeriod"/>
            </a:pPr>
            <a:endParaRPr lang="zh-CN" altLang="en-US" b="1" dirty="0">
              <a:solidFill>
                <a:schemeClr val="tx1"/>
              </a:solidFill>
              <a:latin typeface="微软雅黑" panose="020B0503020204020204" charset="-122"/>
              <a:ea typeface="微软雅黑" panose="020B0503020204020204" charset="-122"/>
              <a:sym typeface="+mn-ea"/>
            </a:endParaRPr>
          </a:p>
        </p:txBody>
      </p:sp>
      <p:pic>
        <p:nvPicPr>
          <p:cNvPr id="7" name="图片 6" descr="图形用户界面, 应用程序&#10;&#10;AI 生成的内容可能不正确。">
            <a:extLst>
              <a:ext uri="{FF2B5EF4-FFF2-40B4-BE49-F238E27FC236}">
                <a16:creationId xmlns:a16="http://schemas.microsoft.com/office/drawing/2014/main" id="{11A853EC-1C47-6634-DA61-4853042ABF6E}"/>
              </a:ext>
            </a:extLst>
          </p:cNvPr>
          <p:cNvPicPr>
            <a:picLocks noChangeAspect="1"/>
          </p:cNvPicPr>
          <p:nvPr/>
        </p:nvPicPr>
        <p:blipFill>
          <a:blip r:embed="rId2"/>
          <a:stretch>
            <a:fillRect/>
          </a:stretch>
        </p:blipFill>
        <p:spPr>
          <a:xfrm>
            <a:off x="564945" y="944495"/>
            <a:ext cx="3149673" cy="6480000"/>
          </a:xfrm>
          <a:prstGeom prst="rect">
            <a:avLst/>
          </a:prstGeom>
          <a:ln>
            <a:solidFill>
              <a:schemeClr val="bg1">
                <a:lumMod val="95000"/>
              </a:schemeClr>
            </a:solidFill>
          </a:ln>
        </p:spPr>
      </p:pic>
      <p:pic>
        <p:nvPicPr>
          <p:cNvPr id="10" name="图片 9" descr="图形用户界面, 应用程序&#10;&#10;AI 生成的内容可能不正确。">
            <a:extLst>
              <a:ext uri="{FF2B5EF4-FFF2-40B4-BE49-F238E27FC236}">
                <a16:creationId xmlns:a16="http://schemas.microsoft.com/office/drawing/2014/main" id="{F82B1DAC-11BC-6478-2B0A-44E48B1A87CA}"/>
              </a:ext>
            </a:extLst>
          </p:cNvPr>
          <p:cNvPicPr>
            <a:picLocks noChangeAspect="1"/>
          </p:cNvPicPr>
          <p:nvPr/>
        </p:nvPicPr>
        <p:blipFill>
          <a:blip r:embed="rId3"/>
          <a:stretch>
            <a:fillRect/>
          </a:stretch>
        </p:blipFill>
        <p:spPr>
          <a:xfrm>
            <a:off x="4024109" y="944495"/>
            <a:ext cx="3149673" cy="6480000"/>
          </a:xfrm>
          <a:prstGeom prst="rect">
            <a:avLst/>
          </a:prstGeom>
          <a:ln>
            <a:solidFill>
              <a:schemeClr val="bg1">
                <a:lumMod val="95000"/>
              </a:schemeClr>
            </a:solid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D1C83C-142E-83DD-570D-EBA7C995A780}"/>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5B3ECCE9-496F-2D8A-3947-F7B3E207270F}"/>
              </a:ext>
            </a:extLst>
          </p:cNvPr>
          <p:cNvSpPr>
            <a:spLocks noGrp="1"/>
          </p:cNvSpPr>
          <p:nvPr>
            <p:ph type="title"/>
          </p:nvPr>
        </p:nvSpPr>
        <p:spPr/>
        <p:txBody>
          <a:bodyPr/>
          <a:lstStyle/>
          <a:p>
            <a:r>
              <a:rPr lang="en-US" altLang="zh-CN">
                <a:latin typeface="微软雅黑" panose="020B0503020204020204" charset="-122"/>
                <a:ea typeface="微软雅黑" panose="020B0503020204020204" charset="-122"/>
                <a:cs typeface="微软雅黑" panose="020B0503020204020204" charset="-122"/>
                <a:sym typeface="+mn-ea"/>
              </a:rPr>
              <a:t>2.1 </a:t>
            </a:r>
            <a:r>
              <a:rPr lang="zh-CN" altLang="en-US">
                <a:latin typeface="微软雅黑" panose="020B0503020204020204" charset="-122"/>
                <a:ea typeface="微软雅黑" panose="020B0503020204020204" charset="-122"/>
                <a:cs typeface="微软雅黑" panose="020B0503020204020204" charset="-122"/>
                <a:sym typeface="+mn-ea"/>
              </a:rPr>
              <a:t>自办会议创建</a:t>
            </a:r>
            <a:r>
              <a:rPr lang="en-US" altLang="zh-CN">
                <a:latin typeface="微软雅黑" panose="020B0503020204020204" charset="-122"/>
                <a:ea typeface="微软雅黑" panose="020B0503020204020204" charset="-122"/>
                <a:cs typeface="微软雅黑" panose="020B0503020204020204" charset="-122"/>
                <a:sym typeface="+mn-ea"/>
              </a:rPr>
              <a:t> - </a:t>
            </a:r>
            <a:r>
              <a:rPr lang="zh-CN" altLang="en-US">
                <a:latin typeface="微软雅黑" panose="020B0503020204020204" charset="-122"/>
                <a:ea typeface="微软雅黑" panose="020B0503020204020204" charset="-122"/>
                <a:cs typeface="微软雅黑" panose="020B0503020204020204" charset="-122"/>
                <a:sym typeface="+mn-ea"/>
              </a:rPr>
              <a:t>填写讲者基本信息</a:t>
            </a:r>
          </a:p>
        </p:txBody>
      </p:sp>
      <p:sp>
        <p:nvSpPr>
          <p:cNvPr id="3" name="灯片编号占位符 2">
            <a:extLst>
              <a:ext uri="{FF2B5EF4-FFF2-40B4-BE49-F238E27FC236}">
                <a16:creationId xmlns:a16="http://schemas.microsoft.com/office/drawing/2014/main" id="{52B0A121-D82E-9BFD-2C74-EE67242E2D7D}"/>
              </a:ext>
            </a:extLst>
          </p:cNvPr>
          <p:cNvSpPr>
            <a:spLocks noGrp="1"/>
          </p:cNvSpPr>
          <p:nvPr>
            <p:ph type="sldNum" sz="quarter" idx="7"/>
          </p:nvPr>
        </p:nvSpPr>
        <p:spPr/>
        <p:txBody>
          <a:bodyPr/>
          <a:lstStyle/>
          <a:p>
            <a:pPr marL="25400">
              <a:lnSpc>
                <a:spcPts val="1240"/>
              </a:lnSpc>
            </a:pPr>
            <a:fld id="{81D60167-4931-47E6-BA6A-407CBD079E47}" type="slidenum">
              <a:rPr dirty="0"/>
              <a:t>36</a:t>
            </a:fld>
            <a:endParaRPr dirty="0"/>
          </a:p>
        </p:txBody>
      </p:sp>
      <p:sp>
        <p:nvSpPr>
          <p:cNvPr id="5" name="文本框 4">
            <a:extLst>
              <a:ext uri="{FF2B5EF4-FFF2-40B4-BE49-F238E27FC236}">
                <a16:creationId xmlns:a16="http://schemas.microsoft.com/office/drawing/2014/main" id="{E66A5D2B-59FB-BC45-0EE7-E5BE424A7EF3}"/>
              </a:ext>
            </a:extLst>
          </p:cNvPr>
          <p:cNvSpPr txBox="1"/>
          <p:nvPr/>
        </p:nvSpPr>
        <p:spPr>
          <a:xfrm>
            <a:off x="5544766" y="1322962"/>
            <a:ext cx="7675123" cy="5509003"/>
          </a:xfrm>
          <a:prstGeom prst="rect">
            <a:avLst/>
          </a:prstGeom>
          <a:noFill/>
        </p:spPr>
        <p:txBody>
          <a:bodyPr wrap="square" rtlCol="0" anchor="t">
            <a:noAutofit/>
          </a:bodyPr>
          <a:lstStyle/>
          <a:p>
            <a:pPr marL="342900" indent="-252095" fontAlgn="auto">
              <a:lnSpc>
                <a:spcPct val="150000"/>
              </a:lnSpc>
              <a:spcBef>
                <a:spcPts val="600"/>
              </a:spcBef>
              <a:buFont typeface="+mj-lt"/>
              <a:buAutoNum type="arabicPeriod"/>
            </a:pPr>
            <a:r>
              <a:rPr lang="zh-CN" altLang="en-US" sz="1600" b="1" dirty="0">
                <a:latin typeface="微软雅黑" panose="020B0503020204020204" pitchFamily="34" charset="-122"/>
                <a:ea typeface="微软雅黑" panose="020B0503020204020204" pitchFamily="34" charset="-122"/>
                <a:sym typeface="+mn-ea"/>
              </a:rPr>
              <a:t>服务类型可选项</a:t>
            </a:r>
            <a:r>
              <a:rPr lang="zh-CN" altLang="en-US" sz="1600" dirty="0">
                <a:latin typeface="微软雅黑" panose="020B0503020204020204" pitchFamily="34" charset="-122"/>
                <a:ea typeface="微软雅黑" panose="020B0503020204020204" pitchFamily="34" charset="-122"/>
                <a:sym typeface="+mn-ea"/>
              </a:rPr>
              <a:t>：</a:t>
            </a:r>
            <a:r>
              <a:rPr lang="zh-CN" altLang="en-US" sz="1600" dirty="0">
                <a:latin typeface="微软雅黑" panose="020B0503020204020204" pitchFamily="34" charset="-122"/>
                <a:ea typeface="微软雅黑" panose="020B0503020204020204" pitchFamily="34" charset="-122"/>
              </a:rPr>
              <a:t>讲者、主席</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主持、讨论</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点评嘉宾、咨询顾问、其他</a:t>
            </a:r>
            <a:r>
              <a:rPr lang="zh-CN" altLang="en-US" sz="1600" dirty="0">
                <a:latin typeface="微软雅黑" panose="020B0503020204020204" pitchFamily="34" charset="-122"/>
                <a:ea typeface="微软雅黑" panose="020B0503020204020204" pitchFamily="34" charset="-122"/>
                <a:sym typeface="+mn-ea"/>
              </a:rPr>
              <a:t>；</a:t>
            </a:r>
            <a:endParaRPr lang="en-US" altLang="zh-CN" sz="1600" dirty="0">
              <a:latin typeface="微软雅黑" panose="020B0503020204020204" pitchFamily="34" charset="-122"/>
              <a:ea typeface="微软雅黑" panose="020B0503020204020204" pitchFamily="34" charset="-122"/>
              <a:sym typeface="+mn-ea"/>
            </a:endParaRPr>
          </a:p>
          <a:p>
            <a:pPr marL="342900" indent="-252095" fontAlgn="auto">
              <a:lnSpc>
                <a:spcPct val="150000"/>
              </a:lnSpc>
              <a:spcBef>
                <a:spcPts val="600"/>
              </a:spcBef>
              <a:buFont typeface="+mj-lt"/>
              <a:buAutoNum type="arabicPeriod"/>
            </a:pPr>
            <a:r>
              <a:rPr lang="zh-CN" altLang="en-US" sz="1600" b="1" dirty="0">
                <a:latin typeface="微软雅黑" panose="020B0503020204020204" pitchFamily="34" charset="-122"/>
                <a:ea typeface="微软雅黑" panose="020B0503020204020204" pitchFamily="34" charset="-122"/>
                <a:sym typeface="+mn-ea"/>
              </a:rPr>
              <a:t>净劳务费：</a:t>
            </a:r>
            <a:r>
              <a:rPr lang="zh-CN" altLang="en-US" sz="1600" dirty="0">
                <a:latin typeface="微软雅黑" panose="020B0503020204020204" pitchFamily="34" charset="-122"/>
                <a:ea typeface="微软雅黑" panose="020B0503020204020204" pitchFamily="34" charset="-122"/>
                <a:sym typeface="+mn-ea"/>
              </a:rPr>
              <a:t>自动带出不同等级讲者、不同角色的讲课费上限，可编辑，且只能改小；</a:t>
            </a:r>
          </a:p>
          <a:p>
            <a:pPr marL="342900" indent="-252095" fontAlgn="auto">
              <a:lnSpc>
                <a:spcPct val="150000"/>
              </a:lnSpc>
              <a:spcBef>
                <a:spcPts val="600"/>
              </a:spcBef>
              <a:buFont typeface="+mj-lt"/>
              <a:buAutoNum type="arabicPeriod"/>
            </a:pPr>
            <a:r>
              <a:rPr lang="zh-CN" altLang="en-US" sz="1600" b="1" dirty="0">
                <a:latin typeface="微软雅黑" panose="020B0503020204020204" pitchFamily="34" charset="-122"/>
                <a:ea typeface="微软雅黑" panose="020B0503020204020204" pitchFamily="34" charset="-122"/>
                <a:sym typeface="+mn-ea"/>
              </a:rPr>
              <a:t>劳务费个税：</a:t>
            </a:r>
            <a:r>
              <a:rPr lang="zh-CN" altLang="en-US" sz="1600" dirty="0">
                <a:latin typeface="微软雅黑" panose="020B0503020204020204" pitchFamily="34" charset="-122"/>
                <a:ea typeface="微软雅黑" panose="020B0503020204020204" pitchFamily="34" charset="-122"/>
                <a:sym typeface="+mn-ea"/>
              </a:rPr>
              <a:t>自动计算，不可编辑；</a:t>
            </a:r>
          </a:p>
          <a:p>
            <a:pPr marL="342900" indent="-252095" fontAlgn="auto">
              <a:lnSpc>
                <a:spcPct val="150000"/>
              </a:lnSpc>
              <a:spcBef>
                <a:spcPts val="600"/>
              </a:spcBef>
              <a:buFont typeface="+mj-lt"/>
              <a:buAutoNum type="arabicPeriod"/>
            </a:pPr>
            <a:r>
              <a:rPr lang="zh-CN" altLang="en-US" sz="1600" b="1" dirty="0">
                <a:latin typeface="微软雅黑" panose="020B0503020204020204" pitchFamily="34" charset="-122"/>
                <a:ea typeface="微软雅黑" panose="020B0503020204020204" pitchFamily="34" charset="-122"/>
              </a:rPr>
              <a:t>劳务费（含税）：</a:t>
            </a:r>
            <a:r>
              <a:rPr lang="zh-CN" altLang="en-US" sz="1600" dirty="0">
                <a:latin typeface="微软雅黑" panose="020B0503020204020204" pitchFamily="34" charset="-122"/>
                <a:ea typeface="微软雅黑" panose="020B0503020204020204" pitchFamily="34" charset="-122"/>
              </a:rPr>
              <a:t>不可编辑，劳务费（含税）</a:t>
            </a:r>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净劳务费</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劳务费个税；</a:t>
            </a:r>
            <a:endParaRPr lang="en-US" altLang="zh-CN" sz="1600" dirty="0">
              <a:latin typeface="微软雅黑" panose="020B0503020204020204" pitchFamily="34" charset="-122"/>
              <a:ea typeface="微软雅黑" panose="020B0503020204020204" pitchFamily="34" charset="-122"/>
            </a:endParaRPr>
          </a:p>
          <a:p>
            <a:pPr marL="342900" indent="-252095" fontAlgn="auto">
              <a:lnSpc>
                <a:spcPct val="150000"/>
              </a:lnSpc>
              <a:spcBef>
                <a:spcPts val="600"/>
              </a:spcBef>
              <a:buFont typeface="+mj-lt"/>
              <a:buAutoNum type="arabicPeriod"/>
            </a:pPr>
            <a:r>
              <a:rPr lang="zh-CN" altLang="en-US" sz="1600" dirty="0">
                <a:latin typeface="微软雅黑" panose="020B0503020204020204" pitchFamily="34" charset="-122"/>
                <a:ea typeface="微软雅黑" panose="020B0503020204020204" pitchFamily="34" charset="-122"/>
              </a:rPr>
              <a:t>净劳务费上限：</a:t>
            </a:r>
          </a:p>
          <a:p>
            <a:pPr marL="833755" lvl="1" indent="-285750">
              <a:lnSpc>
                <a:spcPct val="150000"/>
              </a:lnSpc>
              <a:spcBef>
                <a:spcPts val="600"/>
              </a:spcBef>
              <a:buFont typeface="Wingdings" panose="05000000000000000000" pitchFamily="2" charset="2"/>
              <a:buChar char="ü"/>
            </a:pPr>
            <a:r>
              <a:rPr lang="zh-CN" altLang="en-US" sz="1600" dirty="0">
                <a:latin typeface="微软雅黑" panose="020B0503020204020204" pitchFamily="34" charset="-122"/>
                <a:ea typeface="微软雅黑" panose="020B0503020204020204" pitchFamily="34" charset="-122"/>
              </a:rPr>
              <a:t>讲者、主席</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主持：城市级：</a:t>
            </a:r>
            <a:r>
              <a:rPr lang="en-US" altLang="zh-CN" sz="1600" dirty="0">
                <a:latin typeface="微软雅黑" panose="020B0503020204020204" pitchFamily="34" charset="-122"/>
                <a:ea typeface="微软雅黑" panose="020B0503020204020204" pitchFamily="34" charset="-122"/>
              </a:rPr>
              <a:t>1000</a:t>
            </a:r>
            <a:r>
              <a:rPr lang="zh-CN" altLang="en-US" sz="1600" dirty="0">
                <a:latin typeface="微软雅黑" panose="020B0503020204020204" pitchFamily="34" charset="-122"/>
                <a:ea typeface="微软雅黑" panose="020B0503020204020204" pitchFamily="34" charset="-122"/>
              </a:rPr>
              <a:t>、省级：</a:t>
            </a:r>
            <a:r>
              <a:rPr lang="en-US" altLang="zh-CN" sz="1600" dirty="0">
                <a:latin typeface="微软雅黑" panose="020B0503020204020204" pitchFamily="34" charset="-122"/>
                <a:ea typeface="微软雅黑" panose="020B0503020204020204" pitchFamily="34" charset="-122"/>
              </a:rPr>
              <a:t>2000</a:t>
            </a:r>
            <a:r>
              <a:rPr lang="zh-CN" altLang="en-US" sz="1600" dirty="0">
                <a:latin typeface="微软雅黑" panose="020B0503020204020204" pitchFamily="34" charset="-122"/>
                <a:ea typeface="微软雅黑" panose="020B0503020204020204" pitchFamily="34" charset="-122"/>
              </a:rPr>
              <a:t>、国家级：</a:t>
            </a:r>
            <a:r>
              <a:rPr lang="en-US" altLang="zh-CN" sz="1600" dirty="0">
                <a:latin typeface="微软雅黑" panose="020B0503020204020204" pitchFamily="34" charset="-122"/>
                <a:ea typeface="微软雅黑" panose="020B0503020204020204" pitchFamily="34" charset="-122"/>
              </a:rPr>
              <a:t>3000</a:t>
            </a:r>
            <a:r>
              <a:rPr lang="zh-CN" altLang="en-US" sz="1600" dirty="0">
                <a:latin typeface="微软雅黑" panose="020B0503020204020204" pitchFamily="34" charset="-122"/>
                <a:ea typeface="微软雅黑" panose="020B0503020204020204" pitchFamily="34" charset="-122"/>
              </a:rPr>
              <a:t>、院士级：</a:t>
            </a:r>
            <a:r>
              <a:rPr lang="en-US" altLang="zh-CN" sz="1600" dirty="0">
                <a:latin typeface="微软雅黑" panose="020B0503020204020204" pitchFamily="34" charset="-122"/>
                <a:ea typeface="微软雅黑" panose="020B0503020204020204" pitchFamily="34" charset="-122"/>
              </a:rPr>
              <a:t>5000</a:t>
            </a:r>
          </a:p>
          <a:p>
            <a:pPr marL="833755" lvl="1" indent="-285750">
              <a:lnSpc>
                <a:spcPct val="150000"/>
              </a:lnSpc>
              <a:spcBef>
                <a:spcPts val="600"/>
              </a:spcBef>
              <a:buFont typeface="Wingdings" panose="05000000000000000000" pitchFamily="2" charset="2"/>
              <a:buChar char="ü"/>
            </a:pPr>
            <a:r>
              <a:rPr lang="zh-CN" altLang="en-US" sz="1600" dirty="0">
                <a:latin typeface="微软雅黑" panose="020B0503020204020204" pitchFamily="34" charset="-122"/>
                <a:ea typeface="微软雅黑" panose="020B0503020204020204" pitchFamily="34" charset="-122"/>
              </a:rPr>
              <a:t>讨论</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点评嘉宾：城市级：</a:t>
            </a:r>
            <a:r>
              <a:rPr lang="en-US" altLang="zh-CN" sz="1600" dirty="0">
                <a:latin typeface="微软雅黑" panose="020B0503020204020204" pitchFamily="34" charset="-122"/>
                <a:ea typeface="微软雅黑" panose="020B0503020204020204" pitchFamily="34" charset="-122"/>
              </a:rPr>
              <a:t>800</a:t>
            </a:r>
            <a:r>
              <a:rPr lang="zh-CN" altLang="en-US" sz="1600" dirty="0">
                <a:latin typeface="微软雅黑" panose="020B0503020204020204" pitchFamily="34" charset="-122"/>
                <a:ea typeface="微软雅黑" panose="020B0503020204020204" pitchFamily="34" charset="-122"/>
              </a:rPr>
              <a:t>、省级：</a:t>
            </a:r>
            <a:r>
              <a:rPr lang="en-US" altLang="zh-CN" sz="1600" dirty="0">
                <a:latin typeface="微软雅黑" panose="020B0503020204020204" pitchFamily="34" charset="-122"/>
                <a:ea typeface="微软雅黑" panose="020B0503020204020204" pitchFamily="34" charset="-122"/>
              </a:rPr>
              <a:t>1000</a:t>
            </a:r>
            <a:r>
              <a:rPr lang="zh-CN" altLang="en-US" sz="1600" dirty="0">
                <a:latin typeface="微软雅黑" panose="020B0503020204020204" pitchFamily="34" charset="-122"/>
                <a:ea typeface="微软雅黑" panose="020B0503020204020204" pitchFamily="34" charset="-122"/>
              </a:rPr>
              <a:t>、国家级：</a:t>
            </a:r>
            <a:r>
              <a:rPr lang="en-US" altLang="zh-CN" sz="1600" dirty="0">
                <a:latin typeface="微软雅黑" panose="020B0503020204020204" pitchFamily="34" charset="-122"/>
                <a:ea typeface="微软雅黑" panose="020B0503020204020204" pitchFamily="34" charset="-122"/>
              </a:rPr>
              <a:t>1500</a:t>
            </a:r>
            <a:r>
              <a:rPr lang="zh-CN" altLang="en-US" sz="1600" dirty="0">
                <a:latin typeface="微软雅黑" panose="020B0503020204020204" pitchFamily="34" charset="-122"/>
                <a:ea typeface="微软雅黑" panose="020B0503020204020204" pitchFamily="34" charset="-122"/>
              </a:rPr>
              <a:t>、院士级：</a:t>
            </a:r>
            <a:r>
              <a:rPr lang="en-US" altLang="zh-CN" sz="1600" dirty="0">
                <a:latin typeface="微软雅黑" panose="020B0503020204020204" pitchFamily="34" charset="-122"/>
                <a:ea typeface="微软雅黑" panose="020B0503020204020204" pitchFamily="34" charset="-122"/>
              </a:rPr>
              <a:t>2500</a:t>
            </a:r>
          </a:p>
          <a:p>
            <a:pPr marL="833755" lvl="1" indent="-285750">
              <a:lnSpc>
                <a:spcPct val="150000"/>
              </a:lnSpc>
              <a:spcBef>
                <a:spcPts val="600"/>
              </a:spcBef>
              <a:buFont typeface="Wingdings" panose="05000000000000000000" pitchFamily="2" charset="2"/>
              <a:buChar char="ü"/>
            </a:pPr>
            <a:r>
              <a:rPr lang="zh-CN" altLang="en-US" sz="1600" dirty="0">
                <a:latin typeface="微软雅黑" panose="020B0503020204020204" pitchFamily="34" charset="-122"/>
                <a:ea typeface="微软雅黑" panose="020B0503020204020204" pitchFamily="34" charset="-122"/>
              </a:rPr>
              <a:t>其他：不设置上限；</a:t>
            </a:r>
          </a:p>
          <a:p>
            <a:pPr marL="342900" indent="-252095" fontAlgn="auto">
              <a:lnSpc>
                <a:spcPct val="150000"/>
              </a:lnSpc>
              <a:spcBef>
                <a:spcPts val="600"/>
              </a:spcBef>
              <a:buFont typeface="+mj-lt"/>
              <a:buAutoNum type="arabicPeriod"/>
            </a:pPr>
            <a:r>
              <a:rPr lang="zh-CN" altLang="en-US" sz="1600" dirty="0">
                <a:latin typeface="微软雅黑" panose="020B0503020204020204" pitchFamily="34" charset="-122"/>
                <a:ea typeface="微软雅黑" panose="020B0503020204020204" pitchFamily="34" charset="-122"/>
              </a:rPr>
              <a:t>若讲者与外部参会人来自于同一医院同一科室，不能支付讲课费，讲课费需设置为</a:t>
            </a:r>
            <a:r>
              <a:rPr lang="en-US" altLang="zh-CN" sz="1600" dirty="0">
                <a:latin typeface="微软雅黑" panose="020B0503020204020204" pitchFamily="34" charset="-122"/>
                <a:ea typeface="微软雅黑" panose="020B0503020204020204" pitchFamily="34" charset="-122"/>
              </a:rPr>
              <a:t>0</a:t>
            </a:r>
            <a:r>
              <a:rPr lang="zh-CN" altLang="en-US" sz="1600" dirty="0">
                <a:latin typeface="微软雅黑" panose="020B0503020204020204" pitchFamily="34" charset="-122"/>
                <a:ea typeface="微软雅黑" panose="020B0503020204020204" pitchFamily="34" charset="-122"/>
              </a:rPr>
              <a:t>元；</a:t>
            </a:r>
          </a:p>
          <a:p>
            <a:pPr marL="90805" indent="0" fontAlgn="auto">
              <a:lnSpc>
                <a:spcPct val="150000"/>
              </a:lnSpc>
              <a:spcBef>
                <a:spcPts val="600"/>
              </a:spcBef>
              <a:buFont typeface="+mj-lt"/>
              <a:buNone/>
            </a:pPr>
            <a:endParaRPr lang="zh-CN" altLang="en-US" dirty="0">
              <a:solidFill>
                <a:schemeClr val="tx1"/>
              </a:solidFill>
              <a:latin typeface="微软雅黑" panose="020B0503020204020204" charset="-122"/>
              <a:ea typeface="微软雅黑" panose="020B0503020204020204" charset="-122"/>
              <a:sym typeface="+mn-ea"/>
            </a:endParaRPr>
          </a:p>
          <a:p>
            <a:pPr marL="342900" indent="-342900" algn="l">
              <a:lnSpc>
                <a:spcPct val="150000"/>
              </a:lnSpc>
              <a:spcBef>
                <a:spcPts val="600"/>
              </a:spcBef>
              <a:buClrTx/>
              <a:buSzTx/>
              <a:buFont typeface="+mj-lt"/>
              <a:buAutoNum type="arabicPeriod"/>
            </a:pPr>
            <a:endParaRPr lang="zh-CN" altLang="en-US" b="1" dirty="0">
              <a:solidFill>
                <a:schemeClr val="tx1"/>
              </a:solidFill>
              <a:latin typeface="微软雅黑" panose="020B0503020204020204" charset="-122"/>
              <a:ea typeface="微软雅黑" panose="020B0503020204020204" charset="-122"/>
              <a:sym typeface="+mn-ea"/>
            </a:endParaRPr>
          </a:p>
        </p:txBody>
      </p:sp>
      <p:pic>
        <p:nvPicPr>
          <p:cNvPr id="7" name="图片 6" descr="图形用户界面, 应用程序&#10;&#10;AI 生成的内容可能不正确。">
            <a:extLst>
              <a:ext uri="{FF2B5EF4-FFF2-40B4-BE49-F238E27FC236}">
                <a16:creationId xmlns:a16="http://schemas.microsoft.com/office/drawing/2014/main" id="{D85F6BDE-03DD-03D5-4B26-CD2C8E0ACFC0}"/>
              </a:ext>
            </a:extLst>
          </p:cNvPr>
          <p:cNvPicPr>
            <a:picLocks noChangeAspect="1"/>
          </p:cNvPicPr>
          <p:nvPr/>
        </p:nvPicPr>
        <p:blipFill>
          <a:blip r:embed="rId2"/>
          <a:stretch>
            <a:fillRect/>
          </a:stretch>
        </p:blipFill>
        <p:spPr>
          <a:xfrm>
            <a:off x="564945" y="944494"/>
            <a:ext cx="3149673" cy="6480000"/>
          </a:xfrm>
          <a:prstGeom prst="rect">
            <a:avLst/>
          </a:prstGeom>
          <a:ln>
            <a:solidFill>
              <a:schemeClr val="bg1">
                <a:lumMod val="95000"/>
              </a:schemeClr>
            </a:solidFill>
          </a:ln>
        </p:spPr>
      </p:pic>
    </p:spTree>
    <p:extLst>
      <p:ext uri="{BB962C8B-B14F-4D97-AF65-F5344CB8AC3E}">
        <p14:creationId xmlns:p14="http://schemas.microsoft.com/office/powerpoint/2010/main" val="69228110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latin typeface="微软雅黑" panose="020B0503020204020204" charset="-122"/>
                <a:ea typeface="微软雅黑" panose="020B0503020204020204" charset="-122"/>
                <a:cs typeface="微软雅黑" panose="020B0503020204020204" charset="-122"/>
                <a:sym typeface="+mn-ea"/>
              </a:rPr>
              <a:t>2.1 </a:t>
            </a:r>
            <a:r>
              <a:rPr lang="zh-CN" altLang="en-US">
                <a:latin typeface="微软雅黑" panose="020B0503020204020204" charset="-122"/>
                <a:ea typeface="微软雅黑" panose="020B0503020204020204" charset="-122"/>
                <a:cs typeface="微软雅黑" panose="020B0503020204020204" charset="-122"/>
                <a:sym typeface="+mn-ea"/>
              </a:rPr>
              <a:t>自办会议创建</a:t>
            </a:r>
            <a:r>
              <a:rPr lang="en-US" altLang="zh-CN">
                <a:latin typeface="微软雅黑" panose="020B0503020204020204" charset="-122"/>
                <a:ea typeface="微软雅黑" panose="020B0503020204020204" charset="-122"/>
                <a:cs typeface="微软雅黑" panose="020B0503020204020204" charset="-122"/>
                <a:sym typeface="+mn-ea"/>
              </a:rPr>
              <a:t> - </a:t>
            </a:r>
            <a:r>
              <a:rPr lang="zh-CN" altLang="en-US">
                <a:latin typeface="微软雅黑" panose="020B0503020204020204" charset="-122"/>
                <a:ea typeface="微软雅黑" panose="020B0503020204020204" charset="-122"/>
                <a:cs typeface="微软雅黑" panose="020B0503020204020204" charset="-122"/>
                <a:sym typeface="+mn-ea"/>
              </a:rPr>
              <a:t>填写参会人信息</a:t>
            </a:r>
          </a:p>
        </p:txBody>
      </p:sp>
      <p:sp>
        <p:nvSpPr>
          <p:cNvPr id="3" name="灯片编号占位符 2"/>
          <p:cNvSpPr>
            <a:spLocks noGrp="1"/>
          </p:cNvSpPr>
          <p:nvPr>
            <p:ph type="sldNum" sz="quarter" idx="7"/>
          </p:nvPr>
        </p:nvSpPr>
        <p:spPr/>
        <p:txBody>
          <a:bodyPr/>
          <a:lstStyle/>
          <a:p>
            <a:pPr marL="25400">
              <a:lnSpc>
                <a:spcPts val="1240"/>
              </a:lnSpc>
            </a:pPr>
            <a:fld id="{81D60167-4931-47E6-BA6A-407CBD079E47}" type="slidenum">
              <a:rPr dirty="0"/>
              <a:t>37</a:t>
            </a:fld>
            <a:endParaRPr dirty="0"/>
          </a:p>
        </p:txBody>
      </p:sp>
      <p:sp>
        <p:nvSpPr>
          <p:cNvPr id="5" name="文本框 4"/>
          <p:cNvSpPr txBox="1"/>
          <p:nvPr/>
        </p:nvSpPr>
        <p:spPr>
          <a:xfrm>
            <a:off x="7762672" y="2568102"/>
            <a:ext cx="6303213" cy="3103124"/>
          </a:xfrm>
          <a:prstGeom prst="rect">
            <a:avLst/>
          </a:prstGeom>
          <a:noFill/>
        </p:spPr>
        <p:txBody>
          <a:bodyPr wrap="square" rtlCol="0" anchor="t">
            <a:noAutofit/>
          </a:bodyPr>
          <a:lstStyle/>
          <a:p>
            <a:pPr marL="342900" indent="-252095" fontAlgn="auto">
              <a:lnSpc>
                <a:spcPct val="150000"/>
              </a:lnSpc>
              <a:buFont typeface="+mj-lt"/>
              <a:buAutoNum type="arabicPeriod"/>
            </a:pPr>
            <a:r>
              <a:rPr lang="zh-CN" altLang="en-US" sz="1600" dirty="0">
                <a:latin typeface="微软雅黑" panose="020B0503020204020204" charset="-122"/>
                <a:ea typeface="微软雅黑" panose="020B0503020204020204" charset="-122"/>
                <a:sym typeface="+mn-ea"/>
              </a:rPr>
              <a:t>添加</a:t>
            </a:r>
            <a:r>
              <a:rPr lang="zh-CN" altLang="en-US" sz="1600" b="1" dirty="0">
                <a:latin typeface="微软雅黑" panose="020B0503020204020204" charset="-122"/>
                <a:ea typeface="微软雅黑" panose="020B0503020204020204" charset="-122"/>
                <a:sym typeface="+mn-ea"/>
              </a:rPr>
              <a:t>内部参会人员</a:t>
            </a:r>
            <a:r>
              <a:rPr lang="zh-CN" altLang="en-US" sz="1600" dirty="0">
                <a:latin typeface="微软雅黑" panose="020B0503020204020204" charset="-122"/>
                <a:ea typeface="微软雅黑" panose="020B0503020204020204" charset="-122"/>
                <a:sym typeface="+mn-ea"/>
              </a:rPr>
              <a:t>：可选择公司内部的在职人员清单，根据所选员工自动带出部门</a:t>
            </a:r>
            <a:r>
              <a:rPr lang="en-US" altLang="zh-CN" sz="1600" dirty="0">
                <a:latin typeface="微软雅黑" panose="020B0503020204020204" charset="-122"/>
                <a:ea typeface="微软雅黑" panose="020B0503020204020204" charset="-122"/>
                <a:sym typeface="+mn-ea"/>
              </a:rPr>
              <a:t>. </a:t>
            </a:r>
            <a:r>
              <a:rPr lang="zh-CN" altLang="en-US" sz="1600" dirty="0">
                <a:latin typeface="微软雅黑" panose="020B0503020204020204" charset="-122"/>
                <a:ea typeface="微软雅黑" panose="020B0503020204020204" charset="-122"/>
                <a:sym typeface="+mn-ea"/>
              </a:rPr>
              <a:t>职位信息。</a:t>
            </a:r>
            <a:endParaRPr lang="zh-CN" altLang="en-US" sz="1600" dirty="0">
              <a:latin typeface="微软雅黑" panose="020B0503020204020204" charset="-122"/>
              <a:ea typeface="微软雅黑" panose="020B0503020204020204" charset="-122"/>
            </a:endParaRPr>
          </a:p>
          <a:p>
            <a:pPr marL="342900" indent="-252095" fontAlgn="auto">
              <a:lnSpc>
                <a:spcPct val="150000"/>
              </a:lnSpc>
              <a:buFont typeface="+mj-lt"/>
              <a:buAutoNum type="arabicPeriod"/>
            </a:pPr>
            <a:r>
              <a:rPr lang="zh-CN" altLang="en-US" sz="1600" dirty="0">
                <a:latin typeface="微软雅黑" panose="020B0503020204020204" charset="-122"/>
                <a:ea typeface="微软雅黑" panose="020B0503020204020204" charset="-122"/>
                <a:sym typeface="+mn-ea"/>
              </a:rPr>
              <a:t>添加</a:t>
            </a:r>
            <a:r>
              <a:rPr lang="zh-CN" altLang="en-US" sz="1600" b="1" dirty="0">
                <a:latin typeface="微软雅黑" panose="020B0503020204020204" charset="-122"/>
                <a:ea typeface="微软雅黑" panose="020B0503020204020204" charset="-122"/>
                <a:sym typeface="+mn-ea"/>
              </a:rPr>
              <a:t>外部参会人员</a:t>
            </a:r>
            <a:r>
              <a:rPr lang="zh-CN" altLang="en-US" sz="1600" dirty="0">
                <a:latin typeface="微软雅黑" panose="020B0503020204020204" charset="-122"/>
                <a:ea typeface="微软雅黑" panose="020B0503020204020204" charset="-122"/>
                <a:sym typeface="+mn-ea"/>
              </a:rPr>
              <a:t>：选择来自于目标医生。</a:t>
            </a:r>
          </a:p>
          <a:p>
            <a:pPr marL="342900" indent="-252095" fontAlgn="auto">
              <a:lnSpc>
                <a:spcPct val="150000"/>
              </a:lnSpc>
              <a:buFont typeface="+mj-lt"/>
              <a:buAutoNum type="arabicPeriod"/>
            </a:pPr>
            <a:r>
              <a:rPr lang="zh-CN" altLang="en-US" sz="1600" dirty="0">
                <a:latin typeface="微软雅黑" panose="020B0503020204020204" charset="-122"/>
                <a:ea typeface="微软雅黑" panose="020B0503020204020204" charset="-122"/>
                <a:sym typeface="+mn-ea"/>
              </a:rPr>
              <a:t>若参会者信息模块选择了具体的</a:t>
            </a:r>
            <a:r>
              <a:rPr lang="zh-CN" altLang="en-US" sz="1600" b="1" dirty="0">
                <a:latin typeface="微软雅黑" panose="020B0503020204020204" charset="-122"/>
                <a:ea typeface="微软雅黑" panose="020B0503020204020204" charset="-122"/>
                <a:sym typeface="+mn-ea"/>
              </a:rPr>
              <a:t>内外部</a:t>
            </a:r>
            <a:r>
              <a:rPr lang="zh-CN" altLang="en-US" sz="1600" dirty="0">
                <a:latin typeface="微软雅黑" panose="020B0503020204020204" charset="-122"/>
                <a:ea typeface="微软雅黑" panose="020B0503020204020204" charset="-122"/>
                <a:sym typeface="+mn-ea"/>
              </a:rPr>
              <a:t>参会人，则填写的内外部参会人数需</a:t>
            </a:r>
            <a:r>
              <a:rPr lang="zh-CN" altLang="en-US" sz="1600" b="1" dirty="0">
                <a:latin typeface="微软雅黑" panose="020B0503020204020204" charset="-122"/>
                <a:ea typeface="微软雅黑" panose="020B0503020204020204" charset="-122"/>
                <a:sym typeface="+mn-ea"/>
              </a:rPr>
              <a:t>大于等于</a:t>
            </a:r>
            <a:r>
              <a:rPr lang="zh-CN" altLang="en-US" sz="1600" dirty="0">
                <a:latin typeface="微软雅黑" panose="020B0503020204020204" charset="-122"/>
                <a:ea typeface="微软雅黑" panose="020B0503020204020204" charset="-122"/>
                <a:sym typeface="+mn-ea"/>
              </a:rPr>
              <a:t>选择的名单人数，强控；</a:t>
            </a:r>
          </a:p>
          <a:p>
            <a:pPr marL="22225" indent="0" fontAlgn="auto">
              <a:lnSpc>
                <a:spcPct val="100000"/>
              </a:lnSpc>
              <a:spcBef>
                <a:spcPts val="600"/>
              </a:spcBef>
              <a:buFont typeface="+mj-lt"/>
              <a:buNone/>
            </a:pPr>
            <a:endParaRPr lang="zh-CN" altLang="en-US" sz="1600" b="1" dirty="0">
              <a:solidFill>
                <a:srgbClr val="BC136C"/>
              </a:solidFill>
              <a:latin typeface="微软雅黑" panose="020B0503020204020204" charset="-122"/>
              <a:ea typeface="微软雅黑" panose="020B0503020204020204" charset="-122"/>
              <a:sym typeface="+mn-ea"/>
            </a:endParaRPr>
          </a:p>
          <a:p>
            <a:pPr>
              <a:lnSpc>
                <a:spcPct val="150000"/>
              </a:lnSpc>
              <a:spcBef>
                <a:spcPts val="600"/>
              </a:spcBef>
            </a:pPr>
            <a:r>
              <a:rPr lang="zh-CN" altLang="en-US" sz="1600" b="1" dirty="0">
                <a:solidFill>
                  <a:srgbClr val="FF0000"/>
                </a:solidFill>
                <a:latin typeface="微软雅黑" panose="020B0503020204020204" charset="-122"/>
                <a:ea typeface="微软雅黑" panose="020B0503020204020204" charset="-122"/>
                <a:sym typeface="+mn-ea"/>
              </a:rPr>
              <a:t>注：添加内外部参会人员均是非必填</a:t>
            </a:r>
          </a:p>
          <a:p>
            <a:pPr marL="90805" fontAlgn="auto">
              <a:lnSpc>
                <a:spcPct val="150000"/>
              </a:lnSpc>
            </a:pPr>
            <a:endParaRPr lang="zh-CN" altLang="en-US" sz="1600" b="1" dirty="0">
              <a:solidFill>
                <a:schemeClr val="tx1"/>
              </a:solidFill>
              <a:latin typeface="微软雅黑" panose="020B0503020204020204" charset="-122"/>
              <a:ea typeface="微软雅黑" panose="020B0503020204020204" charset="-122"/>
              <a:sym typeface="+mn-ea"/>
            </a:endParaRPr>
          </a:p>
        </p:txBody>
      </p:sp>
      <p:pic>
        <p:nvPicPr>
          <p:cNvPr id="7" name="图片 6" descr="图形用户界面, 文本, 应用程序, 电子邮件&#10;&#10;AI 生成的内容可能不正确。">
            <a:extLst>
              <a:ext uri="{FF2B5EF4-FFF2-40B4-BE49-F238E27FC236}">
                <a16:creationId xmlns:a16="http://schemas.microsoft.com/office/drawing/2014/main" id="{AEF2EFC9-26DC-5131-C89E-8D3EBBD206AA}"/>
              </a:ext>
            </a:extLst>
          </p:cNvPr>
          <p:cNvPicPr>
            <a:picLocks noChangeAspect="1"/>
          </p:cNvPicPr>
          <p:nvPr/>
        </p:nvPicPr>
        <p:blipFill>
          <a:blip r:embed="rId2"/>
          <a:stretch>
            <a:fillRect/>
          </a:stretch>
        </p:blipFill>
        <p:spPr>
          <a:xfrm>
            <a:off x="564515" y="983405"/>
            <a:ext cx="3149673" cy="6480000"/>
          </a:xfrm>
          <a:prstGeom prst="rect">
            <a:avLst/>
          </a:prstGeom>
          <a:ln>
            <a:solidFill>
              <a:schemeClr val="bg1">
                <a:lumMod val="95000"/>
              </a:schemeClr>
            </a:solidFill>
          </a:ln>
        </p:spPr>
      </p:pic>
      <p:pic>
        <p:nvPicPr>
          <p:cNvPr id="10" name="图片 9" descr="图形用户界面, 文本, 应用程序&#10;&#10;AI 生成的内容可能不正确。">
            <a:extLst>
              <a:ext uri="{FF2B5EF4-FFF2-40B4-BE49-F238E27FC236}">
                <a16:creationId xmlns:a16="http://schemas.microsoft.com/office/drawing/2014/main" id="{642CE463-A9C1-D7AA-8D37-FE8F9DC46E74}"/>
              </a:ext>
            </a:extLst>
          </p:cNvPr>
          <p:cNvPicPr>
            <a:picLocks noChangeAspect="1"/>
          </p:cNvPicPr>
          <p:nvPr/>
        </p:nvPicPr>
        <p:blipFill>
          <a:blip r:embed="rId3"/>
          <a:stretch>
            <a:fillRect/>
          </a:stretch>
        </p:blipFill>
        <p:spPr>
          <a:xfrm>
            <a:off x="3950335" y="983405"/>
            <a:ext cx="3149673" cy="6480000"/>
          </a:xfrm>
          <a:prstGeom prst="rect">
            <a:avLst/>
          </a:prstGeom>
          <a:ln>
            <a:solidFill>
              <a:schemeClr val="bg1">
                <a:lumMod val="95000"/>
              </a:schemeClr>
            </a:solid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latin typeface="微软雅黑" panose="020B0503020204020204" charset="-122"/>
                <a:ea typeface="微软雅黑" panose="020B0503020204020204" charset="-122"/>
                <a:cs typeface="微软雅黑" panose="020B0503020204020204" charset="-122"/>
                <a:sym typeface="+mn-ea"/>
              </a:rPr>
              <a:t>2.1 </a:t>
            </a:r>
            <a:r>
              <a:rPr lang="zh-CN" altLang="en-US">
                <a:latin typeface="微软雅黑" panose="020B0503020204020204" charset="-122"/>
                <a:ea typeface="微软雅黑" panose="020B0503020204020204" charset="-122"/>
                <a:cs typeface="微软雅黑" panose="020B0503020204020204" charset="-122"/>
                <a:sym typeface="+mn-ea"/>
              </a:rPr>
              <a:t>自办会议创建</a:t>
            </a:r>
            <a:r>
              <a:rPr lang="en-US" altLang="zh-CN">
                <a:latin typeface="微软雅黑" panose="020B0503020204020204" charset="-122"/>
                <a:ea typeface="微软雅黑" panose="020B0503020204020204" charset="-122"/>
                <a:cs typeface="微软雅黑" panose="020B0503020204020204" charset="-122"/>
                <a:sym typeface="+mn-ea"/>
              </a:rPr>
              <a:t> - </a:t>
            </a:r>
            <a:r>
              <a:rPr lang="zh-CN" altLang="en-US">
                <a:latin typeface="微软雅黑" panose="020B0503020204020204" charset="-122"/>
                <a:ea typeface="微软雅黑" panose="020B0503020204020204" charset="-122"/>
                <a:cs typeface="微软雅黑" panose="020B0503020204020204" charset="-122"/>
                <a:sym typeface="+mn-ea"/>
              </a:rPr>
              <a:t>填写预算及分摊</a:t>
            </a:r>
          </a:p>
        </p:txBody>
      </p:sp>
      <p:sp>
        <p:nvSpPr>
          <p:cNvPr id="3" name="灯片编号占位符 2"/>
          <p:cNvSpPr>
            <a:spLocks noGrp="1"/>
          </p:cNvSpPr>
          <p:nvPr>
            <p:ph type="sldNum" sz="quarter" idx="7"/>
          </p:nvPr>
        </p:nvSpPr>
        <p:spPr/>
        <p:txBody>
          <a:bodyPr/>
          <a:lstStyle/>
          <a:p>
            <a:pPr marL="25400">
              <a:lnSpc>
                <a:spcPts val="1240"/>
              </a:lnSpc>
            </a:pPr>
            <a:fld id="{81D60167-4931-47E6-BA6A-407CBD079E47}" type="slidenum">
              <a:rPr dirty="0"/>
              <a:t>38</a:t>
            </a:fld>
            <a:endParaRPr dirty="0"/>
          </a:p>
        </p:txBody>
      </p:sp>
      <p:sp>
        <p:nvSpPr>
          <p:cNvPr id="5" name="文本框 4"/>
          <p:cNvSpPr txBox="1"/>
          <p:nvPr/>
        </p:nvSpPr>
        <p:spPr>
          <a:xfrm>
            <a:off x="7655668" y="988695"/>
            <a:ext cx="6405137" cy="6527800"/>
          </a:xfrm>
          <a:prstGeom prst="rect">
            <a:avLst/>
          </a:prstGeom>
          <a:noFill/>
        </p:spPr>
        <p:txBody>
          <a:bodyPr wrap="square" rtlCol="0" anchor="t">
            <a:noAutofit/>
          </a:bodyPr>
          <a:lstStyle/>
          <a:p>
            <a:pPr marL="365125" indent="-342900">
              <a:lnSpc>
                <a:spcPct val="150000"/>
              </a:lnSpc>
              <a:spcBef>
                <a:spcPts val="600"/>
              </a:spcBef>
              <a:buAutoNum type="arabicPeriod"/>
            </a:pPr>
            <a:r>
              <a:rPr lang="zh-CN" altLang="en-US" sz="1400" b="1" dirty="0">
                <a:latin typeface="微软雅黑" panose="020B0503020204020204" pitchFamily="34" charset="-122"/>
                <a:ea typeface="微软雅黑" panose="020B0503020204020204" pitchFamily="34" charset="-122"/>
                <a:sym typeface="+mn-ea"/>
              </a:rPr>
              <a:t>费用类型选择：</a:t>
            </a:r>
            <a:r>
              <a:rPr lang="zh-CN" altLang="en-US" sz="1400" dirty="0">
                <a:latin typeface="微软雅黑" panose="020B0503020204020204" pitchFamily="34" charset="-122"/>
                <a:ea typeface="微软雅黑" panose="020B0503020204020204" pitchFamily="34" charset="-122"/>
                <a:sym typeface="+mn-ea"/>
              </a:rPr>
              <a:t>点击增加一行（再点击则删除对应行）；</a:t>
            </a:r>
            <a:endParaRPr lang="en-US" altLang="zh-CN" sz="1400" dirty="0">
              <a:latin typeface="微软雅黑" panose="020B0503020204020204" pitchFamily="34" charset="-122"/>
              <a:ea typeface="微软雅黑" panose="020B0503020204020204" pitchFamily="34" charset="-122"/>
              <a:sym typeface="+mn-ea"/>
            </a:endParaRPr>
          </a:p>
          <a:p>
            <a:pPr marL="365125" indent="-342900">
              <a:lnSpc>
                <a:spcPct val="150000"/>
              </a:lnSpc>
              <a:spcBef>
                <a:spcPts val="600"/>
              </a:spcBef>
              <a:buAutoNum type="arabicPeriod"/>
            </a:pPr>
            <a:r>
              <a:rPr lang="zh-CN" altLang="en-US" sz="1400" b="1" dirty="0">
                <a:latin typeface="微软雅黑" panose="020B0503020204020204" pitchFamily="34" charset="-122"/>
                <a:ea typeface="微软雅黑" panose="020B0503020204020204" pitchFamily="34" charset="-122"/>
                <a:sym typeface="+mn-ea"/>
              </a:rPr>
              <a:t>费用表格</a:t>
            </a:r>
            <a:r>
              <a:rPr lang="en-US" altLang="zh-CN" sz="1400" b="1" dirty="0">
                <a:latin typeface="微软雅黑" panose="020B0503020204020204" pitchFamily="34" charset="-122"/>
                <a:ea typeface="微软雅黑" panose="020B0503020204020204" pitchFamily="34" charset="-122"/>
                <a:sym typeface="+mn-ea"/>
              </a:rPr>
              <a:t>-</a:t>
            </a:r>
            <a:r>
              <a:rPr lang="zh-CN" altLang="en-US" sz="1400" b="1" dirty="0">
                <a:latin typeface="微软雅黑" panose="020B0503020204020204" pitchFamily="34" charset="-122"/>
                <a:ea typeface="微软雅黑" panose="020B0503020204020204" pitchFamily="34" charset="-122"/>
                <a:sym typeface="+mn-ea"/>
              </a:rPr>
              <a:t>人均：</a:t>
            </a:r>
            <a:r>
              <a:rPr lang="zh-CN" altLang="en-US" sz="1400" dirty="0">
                <a:latin typeface="微软雅黑" panose="020B0503020204020204" pitchFamily="34" charset="-122"/>
                <a:ea typeface="微软雅黑" panose="020B0503020204020204" pitchFamily="34" charset="-122"/>
                <a:sym typeface="+mn-ea"/>
              </a:rPr>
              <a:t>不可编辑，仅展示，计算逻辑：预算</a:t>
            </a:r>
            <a:r>
              <a:rPr lang="en-US" altLang="zh-CN" sz="1400" dirty="0">
                <a:latin typeface="微软雅黑" panose="020B0503020204020204" pitchFamily="34" charset="-122"/>
                <a:ea typeface="微软雅黑" panose="020B0503020204020204" pitchFamily="34" charset="-122"/>
                <a:sym typeface="+mn-ea"/>
              </a:rPr>
              <a:t>/</a:t>
            </a:r>
            <a:r>
              <a:rPr lang="zh-CN" altLang="en-US" sz="1400" dirty="0">
                <a:latin typeface="微软雅黑" panose="020B0503020204020204" pitchFamily="34" charset="-122"/>
                <a:ea typeface="微软雅黑" panose="020B0503020204020204" pitchFamily="34" charset="-122"/>
                <a:sym typeface="+mn-ea"/>
              </a:rPr>
              <a:t>（人次）。</a:t>
            </a:r>
            <a:r>
              <a:rPr lang="zh-CN" altLang="en-US" sz="1400" dirty="0">
                <a:solidFill>
                  <a:srgbClr val="FF0000"/>
                </a:solidFill>
                <a:latin typeface="微软雅黑" panose="020B0503020204020204" pitchFamily="34" charset="-122"/>
                <a:ea typeface="微软雅黑" panose="020B0503020204020204" pitchFamily="34" charset="-122"/>
                <a:sym typeface="+mn-ea"/>
              </a:rPr>
              <a:t>当费用类型为个人垫付</a:t>
            </a:r>
            <a:r>
              <a:rPr lang="en-US" altLang="zh-CN" sz="1400" dirty="0">
                <a:solidFill>
                  <a:srgbClr val="FF0000"/>
                </a:solidFill>
                <a:latin typeface="微软雅黑" panose="020B0503020204020204" pitchFamily="34" charset="-122"/>
                <a:ea typeface="微软雅黑" panose="020B0503020204020204" pitchFamily="34" charset="-122"/>
                <a:sym typeface="+mn-ea"/>
              </a:rPr>
              <a:t>-</a:t>
            </a:r>
            <a:r>
              <a:rPr lang="zh-CN" altLang="en-US" sz="1400" dirty="0">
                <a:solidFill>
                  <a:srgbClr val="FF0000"/>
                </a:solidFill>
                <a:latin typeface="微软雅黑" panose="020B0503020204020204" pitchFamily="34" charset="-122"/>
                <a:ea typeface="微软雅黑" panose="020B0503020204020204" pitchFamily="34" charset="-122"/>
                <a:sym typeface="+mn-ea"/>
              </a:rPr>
              <a:t>餐费人均不得超过</a:t>
            </a:r>
            <a:r>
              <a:rPr lang="en-US" altLang="zh-CN" sz="1400" dirty="0">
                <a:solidFill>
                  <a:srgbClr val="FF0000"/>
                </a:solidFill>
                <a:latin typeface="微软雅黑" panose="020B0503020204020204" pitchFamily="34" charset="-122"/>
                <a:ea typeface="微软雅黑" panose="020B0503020204020204" pitchFamily="34" charset="-122"/>
                <a:sym typeface="+mn-ea"/>
              </a:rPr>
              <a:t>300</a:t>
            </a:r>
            <a:r>
              <a:rPr lang="zh-CN" altLang="en-US" sz="1400" dirty="0">
                <a:solidFill>
                  <a:srgbClr val="FF0000"/>
                </a:solidFill>
                <a:latin typeface="微软雅黑" panose="020B0503020204020204" pitchFamily="34" charset="-122"/>
                <a:ea typeface="微软雅黑" panose="020B0503020204020204" pitchFamily="34" charset="-122"/>
                <a:sym typeface="+mn-ea"/>
              </a:rPr>
              <a:t>；</a:t>
            </a:r>
            <a:endParaRPr lang="en-US" altLang="zh-CN" sz="1400" dirty="0">
              <a:solidFill>
                <a:srgbClr val="FF0000"/>
              </a:solidFill>
              <a:latin typeface="微软雅黑" panose="020B0503020204020204" pitchFamily="34" charset="-122"/>
              <a:ea typeface="微软雅黑" panose="020B0503020204020204" pitchFamily="34" charset="-122"/>
              <a:sym typeface="+mn-ea"/>
            </a:endParaRPr>
          </a:p>
          <a:p>
            <a:pPr marL="365125" indent="-342900">
              <a:lnSpc>
                <a:spcPct val="150000"/>
              </a:lnSpc>
              <a:spcBef>
                <a:spcPts val="600"/>
              </a:spcBef>
              <a:buAutoNum type="arabicPeriod"/>
            </a:pPr>
            <a:r>
              <a:rPr lang="zh-CN" altLang="en-US" sz="1400" b="1" dirty="0">
                <a:latin typeface="微软雅黑" panose="020B0503020204020204" pitchFamily="34" charset="-122"/>
                <a:ea typeface="微软雅黑" panose="020B0503020204020204" pitchFamily="34" charset="-122"/>
                <a:sym typeface="+mn-ea"/>
              </a:rPr>
              <a:t>会议总预算：</a:t>
            </a:r>
            <a:r>
              <a:rPr lang="zh-CN" altLang="en-US" sz="1400" dirty="0">
                <a:latin typeface="微软雅黑" panose="020B0503020204020204" pitchFamily="34" charset="-122"/>
                <a:ea typeface="微软雅黑" panose="020B0503020204020204" pitchFamily="34" charset="-122"/>
                <a:sym typeface="+mn-ea"/>
              </a:rPr>
              <a:t>不可编辑，仅展示，自动计算；</a:t>
            </a:r>
            <a:endParaRPr lang="en-US" altLang="zh-CN" sz="1400" dirty="0">
              <a:latin typeface="微软雅黑" panose="020B0503020204020204" pitchFamily="34" charset="-122"/>
              <a:ea typeface="微软雅黑" panose="020B0503020204020204" pitchFamily="34" charset="-122"/>
              <a:sym typeface="+mn-ea"/>
            </a:endParaRPr>
          </a:p>
          <a:p>
            <a:pPr marL="479425" lvl="1">
              <a:lnSpc>
                <a:spcPct val="150000"/>
              </a:lnSpc>
              <a:spcBef>
                <a:spcPts val="600"/>
              </a:spcBef>
            </a:pPr>
            <a:r>
              <a:rPr lang="zh-CN" altLang="en-US" sz="1400" dirty="0">
                <a:latin typeface="微软雅黑" panose="020B0503020204020204" pitchFamily="34" charset="-122"/>
                <a:ea typeface="微软雅黑" panose="020B0503020204020204" pitchFamily="34" charset="-122"/>
                <a:sym typeface="+mn-ea"/>
              </a:rPr>
              <a:t>计算规则：</a:t>
            </a:r>
            <a:endParaRPr lang="en-US" altLang="zh-CN" sz="1400" dirty="0">
              <a:latin typeface="微软雅黑" panose="020B0503020204020204" pitchFamily="34" charset="-122"/>
              <a:ea typeface="微软雅黑" panose="020B0503020204020204" pitchFamily="34" charset="-122"/>
              <a:sym typeface="+mn-ea"/>
            </a:endParaRPr>
          </a:p>
          <a:p>
            <a:pPr marL="479425" lvl="1">
              <a:lnSpc>
                <a:spcPct val="150000"/>
              </a:lnSpc>
              <a:spcBef>
                <a:spcPts val="600"/>
              </a:spcBef>
            </a:pPr>
            <a:r>
              <a:rPr lang="en-US" altLang="zh-CN" sz="1400" dirty="0">
                <a:latin typeface="微软雅黑" panose="020B0503020204020204" pitchFamily="34" charset="-122"/>
                <a:ea typeface="微软雅黑" panose="020B0503020204020204" pitchFamily="34" charset="-122"/>
                <a:sym typeface="+mn-ea"/>
              </a:rPr>
              <a:t>a)   </a:t>
            </a:r>
            <a:r>
              <a:rPr lang="zh-CN" altLang="en-US" sz="1400" dirty="0">
                <a:latin typeface="微软雅黑" panose="020B0503020204020204" pitchFamily="34" charset="-122"/>
                <a:ea typeface="微软雅黑" panose="020B0503020204020204" pitchFamily="34" charset="-122"/>
                <a:sym typeface="+mn-ea"/>
              </a:rPr>
              <a:t>学术餐会、科室会：会议总预算</a:t>
            </a:r>
            <a:r>
              <a:rPr lang="en-US" altLang="zh-CN" sz="1400" dirty="0">
                <a:latin typeface="微软雅黑" panose="020B0503020204020204" pitchFamily="34" charset="-122"/>
                <a:ea typeface="微软雅黑" panose="020B0503020204020204" pitchFamily="34" charset="-122"/>
                <a:sym typeface="+mn-ea"/>
              </a:rPr>
              <a:t>=</a:t>
            </a:r>
            <a:r>
              <a:rPr lang="zh-CN" altLang="en-US" sz="1400" dirty="0">
                <a:latin typeface="微软雅黑" panose="020B0503020204020204" pitchFamily="34" charset="-122"/>
                <a:ea typeface="微软雅黑" panose="020B0503020204020204" pitchFamily="34" charset="-122"/>
                <a:sym typeface="+mn-ea"/>
              </a:rPr>
              <a:t>个人垫付总预算</a:t>
            </a:r>
            <a:r>
              <a:rPr lang="en-US" altLang="zh-CN" sz="1400" dirty="0">
                <a:latin typeface="微软雅黑" panose="020B0503020204020204" pitchFamily="34" charset="-122"/>
                <a:ea typeface="微软雅黑" panose="020B0503020204020204" pitchFamily="34" charset="-122"/>
                <a:sym typeface="+mn-ea"/>
              </a:rPr>
              <a:t>+</a:t>
            </a:r>
            <a:r>
              <a:rPr lang="zh-CN" altLang="en-US" sz="1400" dirty="0">
                <a:latin typeface="微软雅黑" panose="020B0503020204020204" pitchFamily="34" charset="-122"/>
                <a:ea typeface="微软雅黑" panose="020B0503020204020204" pitchFamily="34" charset="-122"/>
                <a:sym typeface="+mn-ea"/>
              </a:rPr>
              <a:t>美团总预算</a:t>
            </a:r>
            <a:r>
              <a:rPr lang="en-US" altLang="zh-CN" sz="1400" dirty="0">
                <a:latin typeface="微软雅黑" panose="020B0503020204020204" pitchFamily="34" charset="-122"/>
                <a:ea typeface="微软雅黑" panose="020B0503020204020204" pitchFamily="34" charset="-122"/>
                <a:sym typeface="+mn-ea"/>
              </a:rPr>
              <a:t>+</a:t>
            </a:r>
            <a:r>
              <a:rPr lang="zh-CN" altLang="en-US" sz="1400" dirty="0">
                <a:latin typeface="微软雅黑" panose="020B0503020204020204" pitchFamily="34" charset="-122"/>
                <a:ea typeface="微软雅黑" panose="020B0503020204020204" pitchFamily="34" charset="-122"/>
                <a:sym typeface="+mn-ea"/>
              </a:rPr>
              <a:t>企业滴滴总预算</a:t>
            </a:r>
            <a:r>
              <a:rPr lang="en-US" altLang="zh-CN" sz="1400" dirty="0">
                <a:latin typeface="微软雅黑" panose="020B0503020204020204" pitchFamily="34" charset="-122"/>
                <a:ea typeface="微软雅黑" panose="020B0503020204020204" pitchFamily="34" charset="-122"/>
                <a:sym typeface="+mn-ea"/>
              </a:rPr>
              <a:t>;</a:t>
            </a:r>
          </a:p>
          <a:p>
            <a:pPr marL="479425" lvl="1">
              <a:lnSpc>
                <a:spcPct val="150000"/>
              </a:lnSpc>
              <a:spcBef>
                <a:spcPts val="600"/>
              </a:spcBef>
            </a:pPr>
            <a:r>
              <a:rPr lang="en-US" altLang="zh-CN" sz="1400" dirty="0">
                <a:latin typeface="微软雅黑" panose="020B0503020204020204" pitchFamily="34" charset="-122"/>
                <a:ea typeface="微软雅黑" panose="020B0503020204020204" pitchFamily="34" charset="-122"/>
                <a:sym typeface="+mn-ea"/>
              </a:rPr>
              <a:t>b)   </a:t>
            </a:r>
            <a:r>
              <a:rPr lang="zh-CN" altLang="en-US" sz="1400" dirty="0">
                <a:latin typeface="微软雅黑" panose="020B0503020204020204" pitchFamily="34" charset="-122"/>
                <a:ea typeface="微软雅黑" panose="020B0503020204020204" pitchFamily="34" charset="-122"/>
                <a:sym typeface="+mn-ea"/>
              </a:rPr>
              <a:t>院内会：会议总预算</a:t>
            </a:r>
            <a:r>
              <a:rPr lang="en-US" altLang="zh-CN" sz="1400" dirty="0">
                <a:latin typeface="微软雅黑" panose="020B0503020204020204" pitchFamily="34" charset="-122"/>
                <a:ea typeface="微软雅黑" panose="020B0503020204020204" pitchFamily="34" charset="-122"/>
                <a:sym typeface="+mn-ea"/>
              </a:rPr>
              <a:t>=</a:t>
            </a:r>
            <a:r>
              <a:rPr lang="zh-CN" altLang="en-US" sz="1400" dirty="0">
                <a:latin typeface="微软雅黑" panose="020B0503020204020204" pitchFamily="34" charset="-122"/>
                <a:ea typeface="微软雅黑" panose="020B0503020204020204" pitchFamily="34" charset="-122"/>
                <a:sym typeface="+mn-ea"/>
              </a:rPr>
              <a:t>讲课费总预算</a:t>
            </a:r>
            <a:r>
              <a:rPr lang="en-US" altLang="zh-CN" sz="1400" dirty="0">
                <a:latin typeface="微软雅黑" panose="020B0503020204020204" pitchFamily="34" charset="-122"/>
                <a:ea typeface="微软雅黑" panose="020B0503020204020204" pitchFamily="34" charset="-122"/>
                <a:sym typeface="+mn-ea"/>
              </a:rPr>
              <a:t>+</a:t>
            </a:r>
            <a:r>
              <a:rPr lang="zh-CN" altLang="en-US" sz="1400" dirty="0">
                <a:latin typeface="微软雅黑" panose="020B0503020204020204" pitchFamily="34" charset="-122"/>
                <a:ea typeface="微软雅黑" panose="020B0503020204020204" pitchFamily="34" charset="-122"/>
                <a:sym typeface="+mn-ea"/>
              </a:rPr>
              <a:t>个人垫付总预算</a:t>
            </a:r>
            <a:r>
              <a:rPr lang="en-US" altLang="zh-CN" sz="1400" dirty="0">
                <a:latin typeface="微软雅黑" panose="020B0503020204020204" pitchFamily="34" charset="-122"/>
                <a:ea typeface="微软雅黑" panose="020B0503020204020204" pitchFamily="34" charset="-122"/>
                <a:sym typeface="+mn-ea"/>
              </a:rPr>
              <a:t>+</a:t>
            </a:r>
            <a:r>
              <a:rPr lang="zh-CN" altLang="en-US" sz="1400" dirty="0">
                <a:latin typeface="微软雅黑" panose="020B0503020204020204" pitchFamily="34" charset="-122"/>
                <a:ea typeface="微软雅黑" panose="020B0503020204020204" pitchFamily="34" charset="-122"/>
                <a:sym typeface="+mn-ea"/>
              </a:rPr>
              <a:t>美团总预算</a:t>
            </a:r>
            <a:r>
              <a:rPr lang="en-US" altLang="zh-CN" sz="1400" dirty="0">
                <a:latin typeface="微软雅黑" panose="020B0503020204020204" pitchFamily="34" charset="-122"/>
                <a:ea typeface="微软雅黑" panose="020B0503020204020204" pitchFamily="34" charset="-122"/>
                <a:sym typeface="+mn-ea"/>
              </a:rPr>
              <a:t>+</a:t>
            </a:r>
            <a:r>
              <a:rPr lang="zh-CN" altLang="en-US" sz="1400" dirty="0">
                <a:latin typeface="微软雅黑" panose="020B0503020204020204" pitchFamily="34" charset="-122"/>
                <a:ea typeface="微软雅黑" panose="020B0503020204020204" pitchFamily="34" charset="-122"/>
                <a:sym typeface="+mn-ea"/>
              </a:rPr>
              <a:t>企业滴滴总预算</a:t>
            </a:r>
            <a:r>
              <a:rPr lang="en-US" altLang="zh-CN" sz="1400" dirty="0">
                <a:latin typeface="微软雅黑" panose="020B0503020204020204" pitchFamily="34" charset="-122"/>
                <a:ea typeface="微软雅黑" panose="020B0503020204020204" pitchFamily="34" charset="-122"/>
                <a:sym typeface="+mn-ea"/>
              </a:rPr>
              <a:t>;</a:t>
            </a:r>
          </a:p>
          <a:p>
            <a:pPr marL="822325" lvl="1" indent="-342900">
              <a:lnSpc>
                <a:spcPct val="150000"/>
              </a:lnSpc>
              <a:spcBef>
                <a:spcPts val="600"/>
              </a:spcBef>
              <a:buAutoNum type="alphaLcParenR" startAt="3"/>
            </a:pPr>
            <a:r>
              <a:rPr lang="zh-CN" altLang="en-US" sz="1400" dirty="0">
                <a:latin typeface="微软雅黑" panose="020B0503020204020204" pitchFamily="34" charset="-122"/>
                <a:ea typeface="微软雅黑" panose="020B0503020204020204" pitchFamily="34" charset="-122"/>
                <a:sym typeface="+mn-ea"/>
              </a:rPr>
              <a:t>圆桌会、城市会、省级会（区域会）、全国会、专家研讨会、专家咨询会（</a:t>
            </a:r>
            <a:r>
              <a:rPr lang="en-US" altLang="zh-CN" sz="1400" dirty="0">
                <a:latin typeface="微软雅黑" panose="020B0503020204020204" pitchFamily="34" charset="-122"/>
                <a:ea typeface="微软雅黑" panose="020B0503020204020204" pitchFamily="34" charset="-122"/>
                <a:sym typeface="+mn-ea"/>
              </a:rPr>
              <a:t>AB</a:t>
            </a:r>
            <a:r>
              <a:rPr lang="zh-CN" altLang="en-US" sz="1400" dirty="0">
                <a:latin typeface="微软雅黑" panose="020B0503020204020204" pitchFamily="34" charset="-122"/>
                <a:ea typeface="微软雅黑" panose="020B0503020204020204" pitchFamily="34" charset="-122"/>
                <a:sym typeface="+mn-ea"/>
              </a:rPr>
              <a:t>会）、内训会、国际会：会议总预算</a:t>
            </a:r>
            <a:r>
              <a:rPr lang="en-US" altLang="zh-CN" sz="1400" dirty="0">
                <a:latin typeface="微软雅黑" panose="020B0503020204020204" pitchFamily="34" charset="-122"/>
                <a:ea typeface="微软雅黑" panose="020B0503020204020204" pitchFamily="34" charset="-122"/>
                <a:sym typeface="+mn-ea"/>
              </a:rPr>
              <a:t>=</a:t>
            </a:r>
            <a:r>
              <a:rPr lang="zh-CN" altLang="en-US" sz="1400" dirty="0">
                <a:latin typeface="微软雅黑" panose="020B0503020204020204" pitchFamily="34" charset="-122"/>
                <a:ea typeface="微软雅黑" panose="020B0503020204020204" pitchFamily="34" charset="-122"/>
                <a:sym typeface="+mn-ea"/>
              </a:rPr>
              <a:t>讲课费总预算</a:t>
            </a:r>
            <a:r>
              <a:rPr lang="en-US" altLang="zh-CN" sz="1400" dirty="0">
                <a:latin typeface="微软雅黑" panose="020B0503020204020204" pitchFamily="34" charset="-122"/>
                <a:ea typeface="微软雅黑" panose="020B0503020204020204" pitchFamily="34" charset="-122"/>
                <a:sym typeface="+mn-ea"/>
              </a:rPr>
              <a:t>+</a:t>
            </a:r>
            <a:r>
              <a:rPr lang="zh-CN" altLang="en-US" sz="1400" dirty="0">
                <a:latin typeface="微软雅黑" panose="020B0503020204020204" pitchFamily="34" charset="-122"/>
                <a:ea typeface="微软雅黑" panose="020B0503020204020204" pitchFamily="34" charset="-122"/>
                <a:sym typeface="+mn-ea"/>
              </a:rPr>
              <a:t>个人垫付总预算</a:t>
            </a:r>
            <a:r>
              <a:rPr lang="en-US" altLang="zh-CN" sz="1400" dirty="0">
                <a:latin typeface="微软雅黑" panose="020B0503020204020204" pitchFamily="34" charset="-122"/>
                <a:ea typeface="微软雅黑" panose="020B0503020204020204" pitchFamily="34" charset="-122"/>
                <a:sym typeface="+mn-ea"/>
              </a:rPr>
              <a:t>+</a:t>
            </a:r>
            <a:r>
              <a:rPr lang="zh-CN" altLang="en-US" sz="1400" dirty="0">
                <a:latin typeface="微软雅黑" panose="020B0503020204020204" pitchFamily="34" charset="-122"/>
                <a:ea typeface="微软雅黑" panose="020B0503020204020204" pitchFamily="34" charset="-122"/>
                <a:sym typeface="+mn-ea"/>
              </a:rPr>
              <a:t>美团总预算</a:t>
            </a:r>
            <a:r>
              <a:rPr lang="en-US" altLang="zh-CN" sz="1400" dirty="0">
                <a:latin typeface="微软雅黑" panose="020B0503020204020204" pitchFamily="34" charset="-122"/>
                <a:ea typeface="微软雅黑" panose="020B0503020204020204" pitchFamily="34" charset="-122"/>
                <a:sym typeface="+mn-ea"/>
              </a:rPr>
              <a:t>+</a:t>
            </a:r>
            <a:r>
              <a:rPr lang="zh-CN" altLang="en-US" sz="1400" dirty="0">
                <a:latin typeface="微软雅黑" panose="020B0503020204020204" pitchFamily="34" charset="-122"/>
                <a:ea typeface="微软雅黑" panose="020B0503020204020204" pitchFamily="34" charset="-122"/>
                <a:sym typeface="+mn-ea"/>
              </a:rPr>
              <a:t>企业滴滴总预算</a:t>
            </a:r>
            <a:r>
              <a:rPr lang="en-US" altLang="zh-CN" sz="1400" dirty="0">
                <a:latin typeface="微软雅黑" panose="020B0503020204020204" pitchFamily="34" charset="-122"/>
                <a:ea typeface="微软雅黑" panose="020B0503020204020204" pitchFamily="34" charset="-122"/>
                <a:sym typeface="+mn-ea"/>
              </a:rPr>
              <a:t>+</a:t>
            </a:r>
            <a:r>
              <a:rPr lang="zh-CN" altLang="en-US" sz="1400" dirty="0">
                <a:latin typeface="微软雅黑" panose="020B0503020204020204" pitchFamily="34" charset="-122"/>
                <a:ea typeface="微软雅黑" panose="020B0503020204020204" pitchFamily="34" charset="-122"/>
                <a:sym typeface="+mn-ea"/>
              </a:rPr>
              <a:t>第三方供应商总预算</a:t>
            </a:r>
            <a:r>
              <a:rPr lang="en-US" altLang="zh-CN" sz="1400" dirty="0">
                <a:latin typeface="微软雅黑" panose="020B0503020204020204" pitchFamily="34" charset="-122"/>
                <a:ea typeface="微软雅黑" panose="020B0503020204020204" pitchFamily="34" charset="-122"/>
                <a:sym typeface="+mn-ea"/>
              </a:rPr>
              <a:t>;</a:t>
            </a:r>
          </a:p>
          <a:p>
            <a:pPr marL="365125" indent="-342900">
              <a:lnSpc>
                <a:spcPct val="150000"/>
              </a:lnSpc>
              <a:spcBef>
                <a:spcPts val="600"/>
              </a:spcBef>
              <a:buAutoNum type="arabicPeriod"/>
            </a:pPr>
            <a:r>
              <a:rPr lang="zh-CN" altLang="en-US" sz="1400" b="1" dirty="0">
                <a:latin typeface="微软雅黑" panose="020B0503020204020204" pitchFamily="34" charset="-122"/>
                <a:ea typeface="微软雅黑" panose="020B0503020204020204" pitchFamily="34" charset="-122"/>
                <a:sym typeface="+mn-ea"/>
              </a:rPr>
              <a:t>个人垫付总预算：</a:t>
            </a:r>
            <a:r>
              <a:rPr lang="zh-CN" altLang="en-US" sz="1400" dirty="0">
                <a:latin typeface="微软雅黑" panose="020B0503020204020204" pitchFamily="34" charset="-122"/>
                <a:ea typeface="微软雅黑" panose="020B0503020204020204" pitchFamily="34" charset="-122"/>
                <a:sym typeface="+mn-ea"/>
              </a:rPr>
              <a:t>不可编辑，仅展示，自动带出费用类型为</a:t>
            </a:r>
            <a:r>
              <a:rPr lang="zh-CN" altLang="en-US" sz="1400" dirty="0">
                <a:solidFill>
                  <a:srgbClr val="FF0000"/>
                </a:solidFill>
                <a:latin typeface="微软雅黑" panose="020B0503020204020204" pitchFamily="34" charset="-122"/>
                <a:ea typeface="微软雅黑" panose="020B0503020204020204" pitchFamily="34" charset="-122"/>
                <a:sym typeface="+mn-ea"/>
              </a:rPr>
              <a:t>个人垫付</a:t>
            </a:r>
            <a:r>
              <a:rPr lang="en-US" altLang="zh-CN" sz="1400" dirty="0">
                <a:solidFill>
                  <a:srgbClr val="FF0000"/>
                </a:solidFill>
                <a:latin typeface="微软雅黑" panose="020B0503020204020204" pitchFamily="34" charset="-122"/>
                <a:ea typeface="微软雅黑" panose="020B0503020204020204" pitchFamily="34" charset="-122"/>
                <a:sym typeface="+mn-ea"/>
              </a:rPr>
              <a:t>-</a:t>
            </a:r>
            <a:r>
              <a:rPr lang="zh-CN" altLang="en-US" sz="1400" dirty="0">
                <a:solidFill>
                  <a:srgbClr val="FF0000"/>
                </a:solidFill>
                <a:latin typeface="微软雅黑" panose="020B0503020204020204" pitchFamily="34" charset="-122"/>
                <a:ea typeface="微软雅黑" panose="020B0503020204020204" pitchFamily="34" charset="-122"/>
                <a:sym typeface="+mn-ea"/>
              </a:rPr>
              <a:t>餐费、个人垫付</a:t>
            </a:r>
            <a:r>
              <a:rPr lang="en-US" altLang="zh-CN" sz="1400" dirty="0">
                <a:solidFill>
                  <a:srgbClr val="FF0000"/>
                </a:solidFill>
                <a:latin typeface="微软雅黑" panose="020B0503020204020204" pitchFamily="34" charset="-122"/>
                <a:ea typeface="微软雅黑" panose="020B0503020204020204" pitchFamily="34" charset="-122"/>
                <a:sym typeface="+mn-ea"/>
              </a:rPr>
              <a:t>-</a:t>
            </a:r>
            <a:r>
              <a:rPr lang="zh-CN" altLang="en-US" sz="1400" dirty="0">
                <a:solidFill>
                  <a:srgbClr val="FF0000"/>
                </a:solidFill>
                <a:latin typeface="微软雅黑" panose="020B0503020204020204" pitchFamily="34" charset="-122"/>
                <a:ea typeface="微软雅黑" panose="020B0503020204020204" pitchFamily="34" charset="-122"/>
                <a:sym typeface="+mn-ea"/>
              </a:rPr>
              <a:t>其它的金额之和；</a:t>
            </a:r>
            <a:endParaRPr lang="en-US" altLang="zh-CN" sz="1400" dirty="0">
              <a:solidFill>
                <a:srgbClr val="FF0000"/>
              </a:solidFill>
              <a:latin typeface="微软雅黑" panose="020B0503020204020204" pitchFamily="34" charset="-122"/>
              <a:ea typeface="微软雅黑" panose="020B0503020204020204" pitchFamily="34" charset="-122"/>
              <a:sym typeface="+mn-ea"/>
            </a:endParaRPr>
          </a:p>
          <a:p>
            <a:pPr marL="365125" indent="-342900">
              <a:lnSpc>
                <a:spcPct val="150000"/>
              </a:lnSpc>
              <a:spcBef>
                <a:spcPts val="600"/>
              </a:spcBef>
              <a:buAutoNum type="arabicPeriod"/>
            </a:pPr>
            <a:r>
              <a:rPr lang="zh-CN" altLang="en-US" sz="1400" b="1" dirty="0">
                <a:latin typeface="微软雅黑" panose="020B0503020204020204" pitchFamily="34" charset="-122"/>
                <a:ea typeface="微软雅黑" panose="020B0503020204020204" pitchFamily="34" charset="-122"/>
                <a:sym typeface="+mn-ea"/>
              </a:rPr>
              <a:t>美团总预算：</a:t>
            </a:r>
            <a:r>
              <a:rPr lang="zh-CN" altLang="en-US" sz="1400" dirty="0">
                <a:latin typeface="微软雅黑" panose="020B0503020204020204" pitchFamily="34" charset="-122"/>
                <a:ea typeface="微软雅黑" panose="020B0503020204020204" pitchFamily="34" charset="-122"/>
                <a:sym typeface="+mn-ea"/>
              </a:rPr>
              <a:t>不可编辑，仅展示，自动带出美团费用，若费用类型没有选美团，则金额为</a:t>
            </a:r>
            <a:r>
              <a:rPr lang="en-US" altLang="zh-CN" sz="1400" dirty="0">
                <a:latin typeface="微软雅黑" panose="020B0503020204020204" pitchFamily="34" charset="-122"/>
                <a:ea typeface="微软雅黑" panose="020B0503020204020204" pitchFamily="34" charset="-122"/>
                <a:sym typeface="+mn-ea"/>
              </a:rPr>
              <a:t>0</a:t>
            </a:r>
            <a:r>
              <a:rPr lang="zh-CN" altLang="en-US" sz="1400" dirty="0">
                <a:latin typeface="微软雅黑" panose="020B0503020204020204" pitchFamily="34" charset="-122"/>
                <a:ea typeface="微软雅黑" panose="020B0503020204020204" pitchFamily="34" charset="-122"/>
                <a:sym typeface="+mn-ea"/>
              </a:rPr>
              <a:t>；</a:t>
            </a:r>
            <a:endParaRPr lang="en-US" altLang="zh-CN" sz="1400" dirty="0">
              <a:latin typeface="微软雅黑" panose="020B0503020204020204" pitchFamily="34" charset="-122"/>
              <a:ea typeface="微软雅黑" panose="020B0503020204020204" pitchFamily="34" charset="-122"/>
              <a:sym typeface="+mn-ea"/>
            </a:endParaRPr>
          </a:p>
          <a:p>
            <a:pPr marL="365125" indent="-342900">
              <a:lnSpc>
                <a:spcPct val="150000"/>
              </a:lnSpc>
              <a:spcBef>
                <a:spcPts val="600"/>
              </a:spcBef>
              <a:buAutoNum type="arabicPeriod"/>
            </a:pPr>
            <a:r>
              <a:rPr lang="zh-CN" altLang="en-US" sz="1400" b="1" dirty="0">
                <a:latin typeface="微软雅黑" panose="020B0503020204020204" pitchFamily="34" charset="-122"/>
                <a:ea typeface="微软雅黑" panose="020B0503020204020204" pitchFamily="34" charset="-122"/>
                <a:sym typeface="+mn-ea"/>
              </a:rPr>
              <a:t>企业滴滴总预算：</a:t>
            </a:r>
            <a:r>
              <a:rPr lang="zh-CN" altLang="en-US" sz="1400" dirty="0">
                <a:latin typeface="微软雅黑" panose="020B0503020204020204" pitchFamily="34" charset="-122"/>
                <a:ea typeface="微软雅黑" panose="020B0503020204020204" pitchFamily="34" charset="-122"/>
                <a:sym typeface="+mn-ea"/>
              </a:rPr>
              <a:t>不可编辑，仅展示，自动带出滴滴费用，若费用类型没有选滴滴，则金额为</a:t>
            </a:r>
            <a:r>
              <a:rPr lang="en-US" altLang="zh-CN" sz="1400" dirty="0">
                <a:latin typeface="微软雅黑" panose="020B0503020204020204" pitchFamily="34" charset="-122"/>
                <a:ea typeface="微软雅黑" panose="020B0503020204020204" pitchFamily="34" charset="-122"/>
                <a:sym typeface="+mn-ea"/>
              </a:rPr>
              <a:t>0</a:t>
            </a:r>
            <a:r>
              <a:rPr lang="zh-CN" altLang="en-US" sz="1400" dirty="0">
                <a:latin typeface="微软雅黑" panose="020B0503020204020204" pitchFamily="34" charset="-122"/>
                <a:ea typeface="微软雅黑" panose="020B0503020204020204" pitchFamily="34" charset="-122"/>
                <a:sym typeface="+mn-ea"/>
              </a:rPr>
              <a:t>；</a:t>
            </a:r>
            <a:endParaRPr lang="en-US" altLang="zh-CN" sz="1400" dirty="0">
              <a:latin typeface="微软雅黑" panose="020B0503020204020204" pitchFamily="34" charset="-122"/>
              <a:ea typeface="微软雅黑" panose="020B0503020204020204" pitchFamily="34" charset="-122"/>
              <a:sym typeface="+mn-ea"/>
            </a:endParaRPr>
          </a:p>
          <a:p>
            <a:pPr marL="274320" indent="-252095">
              <a:lnSpc>
                <a:spcPct val="150000"/>
              </a:lnSpc>
              <a:spcBef>
                <a:spcPts val="600"/>
              </a:spcBef>
              <a:buFont typeface="+mj-lt"/>
              <a:buAutoNum type="arabicPeriod"/>
            </a:pPr>
            <a:endParaRPr lang="zh-CN" altLang="en-US" sz="1000" dirty="0">
              <a:solidFill>
                <a:srgbClr val="FF0000"/>
              </a:solidFill>
              <a:latin typeface="微软雅黑" panose="020B0503020204020204" charset="-122"/>
              <a:ea typeface="微软雅黑" panose="020B0503020204020204" charset="-122"/>
              <a:sym typeface="+mn-ea"/>
            </a:endParaRPr>
          </a:p>
        </p:txBody>
      </p:sp>
      <p:pic>
        <p:nvPicPr>
          <p:cNvPr id="10" name="图片 9" descr="图形用户界面, 应用程序&#10;&#10;AI 生成的内容可能不正确。">
            <a:extLst>
              <a:ext uri="{FF2B5EF4-FFF2-40B4-BE49-F238E27FC236}">
                <a16:creationId xmlns:a16="http://schemas.microsoft.com/office/drawing/2014/main" id="{7B055673-3F0B-BF8E-D315-ED5AE3A18B69}"/>
              </a:ext>
            </a:extLst>
          </p:cNvPr>
          <p:cNvPicPr>
            <a:picLocks noChangeAspect="1"/>
          </p:cNvPicPr>
          <p:nvPr/>
        </p:nvPicPr>
        <p:blipFill>
          <a:blip r:embed="rId2"/>
          <a:stretch>
            <a:fillRect/>
          </a:stretch>
        </p:blipFill>
        <p:spPr>
          <a:xfrm>
            <a:off x="564945" y="988695"/>
            <a:ext cx="3149673" cy="6480000"/>
          </a:xfrm>
          <a:prstGeom prst="rect">
            <a:avLst/>
          </a:prstGeom>
          <a:ln>
            <a:solidFill>
              <a:schemeClr val="bg1">
                <a:lumMod val="95000"/>
              </a:schemeClr>
            </a:solidFill>
          </a:ln>
        </p:spPr>
      </p:pic>
      <p:pic>
        <p:nvPicPr>
          <p:cNvPr id="12" name="图片 11" descr="图形用户界面, 文本, 应用程序, 电子邮件&#10;&#10;AI 生成的内容可能不正确。">
            <a:extLst>
              <a:ext uri="{FF2B5EF4-FFF2-40B4-BE49-F238E27FC236}">
                <a16:creationId xmlns:a16="http://schemas.microsoft.com/office/drawing/2014/main" id="{1CCEFBD7-0454-CCA7-3277-C9BA856EA7A9}"/>
              </a:ext>
            </a:extLst>
          </p:cNvPr>
          <p:cNvPicPr>
            <a:picLocks noChangeAspect="1"/>
          </p:cNvPicPr>
          <p:nvPr/>
        </p:nvPicPr>
        <p:blipFill>
          <a:blip r:embed="rId3"/>
          <a:stretch>
            <a:fillRect/>
          </a:stretch>
        </p:blipFill>
        <p:spPr>
          <a:xfrm>
            <a:off x="3946288" y="988695"/>
            <a:ext cx="3149673" cy="6480000"/>
          </a:xfrm>
          <a:prstGeom prst="rect">
            <a:avLst/>
          </a:prstGeom>
          <a:ln>
            <a:solidFill>
              <a:schemeClr val="bg1">
                <a:lumMod val="95000"/>
              </a:schemeClr>
            </a:solid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CB0E6D-D829-8253-7232-33DCDF9FD122}"/>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6373FAAC-D503-CC1D-030D-FDAF8C1D1B7B}"/>
              </a:ext>
            </a:extLst>
          </p:cNvPr>
          <p:cNvSpPr>
            <a:spLocks noGrp="1"/>
          </p:cNvSpPr>
          <p:nvPr>
            <p:ph type="title"/>
          </p:nvPr>
        </p:nvSpPr>
        <p:spPr/>
        <p:txBody>
          <a:bodyPr/>
          <a:lstStyle/>
          <a:p>
            <a:r>
              <a:rPr lang="en-US" altLang="zh-CN">
                <a:latin typeface="微软雅黑" panose="020B0503020204020204" charset="-122"/>
                <a:ea typeface="微软雅黑" panose="020B0503020204020204" charset="-122"/>
                <a:cs typeface="微软雅黑" panose="020B0503020204020204" charset="-122"/>
                <a:sym typeface="+mn-ea"/>
              </a:rPr>
              <a:t>2.1 </a:t>
            </a:r>
            <a:r>
              <a:rPr lang="zh-CN" altLang="en-US">
                <a:latin typeface="微软雅黑" panose="020B0503020204020204" charset="-122"/>
                <a:ea typeface="微软雅黑" panose="020B0503020204020204" charset="-122"/>
                <a:cs typeface="微软雅黑" panose="020B0503020204020204" charset="-122"/>
                <a:sym typeface="+mn-ea"/>
              </a:rPr>
              <a:t>自办会议创建</a:t>
            </a:r>
            <a:r>
              <a:rPr lang="en-US" altLang="zh-CN">
                <a:latin typeface="微软雅黑" panose="020B0503020204020204" charset="-122"/>
                <a:ea typeface="微软雅黑" panose="020B0503020204020204" charset="-122"/>
                <a:cs typeface="微软雅黑" panose="020B0503020204020204" charset="-122"/>
                <a:sym typeface="+mn-ea"/>
              </a:rPr>
              <a:t> - </a:t>
            </a:r>
            <a:r>
              <a:rPr lang="zh-CN" altLang="en-US">
                <a:latin typeface="微软雅黑" panose="020B0503020204020204" charset="-122"/>
                <a:ea typeface="微软雅黑" panose="020B0503020204020204" charset="-122"/>
                <a:cs typeface="微软雅黑" panose="020B0503020204020204" charset="-122"/>
                <a:sym typeface="+mn-ea"/>
              </a:rPr>
              <a:t>填写预算及分摊</a:t>
            </a:r>
          </a:p>
        </p:txBody>
      </p:sp>
      <p:sp>
        <p:nvSpPr>
          <p:cNvPr id="3" name="灯片编号占位符 2">
            <a:extLst>
              <a:ext uri="{FF2B5EF4-FFF2-40B4-BE49-F238E27FC236}">
                <a16:creationId xmlns:a16="http://schemas.microsoft.com/office/drawing/2014/main" id="{73D6BE8D-F8FC-5848-7CB4-B8DAD40F0610}"/>
              </a:ext>
            </a:extLst>
          </p:cNvPr>
          <p:cNvSpPr>
            <a:spLocks noGrp="1"/>
          </p:cNvSpPr>
          <p:nvPr>
            <p:ph type="sldNum" sz="quarter" idx="7"/>
          </p:nvPr>
        </p:nvSpPr>
        <p:spPr/>
        <p:txBody>
          <a:bodyPr/>
          <a:lstStyle/>
          <a:p>
            <a:pPr marL="25400">
              <a:lnSpc>
                <a:spcPts val="1240"/>
              </a:lnSpc>
            </a:pPr>
            <a:fld id="{81D60167-4931-47E6-BA6A-407CBD079E47}" type="slidenum">
              <a:rPr dirty="0"/>
              <a:t>39</a:t>
            </a:fld>
            <a:endParaRPr dirty="0"/>
          </a:p>
        </p:txBody>
      </p:sp>
      <p:sp>
        <p:nvSpPr>
          <p:cNvPr id="5" name="文本框 4">
            <a:extLst>
              <a:ext uri="{FF2B5EF4-FFF2-40B4-BE49-F238E27FC236}">
                <a16:creationId xmlns:a16="http://schemas.microsoft.com/office/drawing/2014/main" id="{5F7E123F-0661-1D8C-4452-3D0A91C15CC6}"/>
              </a:ext>
            </a:extLst>
          </p:cNvPr>
          <p:cNvSpPr txBox="1"/>
          <p:nvPr/>
        </p:nvSpPr>
        <p:spPr>
          <a:xfrm>
            <a:off x="7315200" y="988694"/>
            <a:ext cx="6750255" cy="6444943"/>
          </a:xfrm>
          <a:prstGeom prst="rect">
            <a:avLst/>
          </a:prstGeom>
          <a:noFill/>
        </p:spPr>
        <p:txBody>
          <a:bodyPr wrap="square" rtlCol="0" anchor="t">
            <a:noAutofit/>
          </a:bodyPr>
          <a:lstStyle/>
          <a:p>
            <a:pPr marL="365125" indent="-342900">
              <a:lnSpc>
                <a:spcPct val="150000"/>
              </a:lnSpc>
              <a:spcBef>
                <a:spcPts val="600"/>
              </a:spcBef>
              <a:buAutoNum type="arabicPeriod"/>
            </a:pPr>
            <a:r>
              <a:rPr lang="zh-CN" altLang="en-US" sz="1400" b="1" dirty="0">
                <a:latin typeface="微软雅黑" panose="020B0503020204020204" pitchFamily="34" charset="-122"/>
                <a:ea typeface="微软雅黑" panose="020B0503020204020204" pitchFamily="34" charset="-122"/>
                <a:sym typeface="+mn-ea"/>
              </a:rPr>
              <a:t>第三方供应商总预算：</a:t>
            </a:r>
            <a:r>
              <a:rPr lang="zh-CN" altLang="en-US" sz="1400" dirty="0">
                <a:latin typeface="微软雅黑" panose="020B0503020204020204" pitchFamily="34" charset="-122"/>
                <a:ea typeface="微软雅黑" panose="020B0503020204020204" pitchFamily="34" charset="-122"/>
                <a:sym typeface="+mn-ea"/>
              </a:rPr>
              <a:t>不可编辑，仅展示，自动带出费用类型为第三方供应商的金额之和。</a:t>
            </a:r>
            <a:r>
              <a:rPr lang="zh-CN" altLang="en-US" sz="1400" dirty="0">
                <a:solidFill>
                  <a:srgbClr val="FF0000"/>
                </a:solidFill>
                <a:latin typeface="微软雅黑" panose="020B0503020204020204" pitchFamily="34" charset="-122"/>
                <a:ea typeface="微软雅黑" panose="020B0503020204020204" pitchFamily="34" charset="-122"/>
                <a:sym typeface="+mn-ea"/>
              </a:rPr>
              <a:t>学术餐会、科室会、院内会，不展示该字段；</a:t>
            </a:r>
            <a:endParaRPr lang="en-US" altLang="zh-CN" sz="1400" dirty="0">
              <a:solidFill>
                <a:srgbClr val="FF0000"/>
              </a:solidFill>
              <a:latin typeface="微软雅黑" panose="020B0503020204020204" pitchFamily="34" charset="-122"/>
              <a:ea typeface="微软雅黑" panose="020B0503020204020204" pitchFamily="34" charset="-122"/>
              <a:sym typeface="+mn-ea"/>
            </a:endParaRPr>
          </a:p>
          <a:p>
            <a:pPr marL="365125" indent="-342900">
              <a:lnSpc>
                <a:spcPct val="150000"/>
              </a:lnSpc>
              <a:spcBef>
                <a:spcPts val="600"/>
              </a:spcBef>
              <a:buFontTx/>
              <a:buAutoNum type="arabicPeriod"/>
            </a:pPr>
            <a:r>
              <a:rPr lang="zh-CN" altLang="en-US" sz="1400" b="1" dirty="0">
                <a:latin typeface="微软雅黑" panose="020B0503020204020204" pitchFamily="34" charset="-122"/>
                <a:ea typeface="微软雅黑" panose="020B0503020204020204" pitchFamily="34" charset="-122"/>
                <a:sym typeface="+mn-ea"/>
              </a:rPr>
              <a:t>讲课费总预算：</a:t>
            </a:r>
            <a:r>
              <a:rPr lang="zh-CN" altLang="en-US" sz="1400" dirty="0">
                <a:latin typeface="微软雅黑" panose="020B0503020204020204" pitchFamily="34" charset="-122"/>
                <a:ea typeface="微软雅黑" panose="020B0503020204020204" pitchFamily="34" charset="-122"/>
                <a:sym typeface="+mn-ea"/>
              </a:rPr>
              <a:t>不可编辑，仅展示，自动计算，讲课费加和；</a:t>
            </a:r>
            <a:endParaRPr lang="en-US" altLang="zh-CN" sz="1400" dirty="0">
              <a:latin typeface="微软雅黑" panose="020B0503020204020204" pitchFamily="34" charset="-122"/>
              <a:ea typeface="微软雅黑" panose="020B0503020204020204" pitchFamily="34" charset="-122"/>
              <a:sym typeface="+mn-ea"/>
            </a:endParaRPr>
          </a:p>
          <a:p>
            <a:pPr marL="365125" indent="-342900">
              <a:lnSpc>
                <a:spcPct val="150000"/>
              </a:lnSpc>
              <a:spcBef>
                <a:spcPts val="600"/>
              </a:spcBef>
              <a:buFontTx/>
              <a:buAutoNum type="arabicPeriod"/>
            </a:pPr>
            <a:r>
              <a:rPr lang="zh-CN" altLang="en-US" sz="1400" b="1" dirty="0">
                <a:latin typeface="微软雅黑" panose="020B0503020204020204" pitchFamily="34" charset="-122"/>
                <a:ea typeface="微软雅黑" panose="020B0503020204020204" pitchFamily="34" charset="-122"/>
                <a:sym typeface="+mn-ea"/>
              </a:rPr>
              <a:t>添加供应商：</a:t>
            </a:r>
            <a:r>
              <a:rPr lang="zh-CN" altLang="en-US" sz="1400" dirty="0">
                <a:latin typeface="微软雅黑" panose="020B0503020204020204" pitchFamily="34" charset="-122"/>
                <a:ea typeface="微软雅黑" panose="020B0503020204020204" pitchFamily="34" charset="-122"/>
                <a:sym typeface="+mn-ea"/>
              </a:rPr>
              <a:t>如果第三方供应商总预算大于</a:t>
            </a:r>
            <a:r>
              <a:rPr lang="en-US" altLang="zh-CN" sz="1400" dirty="0">
                <a:latin typeface="微软雅黑" panose="020B0503020204020204" pitchFamily="34" charset="-122"/>
                <a:ea typeface="微软雅黑" panose="020B0503020204020204" pitchFamily="34" charset="-122"/>
                <a:sym typeface="+mn-ea"/>
              </a:rPr>
              <a:t>0</a:t>
            </a:r>
            <a:r>
              <a:rPr lang="zh-CN" altLang="en-US" sz="1400" dirty="0">
                <a:latin typeface="微软雅黑" panose="020B0503020204020204" pitchFamily="34" charset="-122"/>
                <a:ea typeface="微软雅黑" panose="020B0503020204020204" pitchFamily="34" charset="-122"/>
                <a:sym typeface="+mn-ea"/>
              </a:rPr>
              <a:t>，则一定要添加供应商，否则不需要添加。</a:t>
            </a:r>
            <a:r>
              <a:rPr lang="zh-CN" altLang="en-US" sz="1400" dirty="0">
                <a:solidFill>
                  <a:srgbClr val="FF0000"/>
                </a:solidFill>
                <a:latin typeface="微软雅黑" panose="020B0503020204020204" pitchFamily="34" charset="-122"/>
                <a:ea typeface="微软雅黑" panose="020B0503020204020204" pitchFamily="34" charset="-122"/>
                <a:sym typeface="+mn-ea"/>
              </a:rPr>
              <a:t>学术餐会、科室会、院内会，不展示该字段；</a:t>
            </a:r>
            <a:endParaRPr lang="en-US" altLang="zh-CN" sz="1400" dirty="0">
              <a:solidFill>
                <a:srgbClr val="FF0000"/>
              </a:solidFill>
              <a:latin typeface="微软雅黑" panose="020B0503020204020204" pitchFamily="34" charset="-122"/>
              <a:ea typeface="微软雅黑" panose="020B0503020204020204" pitchFamily="34" charset="-122"/>
              <a:sym typeface="+mn-ea"/>
            </a:endParaRPr>
          </a:p>
          <a:p>
            <a:pPr marL="365125" indent="-342900">
              <a:lnSpc>
                <a:spcPct val="150000"/>
              </a:lnSpc>
              <a:spcBef>
                <a:spcPts val="600"/>
              </a:spcBef>
              <a:buFontTx/>
              <a:buAutoNum type="arabicPeriod"/>
            </a:pPr>
            <a:r>
              <a:rPr lang="zh-CN" altLang="en-US" sz="1400" b="1" dirty="0">
                <a:latin typeface="微软雅黑" panose="020B0503020204020204" pitchFamily="34" charset="-122"/>
                <a:ea typeface="微软雅黑" panose="020B0503020204020204" pitchFamily="34" charset="-122"/>
                <a:sym typeface="+mn-ea"/>
              </a:rPr>
              <a:t>预计金额：</a:t>
            </a:r>
            <a:r>
              <a:rPr lang="zh-CN" altLang="en-US" sz="1400" dirty="0">
                <a:latin typeface="微软雅黑" panose="020B0503020204020204" pitchFamily="34" charset="-122"/>
                <a:ea typeface="微软雅黑" panose="020B0503020204020204" pitchFamily="34" charset="-122"/>
                <a:sym typeface="+mn-ea"/>
              </a:rPr>
              <a:t>预计金额合计一定要等于第三方供应商总预算；</a:t>
            </a:r>
            <a:endParaRPr lang="en-US" altLang="zh-CN" sz="1400" dirty="0">
              <a:latin typeface="微软雅黑" panose="020B0503020204020204" pitchFamily="34" charset="-122"/>
              <a:ea typeface="微软雅黑" panose="020B0503020204020204" pitchFamily="34" charset="-122"/>
              <a:sym typeface="+mn-ea"/>
            </a:endParaRPr>
          </a:p>
          <a:p>
            <a:pPr marL="365125" indent="-342900">
              <a:lnSpc>
                <a:spcPct val="150000"/>
              </a:lnSpc>
              <a:spcBef>
                <a:spcPts val="600"/>
              </a:spcBef>
              <a:buFontTx/>
              <a:buAutoNum type="arabicPeriod"/>
            </a:pPr>
            <a:r>
              <a:rPr lang="zh-CN" altLang="en-US" sz="1400" b="1" dirty="0">
                <a:latin typeface="微软雅黑" panose="020B0503020204020204" pitchFamily="34" charset="-122"/>
                <a:ea typeface="微软雅黑" panose="020B0503020204020204" pitchFamily="34" charset="-122"/>
                <a:sym typeface="+mn-ea"/>
              </a:rPr>
              <a:t>可分摊总金额：</a:t>
            </a:r>
            <a:r>
              <a:rPr lang="zh-CN" altLang="en-US" sz="1400" dirty="0">
                <a:latin typeface="微软雅黑" panose="020B0503020204020204" pitchFamily="34" charset="-122"/>
                <a:ea typeface="微软雅黑" panose="020B0503020204020204" pitchFamily="34" charset="-122"/>
                <a:sym typeface="+mn-ea"/>
              </a:rPr>
              <a:t>不可编辑，仅展示，自动计算，</a:t>
            </a:r>
            <a:r>
              <a:rPr lang="zh-CN" altLang="en-US" sz="1400" dirty="0">
                <a:solidFill>
                  <a:srgbClr val="FF0000"/>
                </a:solidFill>
                <a:latin typeface="微软雅黑" panose="020B0503020204020204" pitchFamily="34" charset="-122"/>
                <a:ea typeface="微软雅黑" panose="020B0503020204020204" pitchFamily="34" charset="-122"/>
                <a:sym typeface="+mn-ea"/>
              </a:rPr>
              <a:t>可分摊总金额</a:t>
            </a:r>
            <a:r>
              <a:rPr lang="en-US" altLang="zh-CN" sz="1400" dirty="0">
                <a:solidFill>
                  <a:srgbClr val="FF0000"/>
                </a:solidFill>
                <a:latin typeface="微软雅黑" panose="020B0503020204020204" pitchFamily="34" charset="-122"/>
                <a:ea typeface="微软雅黑" panose="020B0503020204020204" pitchFamily="34" charset="-122"/>
                <a:sym typeface="+mn-ea"/>
              </a:rPr>
              <a:t>=</a:t>
            </a:r>
            <a:r>
              <a:rPr lang="zh-CN" altLang="en-US" sz="1400" dirty="0">
                <a:solidFill>
                  <a:srgbClr val="FF0000"/>
                </a:solidFill>
                <a:latin typeface="微软雅黑" panose="020B0503020204020204" pitchFamily="34" charset="-122"/>
                <a:ea typeface="微软雅黑" panose="020B0503020204020204" pitchFamily="34" charset="-122"/>
                <a:sym typeface="+mn-ea"/>
              </a:rPr>
              <a:t>会议总预算；</a:t>
            </a:r>
            <a:endParaRPr lang="en-US" altLang="zh-CN" sz="1400" dirty="0">
              <a:solidFill>
                <a:srgbClr val="FF0000"/>
              </a:solidFill>
              <a:latin typeface="微软雅黑" panose="020B0503020204020204" pitchFamily="34" charset="-122"/>
              <a:ea typeface="微软雅黑" panose="020B0503020204020204" pitchFamily="34" charset="-122"/>
              <a:sym typeface="+mn-ea"/>
            </a:endParaRPr>
          </a:p>
          <a:p>
            <a:pPr marL="365125" indent="-342900">
              <a:lnSpc>
                <a:spcPct val="150000"/>
              </a:lnSpc>
              <a:spcBef>
                <a:spcPts val="600"/>
              </a:spcBef>
              <a:buFontTx/>
              <a:buAutoNum type="arabicPeriod"/>
            </a:pPr>
            <a:r>
              <a:rPr lang="zh-CN" altLang="en-US" sz="1400" b="1" dirty="0">
                <a:latin typeface="微软雅黑" panose="020B0503020204020204" pitchFamily="34" charset="-122"/>
                <a:ea typeface="微软雅黑" panose="020B0503020204020204" pitchFamily="34" charset="-122"/>
                <a:sym typeface="+mn-ea"/>
              </a:rPr>
              <a:t>已分摊总金额：</a:t>
            </a:r>
            <a:r>
              <a:rPr lang="zh-CN" altLang="en-US" sz="1400" dirty="0">
                <a:latin typeface="微软雅黑" panose="020B0503020204020204" pitchFamily="34" charset="-122"/>
                <a:ea typeface="微软雅黑" panose="020B0503020204020204" pitchFamily="34" charset="-122"/>
                <a:sym typeface="+mn-ea"/>
              </a:rPr>
              <a:t>不可编辑，仅展示，自动计算，</a:t>
            </a:r>
            <a:r>
              <a:rPr lang="zh-CN" altLang="en-US" sz="1400" dirty="0">
                <a:solidFill>
                  <a:srgbClr val="FF0000"/>
                </a:solidFill>
                <a:latin typeface="微软雅黑" panose="020B0503020204020204" pitchFamily="34" charset="-122"/>
                <a:ea typeface="微软雅黑" panose="020B0503020204020204" pitchFamily="34" charset="-122"/>
                <a:sym typeface="+mn-ea"/>
              </a:rPr>
              <a:t>已分摊总金额</a:t>
            </a:r>
            <a:r>
              <a:rPr lang="en-US" altLang="zh-CN" sz="1400" dirty="0">
                <a:solidFill>
                  <a:srgbClr val="FF0000"/>
                </a:solidFill>
                <a:latin typeface="微软雅黑" panose="020B0503020204020204" pitchFamily="34" charset="-122"/>
                <a:ea typeface="微软雅黑" panose="020B0503020204020204" pitchFamily="34" charset="-122"/>
                <a:sym typeface="+mn-ea"/>
              </a:rPr>
              <a:t>=</a:t>
            </a:r>
            <a:r>
              <a:rPr lang="zh-CN" altLang="en-US" sz="1400" dirty="0">
                <a:solidFill>
                  <a:srgbClr val="FF0000"/>
                </a:solidFill>
                <a:latin typeface="微软雅黑" panose="020B0503020204020204" pitchFamily="34" charset="-122"/>
                <a:ea typeface="微软雅黑" panose="020B0503020204020204" pitchFamily="34" charset="-122"/>
                <a:sym typeface="+mn-ea"/>
              </a:rPr>
              <a:t>分摊金额加和；</a:t>
            </a:r>
            <a:endParaRPr lang="en-US" altLang="zh-CN" sz="1400" dirty="0">
              <a:solidFill>
                <a:srgbClr val="FF0000"/>
              </a:solidFill>
              <a:latin typeface="微软雅黑" panose="020B0503020204020204" pitchFamily="34" charset="-122"/>
              <a:ea typeface="微软雅黑" panose="020B0503020204020204" pitchFamily="34" charset="-122"/>
              <a:sym typeface="+mn-ea"/>
            </a:endParaRPr>
          </a:p>
          <a:p>
            <a:pPr marL="365125" indent="-342900">
              <a:lnSpc>
                <a:spcPct val="150000"/>
              </a:lnSpc>
              <a:spcBef>
                <a:spcPts val="600"/>
              </a:spcBef>
              <a:buFontTx/>
              <a:buAutoNum type="arabicPeriod"/>
            </a:pPr>
            <a:r>
              <a:rPr lang="zh-CN" altLang="en-US" sz="1400" b="1" dirty="0">
                <a:latin typeface="微软雅黑" panose="020B0503020204020204" pitchFamily="34" charset="-122"/>
                <a:ea typeface="微软雅黑" panose="020B0503020204020204" pitchFamily="34" charset="-122"/>
                <a:sym typeface="+mn-ea"/>
              </a:rPr>
              <a:t>待分摊总金额：</a:t>
            </a:r>
            <a:r>
              <a:rPr lang="zh-CN" altLang="en-US" sz="1400" dirty="0">
                <a:latin typeface="微软雅黑" panose="020B0503020204020204" pitchFamily="34" charset="-122"/>
                <a:ea typeface="微软雅黑" panose="020B0503020204020204" pitchFamily="34" charset="-122"/>
                <a:sym typeface="+mn-ea"/>
              </a:rPr>
              <a:t>不可编辑，仅展示，自动计算，</a:t>
            </a:r>
            <a:r>
              <a:rPr lang="zh-CN" altLang="en-US" sz="1400" dirty="0">
                <a:solidFill>
                  <a:srgbClr val="FF0000"/>
                </a:solidFill>
                <a:latin typeface="微软雅黑" panose="020B0503020204020204" pitchFamily="34" charset="-122"/>
                <a:ea typeface="微软雅黑" panose="020B0503020204020204" pitchFamily="34" charset="-122"/>
                <a:sym typeface="+mn-ea"/>
              </a:rPr>
              <a:t>待分摊总金额</a:t>
            </a:r>
            <a:r>
              <a:rPr lang="en-US" altLang="zh-CN" sz="1400" dirty="0">
                <a:solidFill>
                  <a:srgbClr val="FF0000"/>
                </a:solidFill>
                <a:latin typeface="微软雅黑" panose="020B0503020204020204" pitchFamily="34" charset="-122"/>
                <a:ea typeface="微软雅黑" panose="020B0503020204020204" pitchFamily="34" charset="-122"/>
                <a:sym typeface="+mn-ea"/>
              </a:rPr>
              <a:t>=</a:t>
            </a:r>
            <a:r>
              <a:rPr lang="zh-CN" altLang="en-US" sz="1400" dirty="0">
                <a:solidFill>
                  <a:srgbClr val="FF0000"/>
                </a:solidFill>
                <a:latin typeface="微软雅黑" panose="020B0503020204020204" pitchFamily="34" charset="-122"/>
                <a:ea typeface="微软雅黑" panose="020B0503020204020204" pitchFamily="34" charset="-122"/>
                <a:sym typeface="+mn-ea"/>
              </a:rPr>
              <a:t>可分摊总金额</a:t>
            </a:r>
            <a:r>
              <a:rPr lang="en-US" altLang="zh-CN" sz="1400" dirty="0">
                <a:solidFill>
                  <a:srgbClr val="FF0000"/>
                </a:solidFill>
                <a:latin typeface="微软雅黑" panose="020B0503020204020204" pitchFamily="34" charset="-122"/>
                <a:ea typeface="微软雅黑" panose="020B0503020204020204" pitchFamily="34" charset="-122"/>
                <a:sym typeface="+mn-ea"/>
              </a:rPr>
              <a:t>-</a:t>
            </a:r>
            <a:r>
              <a:rPr lang="zh-CN" altLang="en-US" sz="1400" dirty="0">
                <a:solidFill>
                  <a:srgbClr val="FF0000"/>
                </a:solidFill>
                <a:latin typeface="微软雅黑" panose="020B0503020204020204" pitchFamily="34" charset="-122"/>
                <a:ea typeface="微软雅黑" panose="020B0503020204020204" pitchFamily="34" charset="-122"/>
                <a:sym typeface="+mn-ea"/>
              </a:rPr>
              <a:t>已分摊总金额；</a:t>
            </a:r>
            <a:endParaRPr lang="en-US" altLang="zh-CN" sz="1400" dirty="0">
              <a:solidFill>
                <a:srgbClr val="FF0000"/>
              </a:solidFill>
              <a:latin typeface="微软雅黑" panose="020B0503020204020204" pitchFamily="34" charset="-122"/>
              <a:ea typeface="微软雅黑" panose="020B0503020204020204" pitchFamily="34" charset="-122"/>
              <a:sym typeface="+mn-ea"/>
            </a:endParaRPr>
          </a:p>
          <a:p>
            <a:pPr marL="365125" indent="-342900">
              <a:lnSpc>
                <a:spcPct val="150000"/>
              </a:lnSpc>
              <a:spcBef>
                <a:spcPts val="600"/>
              </a:spcBef>
              <a:buFontTx/>
              <a:buAutoNum type="arabicPeriod"/>
            </a:pPr>
            <a:r>
              <a:rPr lang="zh-CN" altLang="en-US" sz="1400" b="1" dirty="0">
                <a:latin typeface="微软雅黑" panose="020B0503020204020204" pitchFamily="34" charset="-122"/>
                <a:ea typeface="微软雅黑" panose="020B0503020204020204" pitchFamily="34" charset="-122"/>
                <a:sym typeface="+mn-ea"/>
              </a:rPr>
              <a:t>分摊表格</a:t>
            </a:r>
            <a:r>
              <a:rPr lang="en-US" altLang="zh-CN" sz="1400" b="1" dirty="0">
                <a:latin typeface="微软雅黑" panose="020B0503020204020204" pitchFamily="34" charset="-122"/>
                <a:ea typeface="微软雅黑" panose="020B0503020204020204" pitchFamily="34" charset="-122"/>
                <a:sym typeface="+mn-ea"/>
              </a:rPr>
              <a:t>-</a:t>
            </a:r>
            <a:r>
              <a:rPr lang="zh-CN" altLang="en-US" sz="1400" b="1" dirty="0">
                <a:latin typeface="微软雅黑" panose="020B0503020204020204" pitchFamily="34" charset="-122"/>
                <a:ea typeface="微软雅黑" panose="020B0503020204020204" pitchFamily="34" charset="-122"/>
                <a:sym typeface="+mn-ea"/>
              </a:rPr>
              <a:t>产品：</a:t>
            </a:r>
            <a:r>
              <a:rPr lang="zh-CN" altLang="en-US" sz="1400" dirty="0">
                <a:latin typeface="微软雅黑" panose="020B0503020204020204" pitchFamily="34" charset="-122"/>
                <a:ea typeface="微软雅黑" panose="020B0503020204020204" pitchFamily="34" charset="-122"/>
                <a:sym typeface="+mn-ea"/>
              </a:rPr>
              <a:t>默认带出会议基本信息选择的产品，可编辑；</a:t>
            </a:r>
            <a:endParaRPr lang="en-US" altLang="zh-CN" sz="1400" dirty="0">
              <a:latin typeface="微软雅黑" panose="020B0503020204020204" pitchFamily="34" charset="-122"/>
              <a:ea typeface="微软雅黑" panose="020B0503020204020204" pitchFamily="34" charset="-122"/>
              <a:sym typeface="+mn-ea"/>
            </a:endParaRPr>
          </a:p>
          <a:p>
            <a:pPr marL="365125" indent="-342900">
              <a:lnSpc>
                <a:spcPct val="150000"/>
              </a:lnSpc>
              <a:spcBef>
                <a:spcPts val="600"/>
              </a:spcBef>
              <a:buFontTx/>
              <a:buAutoNum type="arabicPeriod"/>
            </a:pPr>
            <a:r>
              <a:rPr lang="zh-CN" altLang="en-US" sz="1400" b="1" dirty="0">
                <a:latin typeface="微软雅黑" panose="020B0503020204020204" pitchFamily="34" charset="-122"/>
                <a:ea typeface="微软雅黑" panose="020B0503020204020204" pitchFamily="34" charset="-122"/>
                <a:sym typeface="+mn-ea"/>
              </a:rPr>
              <a:t>分摊表格</a:t>
            </a:r>
            <a:r>
              <a:rPr lang="en-US" altLang="zh-CN" sz="1400" b="1" dirty="0">
                <a:latin typeface="微软雅黑" panose="020B0503020204020204" pitchFamily="34" charset="-122"/>
                <a:ea typeface="微软雅黑" panose="020B0503020204020204" pitchFamily="34" charset="-122"/>
                <a:sym typeface="+mn-ea"/>
              </a:rPr>
              <a:t>-</a:t>
            </a:r>
            <a:r>
              <a:rPr lang="zh-CN" altLang="en-US" sz="1400" b="1" dirty="0">
                <a:latin typeface="微软雅黑" panose="020B0503020204020204" pitchFamily="34" charset="-122"/>
                <a:ea typeface="微软雅黑" panose="020B0503020204020204" pitchFamily="34" charset="-122"/>
                <a:sym typeface="+mn-ea"/>
              </a:rPr>
              <a:t>成本中心：</a:t>
            </a:r>
            <a:r>
              <a:rPr lang="zh-CN" altLang="en-US" sz="1400" dirty="0">
                <a:latin typeface="微软雅黑" panose="020B0503020204020204" pitchFamily="34" charset="-122"/>
                <a:ea typeface="微软雅黑" panose="020B0503020204020204" pitchFamily="34" charset="-122"/>
                <a:sym typeface="+mn-ea"/>
              </a:rPr>
              <a:t>自动带出会议负责人的成本中心；</a:t>
            </a:r>
            <a:endParaRPr lang="en-US" altLang="zh-CN" sz="1400" dirty="0">
              <a:latin typeface="微软雅黑" panose="020B0503020204020204" pitchFamily="34" charset="-122"/>
              <a:ea typeface="微软雅黑" panose="020B0503020204020204" pitchFamily="34" charset="-122"/>
              <a:sym typeface="+mn-ea"/>
            </a:endParaRPr>
          </a:p>
          <a:p>
            <a:pPr marL="365125" indent="-342900">
              <a:lnSpc>
                <a:spcPct val="150000"/>
              </a:lnSpc>
              <a:spcBef>
                <a:spcPts val="600"/>
              </a:spcBef>
              <a:buFontTx/>
              <a:buAutoNum type="arabicPeriod"/>
            </a:pPr>
            <a:r>
              <a:rPr lang="zh-CN" altLang="en-US" sz="1400" b="1" dirty="0">
                <a:latin typeface="微软雅黑" panose="020B0503020204020204" pitchFamily="34" charset="-122"/>
                <a:ea typeface="微软雅黑" panose="020B0503020204020204" pitchFamily="34" charset="-122"/>
                <a:sym typeface="+mn-ea"/>
              </a:rPr>
              <a:t>分摊表格</a:t>
            </a:r>
            <a:r>
              <a:rPr lang="en-US" altLang="zh-CN" sz="1400" b="1" dirty="0">
                <a:latin typeface="微软雅黑" panose="020B0503020204020204" pitchFamily="34" charset="-122"/>
                <a:ea typeface="微软雅黑" panose="020B0503020204020204" pitchFamily="34" charset="-122"/>
                <a:sym typeface="+mn-ea"/>
              </a:rPr>
              <a:t>-</a:t>
            </a:r>
            <a:r>
              <a:rPr lang="zh-CN" altLang="en-US" sz="1400" b="1" dirty="0">
                <a:latin typeface="微软雅黑" panose="020B0503020204020204" pitchFamily="34" charset="-122"/>
                <a:ea typeface="微软雅黑" panose="020B0503020204020204" pitchFamily="34" charset="-122"/>
                <a:sym typeface="+mn-ea"/>
              </a:rPr>
              <a:t>活动计划：</a:t>
            </a:r>
            <a:r>
              <a:rPr lang="zh-CN" altLang="en-US" sz="1400" dirty="0">
                <a:latin typeface="微软雅黑" panose="020B0503020204020204" pitchFamily="34" charset="-122"/>
                <a:ea typeface="微软雅黑" panose="020B0503020204020204" pitchFamily="34" charset="-122"/>
              </a:rPr>
              <a:t>系统会根据所选成本中心，自动关联并展示其名下所有已启用的活动计划（即 </a:t>
            </a:r>
            <a:r>
              <a:rPr lang="en-US" altLang="zh-CN" sz="1400" dirty="0">
                <a:latin typeface="微软雅黑" panose="020B0503020204020204" pitchFamily="34" charset="-122"/>
                <a:ea typeface="微软雅黑" panose="020B0503020204020204" pitchFamily="34" charset="-122"/>
              </a:rPr>
              <a:t>Sub-Budget Name</a:t>
            </a:r>
            <a:r>
              <a:rPr lang="zh-CN" altLang="en-US" sz="1400" dirty="0">
                <a:latin typeface="微软雅黑" panose="020B0503020204020204" pitchFamily="34" charset="-122"/>
                <a:ea typeface="微软雅黑" panose="020B0503020204020204" pitchFamily="34" charset="-122"/>
              </a:rPr>
              <a:t>） 您可以在列表中选择一个与本次花费相关的活动计划（即 </a:t>
            </a:r>
            <a:r>
              <a:rPr lang="en-US" altLang="zh-CN" sz="1400" dirty="0">
                <a:latin typeface="微软雅黑" panose="020B0503020204020204" pitchFamily="34" charset="-122"/>
                <a:ea typeface="微软雅黑" panose="020B0503020204020204" pitchFamily="34" charset="-122"/>
              </a:rPr>
              <a:t>Sub-Budget Name</a:t>
            </a:r>
            <a:r>
              <a:rPr lang="zh-CN" altLang="en-US" sz="1400" dirty="0">
                <a:latin typeface="微软雅黑" panose="020B0503020204020204" pitchFamily="34" charset="-122"/>
                <a:ea typeface="微软雅黑" panose="020B0503020204020204" pitchFamily="34" charset="-122"/>
              </a:rPr>
              <a:t>）来完成分摊设置；</a:t>
            </a:r>
            <a:endParaRPr lang="en-US" altLang="zh-CN" sz="1400" b="1" dirty="0">
              <a:latin typeface="微软雅黑" panose="020B0503020204020204" pitchFamily="34" charset="-122"/>
              <a:ea typeface="微软雅黑" panose="020B0503020204020204" pitchFamily="34" charset="-122"/>
              <a:sym typeface="+mn-ea"/>
            </a:endParaRPr>
          </a:p>
          <a:p>
            <a:pPr marL="365125" indent="-342900">
              <a:lnSpc>
                <a:spcPct val="150000"/>
              </a:lnSpc>
              <a:spcBef>
                <a:spcPts val="600"/>
              </a:spcBef>
              <a:buFontTx/>
              <a:buAutoNum type="arabicPeriod"/>
            </a:pPr>
            <a:r>
              <a:rPr lang="zh-CN" altLang="en-US" sz="1400" b="1" dirty="0">
                <a:latin typeface="微软雅黑" panose="020B0503020204020204" pitchFamily="34" charset="-122"/>
                <a:ea typeface="微软雅黑" panose="020B0503020204020204" pitchFamily="34" charset="-122"/>
                <a:sym typeface="+mn-ea"/>
              </a:rPr>
              <a:t>分摊表格</a:t>
            </a:r>
            <a:r>
              <a:rPr lang="en-US" altLang="zh-CN" sz="1400" b="1" dirty="0">
                <a:latin typeface="微软雅黑" panose="020B0503020204020204" pitchFamily="34" charset="-122"/>
                <a:ea typeface="微软雅黑" panose="020B0503020204020204" pitchFamily="34" charset="-122"/>
                <a:sym typeface="+mn-ea"/>
              </a:rPr>
              <a:t>-</a:t>
            </a:r>
            <a:r>
              <a:rPr lang="zh-CN" altLang="en-US" sz="1400" b="1" dirty="0">
                <a:latin typeface="微软雅黑" panose="020B0503020204020204" pitchFamily="34" charset="-122"/>
                <a:ea typeface="微软雅黑" panose="020B0503020204020204" pitchFamily="34" charset="-122"/>
                <a:sym typeface="+mn-ea"/>
              </a:rPr>
              <a:t>分摊比例：</a:t>
            </a:r>
            <a:r>
              <a:rPr lang="zh-CN" altLang="en-US" sz="1400" dirty="0">
                <a:latin typeface="微软雅黑" panose="020B0503020204020204" pitchFamily="34" charset="-122"/>
                <a:ea typeface="微软雅黑" panose="020B0503020204020204" pitchFamily="34" charset="-122"/>
                <a:sym typeface="+mn-ea"/>
              </a:rPr>
              <a:t>不可编辑，仅展示，自动计算，</a:t>
            </a:r>
            <a:r>
              <a:rPr lang="zh-CN" altLang="en-US" sz="1400" dirty="0">
                <a:solidFill>
                  <a:srgbClr val="FF0000"/>
                </a:solidFill>
                <a:latin typeface="微软雅黑" panose="020B0503020204020204" pitchFamily="34" charset="-122"/>
                <a:ea typeface="微软雅黑" panose="020B0503020204020204" pitchFamily="34" charset="-122"/>
                <a:sym typeface="+mn-ea"/>
              </a:rPr>
              <a:t>分摊比例</a:t>
            </a:r>
            <a:r>
              <a:rPr lang="en-US" altLang="zh-CN" sz="1400" dirty="0">
                <a:solidFill>
                  <a:srgbClr val="FF0000"/>
                </a:solidFill>
                <a:latin typeface="微软雅黑" panose="020B0503020204020204" pitchFamily="34" charset="-122"/>
                <a:ea typeface="微软雅黑" panose="020B0503020204020204" pitchFamily="34" charset="-122"/>
                <a:sym typeface="+mn-ea"/>
              </a:rPr>
              <a:t>=</a:t>
            </a:r>
            <a:r>
              <a:rPr lang="zh-CN" altLang="en-US" sz="1400" dirty="0">
                <a:solidFill>
                  <a:srgbClr val="FF0000"/>
                </a:solidFill>
                <a:latin typeface="微软雅黑" panose="020B0503020204020204" pitchFamily="34" charset="-122"/>
                <a:ea typeface="微软雅黑" panose="020B0503020204020204" pitchFamily="34" charset="-122"/>
                <a:sym typeface="+mn-ea"/>
              </a:rPr>
              <a:t>分摊金额</a:t>
            </a:r>
            <a:r>
              <a:rPr lang="en-US" altLang="zh-CN" sz="1400" dirty="0">
                <a:solidFill>
                  <a:srgbClr val="FF0000"/>
                </a:solidFill>
                <a:latin typeface="微软雅黑" panose="020B0503020204020204" pitchFamily="34" charset="-122"/>
                <a:ea typeface="微软雅黑" panose="020B0503020204020204" pitchFamily="34" charset="-122"/>
                <a:sym typeface="+mn-ea"/>
              </a:rPr>
              <a:t>/</a:t>
            </a:r>
            <a:r>
              <a:rPr lang="zh-CN" altLang="en-US" sz="1400" dirty="0">
                <a:solidFill>
                  <a:srgbClr val="FF0000"/>
                </a:solidFill>
                <a:latin typeface="微软雅黑" panose="020B0503020204020204" pitchFamily="34" charset="-122"/>
                <a:ea typeface="微软雅黑" panose="020B0503020204020204" pitchFamily="34" charset="-122"/>
                <a:sym typeface="+mn-ea"/>
              </a:rPr>
              <a:t>已分摊总金额；</a:t>
            </a:r>
            <a:endParaRPr lang="en-US" altLang="zh-CN" sz="1400" dirty="0">
              <a:solidFill>
                <a:srgbClr val="FF0000"/>
              </a:solidFill>
              <a:latin typeface="微软雅黑" panose="020B0503020204020204" pitchFamily="34" charset="-122"/>
              <a:ea typeface="微软雅黑" panose="020B0503020204020204" pitchFamily="34" charset="-122"/>
              <a:sym typeface="+mn-ea"/>
            </a:endParaRPr>
          </a:p>
          <a:p>
            <a:pPr marL="365125" indent="-342900">
              <a:lnSpc>
                <a:spcPct val="150000"/>
              </a:lnSpc>
              <a:spcBef>
                <a:spcPts val="600"/>
              </a:spcBef>
              <a:buFontTx/>
              <a:buAutoNum type="arabicPeriod"/>
            </a:pPr>
            <a:r>
              <a:rPr lang="zh-CN" altLang="en-US" sz="1400" b="1" dirty="0">
                <a:latin typeface="微软雅黑" panose="020B0503020204020204" pitchFamily="34" charset="-122"/>
                <a:ea typeface="微软雅黑" panose="020B0503020204020204" pitchFamily="34" charset="-122"/>
                <a:sym typeface="+mn-ea"/>
              </a:rPr>
              <a:t>分摊表格</a:t>
            </a:r>
            <a:r>
              <a:rPr lang="en-US" altLang="zh-CN" sz="1400" b="1" dirty="0">
                <a:latin typeface="微软雅黑" panose="020B0503020204020204" pitchFamily="34" charset="-122"/>
                <a:ea typeface="微软雅黑" panose="020B0503020204020204" pitchFamily="34" charset="-122"/>
                <a:sym typeface="+mn-ea"/>
              </a:rPr>
              <a:t>-</a:t>
            </a:r>
            <a:r>
              <a:rPr lang="zh-CN" altLang="en-US" sz="1400" b="1" dirty="0">
                <a:latin typeface="微软雅黑" panose="020B0503020204020204" pitchFamily="34" charset="-122"/>
                <a:ea typeface="微软雅黑" panose="020B0503020204020204" pitchFamily="34" charset="-122"/>
                <a:sym typeface="+mn-ea"/>
              </a:rPr>
              <a:t>分摊金额：</a:t>
            </a:r>
            <a:r>
              <a:rPr lang="zh-CN" altLang="en-US" sz="1400" dirty="0">
                <a:latin typeface="微软雅黑" panose="020B0503020204020204" pitchFamily="34" charset="-122"/>
                <a:ea typeface="微软雅黑" panose="020B0503020204020204" pitchFamily="34" charset="-122"/>
                <a:sym typeface="+mn-ea"/>
              </a:rPr>
              <a:t>不可为</a:t>
            </a:r>
            <a:r>
              <a:rPr lang="en-US" altLang="zh-CN" sz="1400" dirty="0">
                <a:latin typeface="微软雅黑" panose="020B0503020204020204" pitchFamily="34" charset="-122"/>
                <a:ea typeface="微软雅黑" panose="020B0503020204020204" pitchFamily="34" charset="-122"/>
                <a:sym typeface="+mn-ea"/>
              </a:rPr>
              <a:t>0</a:t>
            </a:r>
            <a:r>
              <a:rPr lang="zh-CN" altLang="en-US" sz="1400" dirty="0">
                <a:latin typeface="微软雅黑" panose="020B0503020204020204" pitchFamily="34" charset="-122"/>
                <a:ea typeface="微软雅黑" panose="020B0503020204020204" pitchFamily="34" charset="-122"/>
                <a:sym typeface="+mn-ea"/>
              </a:rPr>
              <a:t>，不能超过待分摊总金额；</a:t>
            </a:r>
            <a:endParaRPr lang="en-US" altLang="zh-CN" sz="1400" dirty="0">
              <a:latin typeface="微软雅黑" panose="020B0503020204020204" pitchFamily="34" charset="-122"/>
              <a:ea typeface="微软雅黑" panose="020B0503020204020204" pitchFamily="34" charset="-122"/>
              <a:sym typeface="+mn-ea"/>
            </a:endParaRPr>
          </a:p>
          <a:p>
            <a:pPr marL="274320" indent="-252095">
              <a:lnSpc>
                <a:spcPct val="150000"/>
              </a:lnSpc>
              <a:spcBef>
                <a:spcPts val="600"/>
              </a:spcBef>
              <a:buFont typeface="+mj-lt"/>
              <a:buAutoNum type="arabicPeriod"/>
            </a:pPr>
            <a:endParaRPr lang="zh-CN" altLang="en-US" sz="1000" dirty="0">
              <a:solidFill>
                <a:srgbClr val="FF0000"/>
              </a:solidFill>
              <a:latin typeface="微软雅黑" panose="020B0503020204020204" charset="-122"/>
              <a:ea typeface="微软雅黑" panose="020B0503020204020204" charset="-122"/>
              <a:sym typeface="+mn-ea"/>
            </a:endParaRPr>
          </a:p>
        </p:txBody>
      </p:sp>
      <p:pic>
        <p:nvPicPr>
          <p:cNvPr id="12" name="图片 11" descr="图形用户界面, 文本, 应用程序, 电子邮件&#10;&#10;AI 生成的内容可能不正确。">
            <a:extLst>
              <a:ext uri="{FF2B5EF4-FFF2-40B4-BE49-F238E27FC236}">
                <a16:creationId xmlns:a16="http://schemas.microsoft.com/office/drawing/2014/main" id="{E1066DAE-FDD1-74A9-954F-6D00A89AFEEC}"/>
              </a:ext>
            </a:extLst>
          </p:cNvPr>
          <p:cNvPicPr>
            <a:picLocks noChangeAspect="1"/>
          </p:cNvPicPr>
          <p:nvPr/>
        </p:nvPicPr>
        <p:blipFill>
          <a:blip r:embed="rId2"/>
          <a:stretch>
            <a:fillRect/>
          </a:stretch>
        </p:blipFill>
        <p:spPr>
          <a:xfrm>
            <a:off x="564945" y="988695"/>
            <a:ext cx="3149673" cy="6480000"/>
          </a:xfrm>
          <a:prstGeom prst="rect">
            <a:avLst/>
          </a:prstGeom>
          <a:ln>
            <a:solidFill>
              <a:schemeClr val="bg1">
                <a:lumMod val="95000"/>
              </a:schemeClr>
            </a:solidFill>
          </a:ln>
        </p:spPr>
      </p:pic>
      <p:pic>
        <p:nvPicPr>
          <p:cNvPr id="6" name="图片 5" descr="图形用户界面, 文本, 应用程序&#10;&#10;AI 生成的内容可能不正确。">
            <a:extLst>
              <a:ext uri="{FF2B5EF4-FFF2-40B4-BE49-F238E27FC236}">
                <a16:creationId xmlns:a16="http://schemas.microsoft.com/office/drawing/2014/main" id="{D9956AB8-42AC-DFD4-C70E-7A846E9C80EF}"/>
              </a:ext>
            </a:extLst>
          </p:cNvPr>
          <p:cNvPicPr>
            <a:picLocks noChangeAspect="1"/>
          </p:cNvPicPr>
          <p:nvPr/>
        </p:nvPicPr>
        <p:blipFill>
          <a:blip r:embed="rId3"/>
          <a:stretch>
            <a:fillRect/>
          </a:stretch>
        </p:blipFill>
        <p:spPr>
          <a:xfrm>
            <a:off x="3897650" y="988695"/>
            <a:ext cx="3149673" cy="6480000"/>
          </a:xfrm>
          <a:prstGeom prst="rect">
            <a:avLst/>
          </a:prstGeom>
          <a:ln>
            <a:solidFill>
              <a:schemeClr val="bg1">
                <a:lumMod val="95000"/>
              </a:schemeClr>
            </a:solidFill>
          </a:ln>
        </p:spPr>
      </p:pic>
    </p:spTree>
    <p:extLst>
      <p:ext uri="{BB962C8B-B14F-4D97-AF65-F5344CB8AC3E}">
        <p14:creationId xmlns:p14="http://schemas.microsoft.com/office/powerpoint/2010/main" val="31026476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a:latin typeface="微软雅黑" panose="020B0503020204020204" charset="-122"/>
                <a:ea typeface="微软雅黑" panose="020B0503020204020204" charset="-122"/>
                <a:cs typeface="微软雅黑" panose="020B0503020204020204" charset="-122"/>
                <a:sym typeface="+mn-ea"/>
              </a:rPr>
              <a:t>云顶新</a:t>
            </a:r>
            <a:r>
              <a:rPr lang="en-US" altLang="zh-CN">
                <a:latin typeface="微软雅黑" panose="020B0503020204020204" charset="-122"/>
                <a:ea typeface="微软雅黑" panose="020B0503020204020204" charset="-122"/>
                <a:cs typeface="微软雅黑" panose="020B0503020204020204" charset="-122"/>
                <a:sym typeface="+mn-ea"/>
              </a:rPr>
              <a:t>EVENT-</a:t>
            </a:r>
            <a:r>
              <a:rPr lang="zh-CN" altLang="en-US">
                <a:latin typeface="微软雅黑" panose="020B0503020204020204" charset="-122"/>
                <a:ea typeface="微软雅黑" panose="020B0503020204020204" charset="-122"/>
                <a:cs typeface="微软雅黑" panose="020B0503020204020204" charset="-122"/>
                <a:sym typeface="+mn-ea"/>
              </a:rPr>
              <a:t>移动端进入系统流程</a:t>
            </a:r>
            <a:endParaRPr lang="zh-CN" altLang="en-US">
              <a:latin typeface="微软雅黑" panose="020B0503020204020204" charset="-122"/>
              <a:ea typeface="微软雅黑" panose="020B0503020204020204" charset="-122"/>
              <a:cs typeface="微软雅黑" panose="020B0503020204020204" charset="-122"/>
            </a:endParaRPr>
          </a:p>
        </p:txBody>
      </p:sp>
      <p:sp>
        <p:nvSpPr>
          <p:cNvPr id="2" name="灯片编号占位符 1"/>
          <p:cNvSpPr>
            <a:spLocks noGrp="1"/>
          </p:cNvSpPr>
          <p:nvPr>
            <p:ph type="sldNum" sz="quarter" idx="7"/>
          </p:nvPr>
        </p:nvSpPr>
        <p:spPr/>
        <p:txBody>
          <a:bodyPr/>
          <a:lstStyle/>
          <a:p>
            <a:pPr marL="25400">
              <a:lnSpc>
                <a:spcPts val="1240"/>
              </a:lnSpc>
            </a:pPr>
            <a:fld id="{81D60167-4931-47E6-BA6A-407CBD079E47}" type="slidenum">
              <a:rPr dirty="0"/>
              <a:t>4</a:t>
            </a:fld>
            <a:endParaRPr dirty="0"/>
          </a:p>
        </p:txBody>
      </p:sp>
      <p:pic>
        <p:nvPicPr>
          <p:cNvPr id="9" name="图片 8"/>
          <p:cNvPicPr>
            <a:picLocks noChangeAspect="1"/>
          </p:cNvPicPr>
          <p:nvPr/>
        </p:nvPicPr>
        <p:blipFill>
          <a:blip r:embed="rId3"/>
          <a:stretch>
            <a:fillRect/>
          </a:stretch>
        </p:blipFill>
        <p:spPr>
          <a:xfrm>
            <a:off x="565150" y="929005"/>
            <a:ext cx="3027680" cy="6727825"/>
          </a:xfrm>
          <a:prstGeom prst="rect">
            <a:avLst/>
          </a:prstGeom>
          <a:ln>
            <a:solidFill>
              <a:schemeClr val="bg1">
                <a:lumMod val="95000"/>
              </a:schemeClr>
            </a:solidFill>
          </a:ln>
        </p:spPr>
      </p:pic>
      <p:sp>
        <p:nvSpPr>
          <p:cNvPr id="10" name="textbox 32"/>
          <p:cNvSpPr/>
          <p:nvPr>
            <p:custDataLst>
              <p:tags r:id="rId1"/>
            </p:custDataLst>
          </p:nvPr>
        </p:nvSpPr>
        <p:spPr>
          <a:xfrm>
            <a:off x="4827905" y="1870075"/>
            <a:ext cx="6689725" cy="793115"/>
          </a:xfrm>
          <a:prstGeom prst="rect">
            <a:avLst/>
          </a:prstGeom>
        </p:spPr>
        <p:txBody>
          <a:bodyPr vert="horz" wrap="square" lIns="0" tIns="0" rIns="0" bIns="0"/>
          <a:lstStyle/>
          <a:p>
            <a:pPr algn="l" rtl="0" eaLnBrk="0">
              <a:lnSpc>
                <a:spcPct val="84000"/>
              </a:lnSpc>
            </a:pPr>
            <a:endParaRPr lang="en-US" altLang="en-US" sz="600" dirty="0">
              <a:latin typeface="微软雅黑" panose="020B0503020204020204" charset="-122"/>
              <a:ea typeface="微软雅黑" panose="020B0503020204020204" charset="-122"/>
              <a:cs typeface="微软雅黑" panose="020B0503020204020204" charset="-122"/>
            </a:endParaRPr>
          </a:p>
          <a:p>
            <a:pPr marL="31750" algn="l" rtl="0" eaLnBrk="0">
              <a:lnSpc>
                <a:spcPct val="128000"/>
              </a:lnSpc>
              <a:spcBef>
                <a:spcPts val="5"/>
              </a:spcBef>
            </a:pPr>
            <a:r>
              <a:rPr lang="en-US" altLang="zh-CN" sz="2000" b="1"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mn-ea"/>
              </a:rPr>
              <a:t>1</a:t>
            </a:r>
            <a:r>
              <a:rPr lang="zh-CN" altLang="en-US" sz="2000" b="1"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mn-ea"/>
              </a:rPr>
              <a:t>）进入云顶企业微信</a:t>
            </a:r>
            <a:r>
              <a:rPr lang="en-US" altLang="zh-CN" sz="2000" b="1"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mn-ea"/>
              </a:rPr>
              <a:t>--&gt;</a:t>
            </a:r>
            <a:r>
              <a:rPr lang="zh-CN" altLang="en-US" sz="2000" b="1"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mn-ea"/>
              </a:rPr>
              <a:t>点击工作台</a:t>
            </a:r>
            <a:r>
              <a:rPr lang="en-US" altLang="zh-CN" sz="2000" b="1"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mn-ea"/>
              </a:rPr>
              <a:t>--&gt;</a:t>
            </a:r>
            <a:r>
              <a:rPr lang="zh-CN" altLang="en-US" sz="2000" b="1"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mn-ea"/>
              </a:rPr>
              <a:t>点击新</a:t>
            </a:r>
            <a:r>
              <a:rPr lang="en-US" altLang="zh-CN" sz="2000" b="1"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mn-ea"/>
              </a:rPr>
              <a:t>Event</a:t>
            </a:r>
          </a:p>
        </p:txBody>
      </p:sp>
      <p:sp>
        <p:nvSpPr>
          <p:cNvPr id="19" name="1"/>
          <p:cNvSpPr/>
          <p:nvPr/>
        </p:nvSpPr>
        <p:spPr>
          <a:xfrm>
            <a:off x="1486386" y="3267100"/>
            <a:ext cx="185889" cy="190470"/>
          </a:xfrm>
          <a:prstGeom prst="ellipse">
            <a:avLst/>
          </a:prstGeom>
          <a:solidFill>
            <a:srgbClr val="FF5353"/>
          </a:solidFill>
          <a:ln w="12700">
            <a:miter lim="400000"/>
          </a:ln>
          <a:effectLst>
            <a:outerShdw blurRad="63500" dist="25400" dir="5400000" rotWithShape="0">
              <a:srgbClr val="000000">
                <a:alpha val="50000"/>
              </a:srgbClr>
            </a:outerShdw>
          </a:effectLst>
        </p:spPr>
        <p:txBody>
          <a:bodyPr lIns="0" tIns="0" rIns="0" bIns="0" anchor="ctr"/>
          <a:lstStyle>
            <a:lvl1pPr algn="ctr">
              <a:defRPr sz="3200" b="0">
                <a:solidFill>
                  <a:srgbClr val="FFFFFF"/>
                </a:solidFill>
                <a:latin typeface="+mn-lt"/>
                <a:ea typeface="+mn-ea"/>
                <a:cs typeface="+mn-cs"/>
                <a:sym typeface="Helvetica Neue Medium" panose="02000503000000020004"/>
              </a:defRPr>
            </a:lvl1pPr>
          </a:lstStyle>
          <a:p>
            <a:r>
              <a:rPr sz="1100" dirty="0">
                <a:latin typeface="微软雅黑" panose="020B0503020204020204" charset="-122"/>
                <a:ea typeface="微软雅黑" panose="020B0503020204020204" charset="-122"/>
              </a:rPr>
              <a:t>1</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latin typeface="微软雅黑" panose="020B0503020204020204" charset="-122"/>
                <a:ea typeface="微软雅黑" panose="020B0503020204020204" charset="-122"/>
                <a:cs typeface="微软雅黑" panose="020B0503020204020204" charset="-122"/>
                <a:sym typeface="+mn-ea"/>
              </a:rPr>
              <a:t>2.1 </a:t>
            </a:r>
            <a:r>
              <a:rPr lang="zh-CN" altLang="en-US">
                <a:latin typeface="微软雅黑" panose="020B0503020204020204" charset="-122"/>
                <a:ea typeface="微软雅黑" panose="020B0503020204020204" charset="-122"/>
                <a:cs typeface="微软雅黑" panose="020B0503020204020204" charset="-122"/>
                <a:sym typeface="+mn-ea"/>
              </a:rPr>
              <a:t>自办会议创建</a:t>
            </a:r>
            <a:r>
              <a:rPr lang="en-US" altLang="zh-CN">
                <a:latin typeface="微软雅黑" panose="020B0503020204020204" charset="-122"/>
                <a:ea typeface="微软雅黑" panose="020B0503020204020204" charset="-122"/>
                <a:cs typeface="微软雅黑" panose="020B0503020204020204" charset="-122"/>
                <a:sym typeface="+mn-ea"/>
              </a:rPr>
              <a:t> - </a:t>
            </a:r>
            <a:r>
              <a:rPr lang="zh-CN" altLang="en-US">
                <a:latin typeface="微软雅黑" panose="020B0503020204020204" charset="-122"/>
                <a:ea typeface="微软雅黑" panose="020B0503020204020204" charset="-122"/>
                <a:cs typeface="微软雅黑" panose="020B0503020204020204" charset="-122"/>
                <a:sym typeface="+mn-ea"/>
              </a:rPr>
              <a:t>上传附件</a:t>
            </a:r>
          </a:p>
        </p:txBody>
      </p:sp>
      <p:sp>
        <p:nvSpPr>
          <p:cNvPr id="3" name="灯片编号占位符 2"/>
          <p:cNvSpPr>
            <a:spLocks noGrp="1"/>
          </p:cNvSpPr>
          <p:nvPr>
            <p:ph type="sldNum" sz="quarter" idx="7"/>
          </p:nvPr>
        </p:nvSpPr>
        <p:spPr/>
        <p:txBody>
          <a:bodyPr/>
          <a:lstStyle/>
          <a:p>
            <a:pPr marL="25400">
              <a:lnSpc>
                <a:spcPts val="1240"/>
              </a:lnSpc>
            </a:pPr>
            <a:fld id="{81D60167-4931-47E6-BA6A-407CBD079E47}" type="slidenum">
              <a:rPr dirty="0"/>
              <a:t>40</a:t>
            </a:fld>
            <a:endParaRPr dirty="0"/>
          </a:p>
        </p:txBody>
      </p:sp>
      <p:sp>
        <p:nvSpPr>
          <p:cNvPr id="5" name="文本框 4"/>
          <p:cNvSpPr txBox="1"/>
          <p:nvPr/>
        </p:nvSpPr>
        <p:spPr>
          <a:xfrm>
            <a:off x="4863830" y="2091447"/>
            <a:ext cx="6468893" cy="3910519"/>
          </a:xfrm>
          <a:prstGeom prst="rect">
            <a:avLst/>
          </a:prstGeom>
          <a:noFill/>
        </p:spPr>
        <p:txBody>
          <a:bodyPr wrap="square" rtlCol="0" anchor="t">
            <a:noAutofit/>
          </a:bodyPr>
          <a:lstStyle/>
          <a:p>
            <a:pPr marL="274320" indent="-252095">
              <a:lnSpc>
                <a:spcPct val="150000"/>
              </a:lnSpc>
              <a:spcBef>
                <a:spcPts val="600"/>
              </a:spcBef>
              <a:buFont typeface="+mj-lt"/>
              <a:buAutoNum type="arabicPeriod"/>
            </a:pPr>
            <a:r>
              <a:rPr lang="zh-CN" altLang="en-US" sz="1600" dirty="0">
                <a:latin typeface="微软雅黑" panose="020B0503020204020204" charset="-122"/>
                <a:ea typeface="微软雅黑" panose="020B0503020204020204" charset="-122"/>
                <a:sym typeface="+mn-ea"/>
              </a:rPr>
              <a:t>会议日程：学术餐会</a:t>
            </a:r>
            <a:r>
              <a:rPr lang="en-US" altLang="zh-CN" sz="1600" dirty="0">
                <a:latin typeface="微软雅黑" panose="020B0503020204020204" charset="-122"/>
                <a:ea typeface="微软雅黑" panose="020B0503020204020204" charset="-122"/>
                <a:sym typeface="+mn-ea"/>
              </a:rPr>
              <a:t>. </a:t>
            </a:r>
            <a:r>
              <a:rPr lang="zh-CN" altLang="en-US" sz="1600" dirty="0">
                <a:latin typeface="微软雅黑" panose="020B0503020204020204" charset="-122"/>
                <a:ea typeface="微软雅黑" panose="020B0503020204020204" charset="-122"/>
                <a:sym typeface="+mn-ea"/>
              </a:rPr>
              <a:t>科室会，不展示该字段外，其余会议类型必上传。</a:t>
            </a:r>
            <a:endParaRPr lang="zh-CN" altLang="en-US" sz="1600" dirty="0">
              <a:latin typeface="微软雅黑" panose="020B0503020204020204" charset="-122"/>
              <a:ea typeface="微软雅黑" panose="020B0503020204020204" charset="-122"/>
            </a:endParaRPr>
          </a:p>
          <a:p>
            <a:pPr marL="274320" indent="-252095">
              <a:lnSpc>
                <a:spcPct val="150000"/>
              </a:lnSpc>
              <a:spcBef>
                <a:spcPts val="600"/>
              </a:spcBef>
              <a:buFont typeface="+mj-lt"/>
              <a:buAutoNum type="arabicPeriod"/>
            </a:pPr>
            <a:r>
              <a:rPr lang="zh-CN" altLang="en-US" sz="1600" dirty="0">
                <a:latin typeface="微软雅黑" panose="020B0503020204020204" charset="-122"/>
                <a:ea typeface="微软雅黑" panose="020B0503020204020204" charset="-122"/>
                <a:sym typeface="+mn-ea"/>
              </a:rPr>
              <a:t>选填其他附件。</a:t>
            </a:r>
            <a:endParaRPr lang="en-US" altLang="zh-CN" sz="1600" dirty="0">
              <a:latin typeface="微软雅黑" panose="020B0503020204020204" charset="-122"/>
              <a:ea typeface="微软雅黑" panose="020B0503020204020204" charset="-122"/>
              <a:sym typeface="+mn-ea"/>
            </a:endParaRPr>
          </a:p>
          <a:p>
            <a:pPr marL="274320" indent="-252095">
              <a:lnSpc>
                <a:spcPct val="150000"/>
              </a:lnSpc>
              <a:spcBef>
                <a:spcPts val="600"/>
              </a:spcBef>
              <a:buFont typeface="+mj-lt"/>
              <a:buAutoNum type="arabicPeriod"/>
            </a:pPr>
            <a:r>
              <a:rPr lang="zh-CN" altLang="en-US" sz="1600" dirty="0">
                <a:latin typeface="微软雅黑" panose="020B0503020204020204" charset="-122"/>
                <a:ea typeface="微软雅黑" panose="020B0503020204020204" charset="-122"/>
                <a:sym typeface="+mn-ea"/>
              </a:rPr>
              <a:t>填写完会议信息后</a:t>
            </a:r>
          </a:p>
          <a:p>
            <a:pPr marL="822325" lvl="2" indent="-342900">
              <a:lnSpc>
                <a:spcPct val="160000"/>
              </a:lnSpc>
              <a:spcBef>
                <a:spcPts val="600"/>
              </a:spcBef>
              <a:buFont typeface="+mj-lt"/>
              <a:buAutoNum type="alphaLcParenR"/>
            </a:pPr>
            <a:r>
              <a:rPr lang="zh-CN" altLang="en-US" sz="1600" dirty="0">
                <a:latin typeface="微软雅黑" panose="020B0503020204020204" charset="-122"/>
                <a:ea typeface="微软雅黑" panose="020B0503020204020204" charset="-122"/>
                <a:sym typeface="+mn-ea"/>
              </a:rPr>
              <a:t>点击“</a:t>
            </a:r>
            <a:r>
              <a:rPr lang="zh-CN" altLang="en-US" sz="1600" b="1" dirty="0">
                <a:latin typeface="微软雅黑" panose="020B0503020204020204" charset="-122"/>
                <a:ea typeface="微软雅黑" panose="020B0503020204020204" charset="-122"/>
                <a:sym typeface="+mn-ea"/>
              </a:rPr>
              <a:t>提交审批</a:t>
            </a:r>
            <a:r>
              <a:rPr lang="zh-CN" altLang="en-US" sz="1600" dirty="0">
                <a:latin typeface="微软雅黑" panose="020B0503020204020204" charset="-122"/>
                <a:ea typeface="微软雅黑" panose="020B0503020204020204" charset="-122"/>
                <a:sym typeface="+mn-ea"/>
              </a:rPr>
              <a:t>”，会有相关合规要求提醒；提交成功后，系统会根据项目基本信息及会议负责人信息自动生成相应的审批流；</a:t>
            </a:r>
            <a:endParaRPr lang="en-US" altLang="zh-CN" sz="1600" dirty="0">
              <a:latin typeface="微软雅黑" panose="020B0503020204020204" charset="-122"/>
              <a:ea typeface="微软雅黑" panose="020B0503020204020204" charset="-122"/>
            </a:endParaRPr>
          </a:p>
          <a:p>
            <a:pPr marL="822325" lvl="2" indent="-342900">
              <a:lnSpc>
                <a:spcPct val="160000"/>
              </a:lnSpc>
              <a:spcBef>
                <a:spcPts val="600"/>
              </a:spcBef>
              <a:buFont typeface="+mj-lt"/>
              <a:buAutoNum type="alphaLcParenR"/>
            </a:pPr>
            <a:r>
              <a:rPr lang="zh-CN" altLang="en-US" sz="1600" dirty="0">
                <a:latin typeface="微软雅黑" panose="020B0503020204020204" charset="-122"/>
                <a:ea typeface="微软雅黑" panose="020B0503020204020204" charset="-122"/>
                <a:sym typeface="+mn-ea"/>
              </a:rPr>
              <a:t>点击“</a:t>
            </a:r>
            <a:r>
              <a:rPr lang="zh-CN" altLang="en-US" sz="1600" b="1" dirty="0">
                <a:latin typeface="微软雅黑" panose="020B0503020204020204" charset="-122"/>
                <a:ea typeface="微软雅黑" panose="020B0503020204020204" charset="-122"/>
                <a:sym typeface="+mn-ea"/>
              </a:rPr>
              <a:t>保存草稿</a:t>
            </a:r>
            <a:r>
              <a:rPr lang="zh-CN" altLang="en-US" sz="1600" dirty="0">
                <a:latin typeface="微软雅黑" panose="020B0503020204020204" charset="-122"/>
                <a:ea typeface="微软雅黑" panose="020B0503020204020204" charset="-122"/>
                <a:sym typeface="+mn-ea"/>
              </a:rPr>
              <a:t>”，则进入“自办会议管理</a:t>
            </a:r>
            <a:r>
              <a:rPr lang="en-US" altLang="zh-CN" sz="1600" dirty="0">
                <a:latin typeface="微软雅黑" panose="020B0503020204020204" charset="-122"/>
                <a:ea typeface="微软雅黑" panose="020B0503020204020204" charset="-122"/>
                <a:sym typeface="+mn-ea"/>
              </a:rPr>
              <a:t>-</a:t>
            </a:r>
            <a:r>
              <a:rPr lang="zh-CN" altLang="en-US" sz="1600" dirty="0">
                <a:latin typeface="微软雅黑" panose="020B0503020204020204" charset="-122"/>
                <a:ea typeface="微软雅黑" panose="020B0503020204020204" charset="-122"/>
                <a:sym typeface="+mn-ea"/>
              </a:rPr>
              <a:t>我的申请”的草稿箱中，后续可继续编辑提交会议申请</a:t>
            </a:r>
            <a:endParaRPr lang="zh-CN" altLang="en-US" sz="1600" dirty="0">
              <a:latin typeface="微软雅黑" panose="020B0503020204020204" charset="-122"/>
              <a:ea typeface="微软雅黑" panose="020B0503020204020204" charset="-122"/>
            </a:endParaRPr>
          </a:p>
          <a:p>
            <a:pPr marL="22225">
              <a:lnSpc>
                <a:spcPct val="150000"/>
              </a:lnSpc>
              <a:spcBef>
                <a:spcPts val="600"/>
              </a:spcBef>
            </a:pPr>
            <a:endParaRPr lang="zh-CN" altLang="en-US" sz="1600" dirty="0">
              <a:solidFill>
                <a:schemeClr val="tx1"/>
              </a:solidFill>
              <a:latin typeface="微软雅黑" panose="020B0503020204020204" charset="-122"/>
              <a:ea typeface="微软雅黑" panose="020B0503020204020204" charset="-122"/>
              <a:sym typeface="+mn-ea"/>
            </a:endParaRPr>
          </a:p>
        </p:txBody>
      </p:sp>
      <p:pic>
        <p:nvPicPr>
          <p:cNvPr id="7" name="图片 6" descr="图形用户界面, 文本, 应用程序&#10;&#10;AI 生成的内容可能不正确。">
            <a:extLst>
              <a:ext uri="{FF2B5EF4-FFF2-40B4-BE49-F238E27FC236}">
                <a16:creationId xmlns:a16="http://schemas.microsoft.com/office/drawing/2014/main" id="{F096CB09-20E6-DC88-55BB-CA4F88C25CC6}"/>
              </a:ext>
            </a:extLst>
          </p:cNvPr>
          <p:cNvPicPr>
            <a:picLocks noChangeAspect="1"/>
          </p:cNvPicPr>
          <p:nvPr/>
        </p:nvPicPr>
        <p:blipFill>
          <a:blip r:embed="rId2"/>
          <a:stretch>
            <a:fillRect/>
          </a:stretch>
        </p:blipFill>
        <p:spPr>
          <a:xfrm>
            <a:off x="564945" y="988695"/>
            <a:ext cx="3149673" cy="6480000"/>
          </a:xfrm>
          <a:prstGeom prst="rect">
            <a:avLst/>
          </a:prstGeom>
          <a:ln>
            <a:solidFill>
              <a:schemeClr val="bg1">
                <a:lumMod val="95000"/>
              </a:schemeClr>
            </a:solid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latin typeface="微软雅黑" panose="020B0503020204020204" charset="-122"/>
                <a:ea typeface="微软雅黑" panose="020B0503020204020204" charset="-122"/>
                <a:cs typeface="微软雅黑" panose="020B0503020204020204" charset="-122"/>
                <a:sym typeface="+mn-ea"/>
              </a:rPr>
              <a:t>2.2 </a:t>
            </a:r>
            <a:r>
              <a:rPr lang="zh-CN" altLang="en-US">
                <a:latin typeface="微软雅黑" panose="020B0503020204020204" charset="-122"/>
                <a:ea typeface="微软雅黑" panose="020B0503020204020204" charset="-122"/>
                <a:cs typeface="微软雅黑" panose="020B0503020204020204" charset="-122"/>
                <a:sym typeface="+mn-ea"/>
              </a:rPr>
              <a:t>自办会议管理</a:t>
            </a:r>
            <a:r>
              <a:rPr lang="en-US" altLang="zh-CN">
                <a:latin typeface="微软雅黑" panose="020B0503020204020204" charset="-122"/>
                <a:ea typeface="微软雅黑" panose="020B0503020204020204" charset="-122"/>
                <a:cs typeface="微软雅黑" panose="020B0503020204020204" charset="-122"/>
                <a:sym typeface="+mn-ea"/>
              </a:rPr>
              <a:t> - </a:t>
            </a:r>
            <a:r>
              <a:rPr lang="zh-CN" altLang="en-US">
                <a:latin typeface="微软雅黑" panose="020B0503020204020204" charset="-122"/>
                <a:ea typeface="微软雅黑" panose="020B0503020204020204" charset="-122"/>
                <a:cs typeface="微软雅黑" panose="020B0503020204020204" charset="-122"/>
                <a:sym typeface="+mn-ea"/>
              </a:rPr>
              <a:t>我的申请</a:t>
            </a:r>
          </a:p>
        </p:txBody>
      </p:sp>
      <p:sp>
        <p:nvSpPr>
          <p:cNvPr id="3" name="灯片编号占位符 2"/>
          <p:cNvSpPr>
            <a:spLocks noGrp="1"/>
          </p:cNvSpPr>
          <p:nvPr>
            <p:ph type="sldNum" sz="quarter" idx="7"/>
          </p:nvPr>
        </p:nvSpPr>
        <p:spPr/>
        <p:txBody>
          <a:bodyPr/>
          <a:lstStyle/>
          <a:p>
            <a:pPr marL="25400">
              <a:lnSpc>
                <a:spcPts val="1240"/>
              </a:lnSpc>
            </a:pPr>
            <a:fld id="{81D60167-4931-47E6-BA6A-407CBD079E47}" type="slidenum">
              <a:rPr dirty="0"/>
              <a:t>41</a:t>
            </a:fld>
            <a:endParaRPr dirty="0"/>
          </a:p>
        </p:txBody>
      </p:sp>
      <p:sp>
        <p:nvSpPr>
          <p:cNvPr id="5" name="文本框 4"/>
          <p:cNvSpPr txBox="1"/>
          <p:nvPr/>
        </p:nvSpPr>
        <p:spPr>
          <a:xfrm>
            <a:off x="7830766" y="2081719"/>
            <a:ext cx="6236388" cy="4028886"/>
          </a:xfrm>
          <a:prstGeom prst="rect">
            <a:avLst/>
          </a:prstGeom>
          <a:noFill/>
        </p:spPr>
        <p:txBody>
          <a:bodyPr wrap="square" rtlCol="0" anchor="t">
            <a:noAutofit/>
          </a:bodyPr>
          <a:lstStyle/>
          <a:p>
            <a:pPr marL="342900" indent="-252095">
              <a:lnSpc>
                <a:spcPct val="140000"/>
              </a:lnSpc>
              <a:buFont typeface="+mj-lt"/>
              <a:buAutoNum type="arabicPeriod"/>
            </a:pPr>
            <a:r>
              <a:rPr lang="zh-CN" altLang="en-US" sz="1600" dirty="0">
                <a:latin typeface="微软雅黑" panose="020B0503020204020204" charset="-122"/>
                <a:ea typeface="微软雅黑" panose="020B0503020204020204" charset="-122"/>
                <a:sym typeface="+mn-ea"/>
              </a:rPr>
              <a:t>点击右下角 “工作台</a:t>
            </a:r>
            <a:r>
              <a:rPr lang="en-US" altLang="zh-CN" sz="1600" dirty="0">
                <a:latin typeface="微软雅黑" panose="020B0503020204020204" charset="-122"/>
                <a:ea typeface="微软雅黑" panose="020B0503020204020204" charset="-122"/>
                <a:sym typeface="+mn-ea"/>
              </a:rPr>
              <a:t>-</a:t>
            </a:r>
            <a:r>
              <a:rPr lang="zh-CN" altLang="en-US" sz="1600" b="1" dirty="0">
                <a:latin typeface="微软雅黑" panose="020B0503020204020204" charset="-122"/>
                <a:ea typeface="微软雅黑" panose="020B0503020204020204" charset="-122"/>
                <a:sym typeface="+mn-ea"/>
              </a:rPr>
              <a:t>会议管理-我的申请</a:t>
            </a:r>
            <a:r>
              <a:rPr lang="zh-CN" altLang="en-US" sz="1600" dirty="0">
                <a:latin typeface="微软雅黑" panose="020B0503020204020204" charset="-122"/>
                <a:ea typeface="微软雅黑" panose="020B0503020204020204" charset="-122"/>
                <a:sym typeface="+mn-ea"/>
              </a:rPr>
              <a:t>”，进入会议申请列表；</a:t>
            </a:r>
          </a:p>
          <a:p>
            <a:pPr marL="342900" indent="-252095" fontAlgn="auto">
              <a:lnSpc>
                <a:spcPct val="140000"/>
              </a:lnSpc>
              <a:buFont typeface="+mj-lt"/>
              <a:buAutoNum type="arabicPeriod"/>
            </a:pPr>
            <a:r>
              <a:rPr lang="zh-CN" altLang="en-US" sz="1600" dirty="0">
                <a:latin typeface="微软雅黑" panose="020B0503020204020204" charset="-122"/>
                <a:ea typeface="微软雅黑" panose="020B0503020204020204" charset="-122"/>
                <a:sym typeface="+mn-ea"/>
              </a:rPr>
              <a:t>可切换查看</a:t>
            </a:r>
            <a:r>
              <a:rPr lang="zh-CN" altLang="en-US" sz="1600" b="1" dirty="0">
                <a:latin typeface="微软雅黑" panose="020B0503020204020204" charset="-122"/>
                <a:ea typeface="微软雅黑" panose="020B0503020204020204" charset="-122"/>
                <a:sym typeface="+mn-ea"/>
              </a:rPr>
              <a:t>我申请的 </a:t>
            </a:r>
            <a:r>
              <a:rPr lang="en-US" altLang="zh-CN" sz="1600" b="1" dirty="0">
                <a:latin typeface="微软雅黑" panose="020B0503020204020204" charset="-122"/>
                <a:ea typeface="微软雅黑" panose="020B0503020204020204" charset="-122"/>
                <a:sym typeface="+mn-ea"/>
              </a:rPr>
              <a:t>/ </a:t>
            </a:r>
            <a:r>
              <a:rPr lang="zh-CN" altLang="en-US" sz="1600" b="1" dirty="0">
                <a:latin typeface="微软雅黑" panose="020B0503020204020204" charset="-122"/>
                <a:ea typeface="微软雅黑" panose="020B0503020204020204" charset="-122"/>
                <a:sym typeface="+mn-ea"/>
              </a:rPr>
              <a:t>我的草稿</a:t>
            </a:r>
            <a:r>
              <a:rPr lang="zh-CN" altLang="en-US" sz="1600" dirty="0">
                <a:latin typeface="微软雅黑" panose="020B0503020204020204" charset="-122"/>
                <a:ea typeface="微软雅黑" panose="020B0503020204020204" charset="-122"/>
                <a:sym typeface="+mn-ea"/>
              </a:rPr>
              <a:t>，且可通过筛选条件检索</a:t>
            </a:r>
            <a:r>
              <a:rPr lang="en-US" altLang="zh-CN" sz="1600" dirty="0">
                <a:latin typeface="微软雅黑" panose="020B0503020204020204" charset="-122"/>
                <a:ea typeface="微软雅黑" panose="020B0503020204020204" charset="-122"/>
                <a:sym typeface="+mn-ea"/>
              </a:rPr>
              <a:t>;</a:t>
            </a:r>
            <a:endParaRPr lang="zh-CN" altLang="en-US" sz="1600" dirty="0">
              <a:latin typeface="微软雅黑" panose="020B0503020204020204" charset="-122"/>
              <a:ea typeface="微软雅黑" panose="020B0503020204020204" charset="-122"/>
              <a:sym typeface="+mn-ea"/>
            </a:endParaRPr>
          </a:p>
          <a:p>
            <a:pPr marL="342900" indent="-252095" fontAlgn="auto">
              <a:lnSpc>
                <a:spcPct val="140000"/>
              </a:lnSpc>
              <a:buFont typeface="+mj-lt"/>
              <a:buAutoNum type="arabicPeriod"/>
            </a:pPr>
            <a:r>
              <a:rPr lang="zh-CN" altLang="en-US" sz="1600" dirty="0">
                <a:latin typeface="微软雅黑" panose="020B0503020204020204" charset="-122"/>
                <a:ea typeface="微软雅黑" panose="020B0503020204020204" charset="-122"/>
                <a:sym typeface="+mn-ea"/>
              </a:rPr>
              <a:t>点击单据右侧“</a:t>
            </a:r>
            <a:r>
              <a:rPr lang="zh-CN" altLang="en-US" sz="1600" b="1" dirty="0">
                <a:latin typeface="微软雅黑" panose="020B0503020204020204" charset="-122"/>
                <a:ea typeface="微软雅黑" panose="020B0503020204020204" charset="-122"/>
                <a:sym typeface="+mn-ea"/>
              </a:rPr>
              <a:t>详情</a:t>
            </a:r>
            <a:r>
              <a:rPr lang="zh-CN" altLang="en-US" sz="1600" dirty="0">
                <a:latin typeface="微软雅黑" panose="020B0503020204020204" charset="-122"/>
                <a:ea typeface="微软雅黑" panose="020B0503020204020204" charset="-122"/>
                <a:sym typeface="+mn-ea"/>
              </a:rPr>
              <a:t>”，可查看会议</a:t>
            </a:r>
            <a:r>
              <a:rPr lang="zh-CN" altLang="en-US" sz="1600" b="1" dirty="0">
                <a:latin typeface="微软雅黑" panose="020B0503020204020204" charset="-122"/>
                <a:ea typeface="微软雅黑" panose="020B0503020204020204" charset="-122"/>
                <a:sym typeface="+mn-ea"/>
              </a:rPr>
              <a:t>申请的详情信息及审批进度</a:t>
            </a:r>
          </a:p>
          <a:p>
            <a:pPr marL="342900" indent="-252095" fontAlgn="auto">
              <a:lnSpc>
                <a:spcPct val="140000"/>
              </a:lnSpc>
              <a:buFont typeface="+mj-lt"/>
              <a:buAutoNum type="arabicPeriod"/>
            </a:pPr>
            <a:r>
              <a:rPr lang="zh-CN" altLang="en-US" sz="1600" dirty="0">
                <a:latin typeface="微软雅黑" panose="020B0503020204020204" charset="-122"/>
                <a:ea typeface="微软雅黑" panose="020B0503020204020204" charset="-122"/>
                <a:sym typeface="+mn-ea"/>
              </a:rPr>
              <a:t>首次提交的会议申请单，退回后可编辑所有表单字段，已经审批通过后的会议表单再次编辑，退回后不可编辑会议类型，其它字段可编辑</a:t>
            </a:r>
            <a:endParaRPr lang="zh-CN" altLang="en-US" sz="1600" b="1" dirty="0">
              <a:latin typeface="微软雅黑" panose="020B0503020204020204" charset="-122"/>
              <a:ea typeface="微软雅黑" panose="020B0503020204020204" charset="-122"/>
              <a:sym typeface="+mn-ea"/>
            </a:endParaRPr>
          </a:p>
          <a:p>
            <a:pPr marL="90805" indent="0" fontAlgn="auto">
              <a:lnSpc>
                <a:spcPct val="140000"/>
              </a:lnSpc>
              <a:buFont typeface="+mj-lt"/>
              <a:buNone/>
            </a:pPr>
            <a:r>
              <a:rPr lang="zh-CN" altLang="en-US" sz="1600" dirty="0">
                <a:solidFill>
                  <a:srgbClr val="FF0000"/>
                </a:solidFill>
                <a:latin typeface="微软雅黑" panose="020B0503020204020204" charset="-122"/>
                <a:ea typeface="微软雅黑" panose="020B0503020204020204" charset="-122"/>
                <a:sym typeface="+mn-ea"/>
              </a:rPr>
              <a:t>注：</a:t>
            </a:r>
          </a:p>
          <a:p>
            <a:pPr marL="90805" indent="0" fontAlgn="auto">
              <a:lnSpc>
                <a:spcPct val="140000"/>
              </a:lnSpc>
              <a:buFont typeface="+mj-lt"/>
              <a:buNone/>
            </a:pPr>
            <a:r>
              <a:rPr lang="en-US" altLang="zh-CN" sz="1600" dirty="0">
                <a:solidFill>
                  <a:srgbClr val="FF0000"/>
                </a:solidFill>
                <a:latin typeface="微软雅黑" panose="020B0503020204020204" charset="-122"/>
                <a:ea typeface="微软雅黑" panose="020B0503020204020204" charset="-122"/>
                <a:sym typeface="+mn-ea"/>
              </a:rPr>
              <a:t>1. </a:t>
            </a:r>
            <a:r>
              <a:rPr lang="zh-CN" altLang="en-US" sz="1600" dirty="0">
                <a:solidFill>
                  <a:srgbClr val="FF0000"/>
                </a:solidFill>
                <a:latin typeface="微软雅黑" panose="020B0503020204020204" charset="-122"/>
                <a:ea typeface="微软雅黑" panose="020B0503020204020204" charset="-122"/>
                <a:sym typeface="+mn-ea"/>
              </a:rPr>
              <a:t>计划开始时间前一天</a:t>
            </a:r>
            <a:r>
              <a:rPr lang="en-US" altLang="zh-CN" sz="1600" dirty="0">
                <a:solidFill>
                  <a:srgbClr val="FF0000"/>
                </a:solidFill>
                <a:latin typeface="微软雅黑" panose="020B0503020204020204" charset="-122"/>
                <a:ea typeface="微软雅黑" panose="020B0503020204020204" charset="-122"/>
                <a:sym typeface="+mn-ea"/>
              </a:rPr>
              <a:t>18</a:t>
            </a:r>
            <a:r>
              <a:rPr lang="zh-CN" altLang="en-US" sz="1600" dirty="0">
                <a:solidFill>
                  <a:srgbClr val="FF0000"/>
                </a:solidFill>
                <a:latin typeface="微软雅黑" panose="020B0503020204020204" charset="-122"/>
                <a:ea typeface="微软雅黑" panose="020B0503020204020204" charset="-122"/>
                <a:sym typeface="+mn-ea"/>
              </a:rPr>
              <a:t>点之前可以编辑会议，仅可修改至当前日期之后，</a:t>
            </a:r>
            <a:r>
              <a:rPr lang="en-US" altLang="zh-CN" sz="1600" dirty="0">
                <a:solidFill>
                  <a:srgbClr val="FF0000"/>
                </a:solidFill>
                <a:latin typeface="微软雅黑" panose="020B0503020204020204" charset="-122"/>
                <a:ea typeface="微软雅黑" panose="020B0503020204020204" charset="-122"/>
                <a:sym typeface="+mn-ea"/>
              </a:rPr>
              <a:t>18</a:t>
            </a:r>
            <a:r>
              <a:rPr lang="zh-CN" altLang="en-US" sz="1600" dirty="0">
                <a:solidFill>
                  <a:srgbClr val="FF0000"/>
                </a:solidFill>
                <a:latin typeface="微软雅黑" panose="020B0503020204020204" charset="-122"/>
                <a:ea typeface="微软雅黑" panose="020B0503020204020204" charset="-122"/>
                <a:sym typeface="+mn-ea"/>
              </a:rPr>
              <a:t>点后不可编辑。</a:t>
            </a:r>
          </a:p>
          <a:p>
            <a:pPr marL="90805" indent="0" fontAlgn="auto">
              <a:lnSpc>
                <a:spcPct val="140000"/>
              </a:lnSpc>
              <a:buFont typeface="+mj-lt"/>
              <a:buNone/>
            </a:pPr>
            <a:r>
              <a:rPr lang="en-US" altLang="zh-CN" sz="1600" dirty="0">
                <a:solidFill>
                  <a:srgbClr val="FF0000"/>
                </a:solidFill>
                <a:latin typeface="微软雅黑" panose="020B0503020204020204" charset="-122"/>
                <a:ea typeface="微软雅黑" panose="020B0503020204020204" charset="-122"/>
                <a:sym typeface="+mn-ea"/>
              </a:rPr>
              <a:t>2. </a:t>
            </a:r>
            <a:r>
              <a:rPr lang="zh-CN" altLang="en-US" sz="1600" dirty="0">
                <a:solidFill>
                  <a:srgbClr val="FF0000"/>
                </a:solidFill>
                <a:latin typeface="微软雅黑" panose="020B0503020204020204" charset="-122"/>
                <a:ea typeface="微软雅黑" panose="020B0503020204020204" charset="-122"/>
                <a:sym typeface="+mn-ea"/>
              </a:rPr>
              <a:t>已经审批通过后的会议表单再次编辑，退回后不可编辑会议类型，其它字段可编辑。</a:t>
            </a:r>
          </a:p>
          <a:p>
            <a:pPr marL="342900" indent="-252095" fontAlgn="auto">
              <a:lnSpc>
                <a:spcPct val="140000"/>
              </a:lnSpc>
              <a:buFont typeface="+mj-lt"/>
              <a:buAutoNum type="arabicPeriod"/>
            </a:pPr>
            <a:endParaRPr lang="zh-CN" altLang="en-US" sz="1600" dirty="0">
              <a:solidFill>
                <a:schemeClr val="tx1"/>
              </a:solidFill>
              <a:latin typeface="微软雅黑" panose="020B0503020204020204" charset="-122"/>
              <a:ea typeface="微软雅黑" panose="020B0503020204020204" charset="-122"/>
              <a:sym typeface="+mn-ea"/>
            </a:endParaRPr>
          </a:p>
        </p:txBody>
      </p:sp>
      <p:pic>
        <p:nvPicPr>
          <p:cNvPr id="6" name="图片 5" descr="图形用户界面, 应用程序&#10;&#10;AI 生成的内容可能不正确。">
            <a:extLst>
              <a:ext uri="{FF2B5EF4-FFF2-40B4-BE49-F238E27FC236}">
                <a16:creationId xmlns:a16="http://schemas.microsoft.com/office/drawing/2014/main" id="{9C60CBD8-93D6-7F5B-9496-D1C5BA350711}"/>
              </a:ext>
            </a:extLst>
          </p:cNvPr>
          <p:cNvPicPr>
            <a:picLocks noChangeAspect="1"/>
          </p:cNvPicPr>
          <p:nvPr/>
        </p:nvPicPr>
        <p:blipFill>
          <a:blip r:embed="rId2"/>
          <a:stretch>
            <a:fillRect/>
          </a:stretch>
        </p:blipFill>
        <p:spPr>
          <a:xfrm>
            <a:off x="563245" y="954222"/>
            <a:ext cx="3149673" cy="6480000"/>
          </a:xfrm>
          <a:prstGeom prst="rect">
            <a:avLst/>
          </a:prstGeom>
          <a:ln>
            <a:solidFill>
              <a:schemeClr val="bg1">
                <a:lumMod val="95000"/>
              </a:schemeClr>
            </a:solidFill>
          </a:ln>
        </p:spPr>
      </p:pic>
      <p:pic>
        <p:nvPicPr>
          <p:cNvPr id="8" name="图片 7" descr="图形用户界面, 文本, 应用程序&#10;&#10;AI 生成的内容可能不正确。">
            <a:extLst>
              <a:ext uri="{FF2B5EF4-FFF2-40B4-BE49-F238E27FC236}">
                <a16:creationId xmlns:a16="http://schemas.microsoft.com/office/drawing/2014/main" id="{55E29EAE-AE2C-D8D1-D352-6F62403F5A8F}"/>
              </a:ext>
            </a:extLst>
          </p:cNvPr>
          <p:cNvPicPr>
            <a:picLocks noChangeAspect="1"/>
          </p:cNvPicPr>
          <p:nvPr/>
        </p:nvPicPr>
        <p:blipFill>
          <a:blip r:embed="rId3"/>
          <a:stretch>
            <a:fillRect/>
          </a:stretch>
        </p:blipFill>
        <p:spPr>
          <a:xfrm>
            <a:off x="3908354" y="954222"/>
            <a:ext cx="3149673" cy="6480000"/>
          </a:xfrm>
          <a:prstGeom prst="rect">
            <a:avLst/>
          </a:prstGeom>
          <a:ln>
            <a:solidFill>
              <a:schemeClr val="bg1">
                <a:lumMod val="95000"/>
              </a:schemeClr>
            </a:solid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E4CBBE-7A26-C028-226B-5E226FE8FE33}"/>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47A9346F-BEFF-0F1E-FC95-73C4494CB18A}"/>
              </a:ext>
            </a:extLst>
          </p:cNvPr>
          <p:cNvSpPr>
            <a:spLocks noGrp="1"/>
          </p:cNvSpPr>
          <p:nvPr>
            <p:ph type="title"/>
          </p:nvPr>
        </p:nvSpPr>
        <p:spPr/>
        <p:txBody>
          <a:bodyPr/>
          <a:lstStyle/>
          <a:p>
            <a:r>
              <a:rPr lang="en-US" altLang="zh-CN" dirty="0">
                <a:latin typeface="微软雅黑" panose="020B0503020204020204" charset="-122"/>
                <a:ea typeface="微软雅黑" panose="020B0503020204020204" charset="-122"/>
                <a:cs typeface="微软雅黑" panose="020B0503020204020204" charset="-122"/>
                <a:sym typeface="+mn-ea"/>
              </a:rPr>
              <a:t>2.2 </a:t>
            </a:r>
            <a:r>
              <a:rPr lang="zh-CN" altLang="en-US" dirty="0">
                <a:latin typeface="微软雅黑" panose="020B0503020204020204" charset="-122"/>
                <a:ea typeface="微软雅黑" panose="020B0503020204020204" charset="-122"/>
                <a:cs typeface="微软雅黑" panose="020B0503020204020204" charset="-122"/>
                <a:sym typeface="+mn-ea"/>
              </a:rPr>
              <a:t>自办会议管理</a:t>
            </a:r>
            <a:r>
              <a:rPr lang="en-US" altLang="zh-CN" dirty="0">
                <a:latin typeface="微软雅黑" panose="020B0503020204020204" charset="-122"/>
                <a:ea typeface="微软雅黑" panose="020B0503020204020204" charset="-122"/>
                <a:cs typeface="微软雅黑" panose="020B0503020204020204" charset="-122"/>
                <a:sym typeface="+mn-ea"/>
              </a:rPr>
              <a:t> - </a:t>
            </a:r>
            <a:r>
              <a:rPr lang="zh-CN" altLang="en-US" dirty="0">
                <a:latin typeface="微软雅黑" panose="020B0503020204020204" pitchFamily="34" charset="-122"/>
                <a:ea typeface="微软雅黑" panose="020B0503020204020204" pitchFamily="34" charset="-122"/>
              </a:rPr>
              <a:t>我的审批（审批人收到通知后，进入我的审批列表）</a:t>
            </a:r>
            <a:endParaRPr lang="zh-CN" altLang="en-US" dirty="0">
              <a:latin typeface="微软雅黑" panose="020B0503020204020204" charset="-122"/>
              <a:ea typeface="微软雅黑" panose="020B0503020204020204" charset="-122"/>
              <a:cs typeface="微软雅黑" panose="020B0503020204020204" charset="-122"/>
              <a:sym typeface="+mn-ea"/>
            </a:endParaRPr>
          </a:p>
        </p:txBody>
      </p:sp>
      <p:sp>
        <p:nvSpPr>
          <p:cNvPr id="3" name="灯片编号占位符 2">
            <a:extLst>
              <a:ext uri="{FF2B5EF4-FFF2-40B4-BE49-F238E27FC236}">
                <a16:creationId xmlns:a16="http://schemas.microsoft.com/office/drawing/2014/main" id="{D8F730A7-F937-2907-A845-24B00210D9FC}"/>
              </a:ext>
            </a:extLst>
          </p:cNvPr>
          <p:cNvSpPr>
            <a:spLocks noGrp="1"/>
          </p:cNvSpPr>
          <p:nvPr>
            <p:ph type="sldNum" sz="quarter" idx="7"/>
          </p:nvPr>
        </p:nvSpPr>
        <p:spPr/>
        <p:txBody>
          <a:bodyPr/>
          <a:lstStyle/>
          <a:p>
            <a:pPr marL="25400">
              <a:lnSpc>
                <a:spcPts val="1240"/>
              </a:lnSpc>
            </a:pPr>
            <a:fld id="{81D60167-4931-47E6-BA6A-407CBD079E47}" type="slidenum">
              <a:rPr dirty="0"/>
              <a:t>42</a:t>
            </a:fld>
            <a:endParaRPr dirty="0"/>
          </a:p>
        </p:txBody>
      </p:sp>
      <p:sp>
        <p:nvSpPr>
          <p:cNvPr id="5" name="文本框 4">
            <a:extLst>
              <a:ext uri="{FF2B5EF4-FFF2-40B4-BE49-F238E27FC236}">
                <a16:creationId xmlns:a16="http://schemas.microsoft.com/office/drawing/2014/main" id="{6513EB22-156F-2F86-4F21-AE8FCEB324D9}"/>
              </a:ext>
            </a:extLst>
          </p:cNvPr>
          <p:cNvSpPr txBox="1"/>
          <p:nvPr/>
        </p:nvSpPr>
        <p:spPr>
          <a:xfrm>
            <a:off x="8180962" y="2947481"/>
            <a:ext cx="4717915" cy="3163124"/>
          </a:xfrm>
          <a:prstGeom prst="rect">
            <a:avLst/>
          </a:prstGeom>
          <a:noFill/>
        </p:spPr>
        <p:txBody>
          <a:bodyPr wrap="square" rtlCol="0" anchor="t">
            <a:noAutofit/>
          </a:bodyPr>
          <a:lstStyle/>
          <a:p>
            <a:pPr marL="90805">
              <a:lnSpc>
                <a:spcPct val="140000"/>
              </a:lnSpc>
            </a:pPr>
            <a:r>
              <a:rPr lang="zh-CN" altLang="en-US" sz="1600" dirty="0">
                <a:latin typeface="微软雅黑" panose="020B0503020204020204" charset="-122"/>
                <a:ea typeface="微软雅黑" panose="020B0503020204020204" charset="-122"/>
                <a:sym typeface="+mn-ea"/>
              </a:rPr>
              <a:t>审批人在</a:t>
            </a:r>
            <a:r>
              <a:rPr lang="zh-CN" altLang="en-US" sz="1600" b="1" dirty="0">
                <a:latin typeface="微软雅黑" panose="020B0503020204020204" charset="-122"/>
                <a:ea typeface="微软雅黑" panose="020B0503020204020204" charset="-122"/>
                <a:sym typeface="+mn-ea"/>
              </a:rPr>
              <a:t>我的审批</a:t>
            </a:r>
            <a:r>
              <a:rPr lang="en-US" altLang="zh-CN" sz="1600" b="1" dirty="0">
                <a:latin typeface="微软雅黑" panose="020B0503020204020204" charset="-122"/>
                <a:ea typeface="微软雅黑" panose="020B0503020204020204" charset="-122"/>
                <a:sym typeface="+mn-ea"/>
              </a:rPr>
              <a:t>-</a:t>
            </a:r>
            <a:r>
              <a:rPr lang="zh-CN" altLang="en-US" sz="1600" b="1" dirty="0">
                <a:latin typeface="微软雅黑" panose="020B0503020204020204" charset="-122"/>
                <a:ea typeface="微软雅黑" panose="020B0503020204020204" charset="-122"/>
                <a:sym typeface="+mn-ea"/>
              </a:rPr>
              <a:t>会议申请</a:t>
            </a:r>
            <a:r>
              <a:rPr lang="zh-CN" altLang="en-US" sz="1600" dirty="0">
                <a:latin typeface="微软雅黑" panose="020B0503020204020204" charset="-122"/>
                <a:ea typeface="微软雅黑" panose="020B0503020204020204" charset="-122"/>
                <a:sym typeface="+mn-ea"/>
              </a:rPr>
              <a:t>可查阅待审批以及所有已处理的单据信息。点击详情按钮进入申请单详情页面；</a:t>
            </a:r>
            <a:endParaRPr lang="en-US" altLang="zh-CN" sz="1600" dirty="0">
              <a:latin typeface="微软雅黑" panose="020B0503020204020204" charset="-122"/>
              <a:ea typeface="微软雅黑" panose="020B0503020204020204" charset="-122"/>
              <a:sym typeface="+mn-ea"/>
            </a:endParaRPr>
          </a:p>
          <a:p>
            <a:pPr marL="90805" fontAlgn="auto">
              <a:lnSpc>
                <a:spcPct val="140000"/>
              </a:lnSpc>
            </a:pPr>
            <a:endParaRPr lang="zh-CN" altLang="en-US" sz="1600" dirty="0">
              <a:solidFill>
                <a:schemeClr val="tx1"/>
              </a:solidFill>
              <a:latin typeface="微软雅黑" panose="020B0503020204020204" charset="-122"/>
              <a:ea typeface="微软雅黑" panose="020B0503020204020204" charset="-122"/>
              <a:sym typeface="+mn-ea"/>
            </a:endParaRPr>
          </a:p>
        </p:txBody>
      </p:sp>
      <p:pic>
        <p:nvPicPr>
          <p:cNvPr id="10" name="图片 9" descr="图形用户界面, 应用程序&#10;&#10;AI 生成的内容可能不正确。">
            <a:extLst>
              <a:ext uri="{FF2B5EF4-FFF2-40B4-BE49-F238E27FC236}">
                <a16:creationId xmlns:a16="http://schemas.microsoft.com/office/drawing/2014/main" id="{B7D8A626-510B-AA8F-2E10-573404F181B9}"/>
              </a:ext>
            </a:extLst>
          </p:cNvPr>
          <p:cNvPicPr>
            <a:picLocks noChangeAspect="1"/>
          </p:cNvPicPr>
          <p:nvPr/>
        </p:nvPicPr>
        <p:blipFill>
          <a:blip r:embed="rId2"/>
          <a:stretch>
            <a:fillRect/>
          </a:stretch>
        </p:blipFill>
        <p:spPr>
          <a:xfrm>
            <a:off x="564945" y="968915"/>
            <a:ext cx="3153705" cy="6480000"/>
          </a:xfrm>
          <a:prstGeom prst="rect">
            <a:avLst/>
          </a:prstGeom>
          <a:ln>
            <a:solidFill>
              <a:schemeClr val="bg1">
                <a:lumMod val="95000"/>
              </a:schemeClr>
            </a:solidFill>
          </a:ln>
        </p:spPr>
      </p:pic>
      <p:pic>
        <p:nvPicPr>
          <p:cNvPr id="12" name="图片 11" descr="图形用户界面, 文本&#10;&#10;AI 生成的内容可能不正确。">
            <a:extLst>
              <a:ext uri="{FF2B5EF4-FFF2-40B4-BE49-F238E27FC236}">
                <a16:creationId xmlns:a16="http://schemas.microsoft.com/office/drawing/2014/main" id="{59BC07EF-43D1-CCED-A084-7E9396DFB6B5}"/>
              </a:ext>
            </a:extLst>
          </p:cNvPr>
          <p:cNvPicPr>
            <a:picLocks noChangeAspect="1"/>
          </p:cNvPicPr>
          <p:nvPr/>
        </p:nvPicPr>
        <p:blipFill>
          <a:blip r:embed="rId3"/>
          <a:stretch>
            <a:fillRect/>
          </a:stretch>
        </p:blipFill>
        <p:spPr>
          <a:xfrm>
            <a:off x="3936763" y="968915"/>
            <a:ext cx="3161550" cy="6480000"/>
          </a:xfrm>
          <a:prstGeom prst="rect">
            <a:avLst/>
          </a:prstGeom>
          <a:ln>
            <a:solidFill>
              <a:schemeClr val="bg1">
                <a:lumMod val="95000"/>
              </a:schemeClr>
            </a:solidFill>
          </a:ln>
        </p:spPr>
      </p:pic>
    </p:spTree>
    <p:extLst>
      <p:ext uri="{BB962C8B-B14F-4D97-AF65-F5344CB8AC3E}">
        <p14:creationId xmlns:p14="http://schemas.microsoft.com/office/powerpoint/2010/main" val="286607533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570A88-B127-A10D-4243-4C11118CDBC0}"/>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21271C00-B90D-7B86-04DD-21B6074ADE05}"/>
              </a:ext>
            </a:extLst>
          </p:cNvPr>
          <p:cNvSpPr>
            <a:spLocks noGrp="1"/>
          </p:cNvSpPr>
          <p:nvPr>
            <p:ph type="title"/>
          </p:nvPr>
        </p:nvSpPr>
        <p:spPr/>
        <p:txBody>
          <a:bodyPr/>
          <a:lstStyle/>
          <a:p>
            <a:r>
              <a:rPr lang="en-US" altLang="zh-CN" dirty="0">
                <a:latin typeface="微软雅黑" panose="020B0503020204020204" charset="-122"/>
                <a:ea typeface="微软雅黑" panose="020B0503020204020204" charset="-122"/>
                <a:cs typeface="微软雅黑" panose="020B0503020204020204" charset="-122"/>
                <a:sym typeface="+mn-ea"/>
              </a:rPr>
              <a:t>2.2 </a:t>
            </a:r>
            <a:r>
              <a:rPr lang="zh-CN" altLang="en-US" dirty="0">
                <a:latin typeface="微软雅黑" panose="020B0503020204020204" pitchFamily="34" charset="-122"/>
                <a:ea typeface="微软雅黑" panose="020B0503020204020204" pitchFamily="34" charset="-122"/>
              </a:rPr>
              <a:t>自办会议管理 </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我的审批详情（审批人视角，可以做出审批动作）</a:t>
            </a:r>
            <a:endParaRPr lang="zh-CN" altLang="en-US" dirty="0">
              <a:latin typeface="微软雅黑" panose="020B0503020204020204" charset="-122"/>
              <a:ea typeface="微软雅黑" panose="020B0503020204020204" charset="-122"/>
              <a:cs typeface="微软雅黑" panose="020B0503020204020204" charset="-122"/>
              <a:sym typeface="+mn-ea"/>
            </a:endParaRPr>
          </a:p>
        </p:txBody>
      </p:sp>
      <p:sp>
        <p:nvSpPr>
          <p:cNvPr id="3" name="灯片编号占位符 2">
            <a:extLst>
              <a:ext uri="{FF2B5EF4-FFF2-40B4-BE49-F238E27FC236}">
                <a16:creationId xmlns:a16="http://schemas.microsoft.com/office/drawing/2014/main" id="{66085C4D-8201-CDC0-DC6A-E46310C30E47}"/>
              </a:ext>
            </a:extLst>
          </p:cNvPr>
          <p:cNvSpPr>
            <a:spLocks noGrp="1"/>
          </p:cNvSpPr>
          <p:nvPr>
            <p:ph type="sldNum" sz="quarter" idx="7"/>
          </p:nvPr>
        </p:nvSpPr>
        <p:spPr/>
        <p:txBody>
          <a:bodyPr/>
          <a:lstStyle/>
          <a:p>
            <a:pPr marL="25400">
              <a:lnSpc>
                <a:spcPts val="1240"/>
              </a:lnSpc>
            </a:pPr>
            <a:fld id="{81D60167-4931-47E6-BA6A-407CBD079E47}" type="slidenum">
              <a:rPr dirty="0"/>
              <a:t>43</a:t>
            </a:fld>
            <a:endParaRPr dirty="0"/>
          </a:p>
        </p:txBody>
      </p:sp>
      <p:sp>
        <p:nvSpPr>
          <p:cNvPr id="5" name="文本框 4">
            <a:extLst>
              <a:ext uri="{FF2B5EF4-FFF2-40B4-BE49-F238E27FC236}">
                <a16:creationId xmlns:a16="http://schemas.microsoft.com/office/drawing/2014/main" id="{09BC2F7C-8FA1-CC4F-EE9E-2524B78A0E84}"/>
              </a:ext>
            </a:extLst>
          </p:cNvPr>
          <p:cNvSpPr txBox="1"/>
          <p:nvPr/>
        </p:nvSpPr>
        <p:spPr>
          <a:xfrm>
            <a:off x="8278239" y="1935804"/>
            <a:ext cx="4717915" cy="3163124"/>
          </a:xfrm>
          <a:prstGeom prst="rect">
            <a:avLst/>
          </a:prstGeom>
          <a:noFill/>
        </p:spPr>
        <p:txBody>
          <a:bodyPr wrap="square" rtlCol="0" anchor="t">
            <a:noAutofit/>
          </a:bodyPr>
          <a:lstStyle/>
          <a:p>
            <a:pPr indent="0">
              <a:lnSpc>
                <a:spcPct val="110000"/>
              </a:lnSpc>
              <a:buFont typeface="+mj-lt"/>
              <a:buNone/>
            </a:pPr>
            <a:r>
              <a:rPr lang="en-US" altLang="zh-CN" sz="1600" dirty="0">
                <a:latin typeface="微软雅黑" panose="020B0503020204020204" charset="-122"/>
                <a:ea typeface="微软雅黑" panose="020B0503020204020204" charset="-122"/>
                <a:sym typeface="+mn-ea"/>
              </a:rPr>
              <a:t>1.</a:t>
            </a:r>
            <a:r>
              <a:rPr lang="zh-CN" altLang="en-US" sz="1600" dirty="0">
                <a:latin typeface="微软雅黑" panose="020B0503020204020204" charset="-122"/>
                <a:ea typeface="微软雅黑" panose="020B0503020204020204" charset="-122"/>
                <a:sym typeface="+mn-ea"/>
              </a:rPr>
              <a:t>「转审」，将当前审批任务转交给其他人处理；</a:t>
            </a:r>
            <a:endParaRPr lang="en-US" altLang="zh-CN" sz="1600" dirty="0">
              <a:latin typeface="微软雅黑" panose="020B0503020204020204" charset="-122"/>
              <a:ea typeface="微软雅黑" panose="020B0503020204020204" charset="-122"/>
              <a:sym typeface="+mn-ea"/>
            </a:endParaRPr>
          </a:p>
          <a:p>
            <a:pPr indent="0">
              <a:lnSpc>
                <a:spcPct val="110000"/>
              </a:lnSpc>
              <a:buFont typeface="+mj-lt"/>
              <a:buNone/>
            </a:pPr>
            <a:endParaRPr lang="zh-CN" altLang="en-US" sz="1600" dirty="0">
              <a:latin typeface="微软雅黑" panose="020B0503020204020204" charset="-122"/>
              <a:ea typeface="微软雅黑" panose="020B0503020204020204" charset="-122"/>
              <a:sym typeface="+mn-ea"/>
            </a:endParaRPr>
          </a:p>
          <a:p>
            <a:pPr indent="0">
              <a:lnSpc>
                <a:spcPct val="110000"/>
              </a:lnSpc>
              <a:buFont typeface="+mj-lt"/>
              <a:buNone/>
            </a:pPr>
            <a:r>
              <a:rPr lang="en-US" altLang="zh-CN" sz="1600" dirty="0">
                <a:latin typeface="微软雅黑" panose="020B0503020204020204" charset="-122"/>
                <a:ea typeface="微软雅黑" panose="020B0503020204020204" charset="-122"/>
                <a:sym typeface="+mn-ea"/>
              </a:rPr>
              <a:t>2.</a:t>
            </a:r>
            <a:r>
              <a:rPr lang="zh-CN" altLang="en-US" sz="1600" dirty="0">
                <a:latin typeface="微软雅黑" panose="020B0503020204020204" charset="-122"/>
                <a:ea typeface="微软雅黑" panose="020B0503020204020204" charset="-122"/>
                <a:sym typeface="+mn-ea"/>
              </a:rPr>
              <a:t>「加签」，加签可选择「向前加签」「向后加签」，然后选择加签审批人；</a:t>
            </a:r>
            <a:endParaRPr lang="en-US" altLang="zh-CN" sz="1600" dirty="0">
              <a:latin typeface="微软雅黑" panose="020B0503020204020204" charset="-122"/>
              <a:ea typeface="微软雅黑" panose="020B0503020204020204" charset="-122"/>
              <a:sym typeface="+mn-ea"/>
            </a:endParaRPr>
          </a:p>
          <a:p>
            <a:pPr indent="0">
              <a:lnSpc>
                <a:spcPct val="110000"/>
              </a:lnSpc>
              <a:buFont typeface="+mj-lt"/>
              <a:buNone/>
            </a:pPr>
            <a:endParaRPr lang="zh-CN" altLang="en-US" sz="1600" dirty="0">
              <a:latin typeface="微软雅黑" panose="020B0503020204020204" charset="-122"/>
              <a:ea typeface="微软雅黑" panose="020B0503020204020204" charset="-122"/>
              <a:sym typeface="+mn-ea"/>
            </a:endParaRPr>
          </a:p>
          <a:p>
            <a:pPr indent="0">
              <a:lnSpc>
                <a:spcPct val="110000"/>
              </a:lnSpc>
              <a:buFont typeface="+mj-lt"/>
              <a:buNone/>
            </a:pPr>
            <a:r>
              <a:rPr lang="en-US" altLang="zh-CN" sz="1600" dirty="0">
                <a:latin typeface="微软雅黑" panose="020B0503020204020204" charset="-122"/>
                <a:ea typeface="微软雅黑" panose="020B0503020204020204" charset="-122"/>
                <a:sym typeface="+mn-ea"/>
              </a:rPr>
              <a:t>3.</a:t>
            </a:r>
            <a:r>
              <a:rPr lang="zh-CN" altLang="en-US" sz="1600" dirty="0">
                <a:latin typeface="微软雅黑" panose="020B0503020204020204" charset="-122"/>
                <a:ea typeface="微软雅黑" panose="020B0503020204020204" charset="-122"/>
                <a:sym typeface="+mn-ea"/>
              </a:rPr>
              <a:t>「拒绝」，审批拒绝后，视为审批不通过，申请人可以重新提交，提交后重新开始完整审批；</a:t>
            </a:r>
            <a:endParaRPr lang="en-US" altLang="zh-CN" sz="1600" dirty="0">
              <a:latin typeface="微软雅黑" panose="020B0503020204020204" charset="-122"/>
              <a:ea typeface="微软雅黑" panose="020B0503020204020204" charset="-122"/>
              <a:sym typeface="+mn-ea"/>
            </a:endParaRPr>
          </a:p>
          <a:p>
            <a:pPr indent="0">
              <a:lnSpc>
                <a:spcPct val="110000"/>
              </a:lnSpc>
              <a:buFont typeface="+mj-lt"/>
              <a:buNone/>
            </a:pPr>
            <a:endParaRPr lang="zh-CN" altLang="en-US" sz="1600" dirty="0">
              <a:latin typeface="微软雅黑" panose="020B0503020204020204" charset="-122"/>
              <a:ea typeface="微软雅黑" panose="020B0503020204020204" charset="-122"/>
              <a:sym typeface="+mn-ea"/>
            </a:endParaRPr>
          </a:p>
          <a:p>
            <a:pPr indent="0">
              <a:lnSpc>
                <a:spcPct val="110000"/>
              </a:lnSpc>
              <a:buFont typeface="+mj-lt"/>
              <a:buNone/>
            </a:pPr>
            <a:r>
              <a:rPr lang="en-US" altLang="zh-CN" sz="1600" dirty="0">
                <a:latin typeface="微软雅黑" panose="020B0503020204020204" charset="-122"/>
                <a:ea typeface="微软雅黑" panose="020B0503020204020204" charset="-122"/>
                <a:sym typeface="+mn-ea"/>
              </a:rPr>
              <a:t>4.</a:t>
            </a:r>
            <a:r>
              <a:rPr lang="zh-CN" altLang="en-US" sz="1600" dirty="0">
                <a:latin typeface="微软雅黑" panose="020B0503020204020204" charset="-122"/>
                <a:ea typeface="微软雅黑" panose="020B0503020204020204" charset="-122"/>
                <a:sym typeface="+mn-ea"/>
              </a:rPr>
              <a:t>「退回」，退回后单据回到申请人那里，申请人可编辑材料后提交，提交后直接到退回的审批人节点继续审批；</a:t>
            </a:r>
            <a:endParaRPr lang="en-US" altLang="zh-CN" sz="1600" dirty="0">
              <a:latin typeface="微软雅黑" panose="020B0503020204020204" charset="-122"/>
              <a:ea typeface="微软雅黑" panose="020B0503020204020204" charset="-122"/>
              <a:sym typeface="+mn-ea"/>
            </a:endParaRPr>
          </a:p>
          <a:p>
            <a:pPr indent="0">
              <a:lnSpc>
                <a:spcPct val="110000"/>
              </a:lnSpc>
              <a:buFont typeface="+mj-lt"/>
              <a:buNone/>
            </a:pPr>
            <a:endParaRPr lang="zh-CN" altLang="en-US" sz="1600" dirty="0">
              <a:latin typeface="微软雅黑" panose="020B0503020204020204" charset="-122"/>
              <a:ea typeface="微软雅黑" panose="020B0503020204020204" charset="-122"/>
              <a:sym typeface="+mn-ea"/>
            </a:endParaRPr>
          </a:p>
          <a:p>
            <a:pPr indent="0">
              <a:lnSpc>
                <a:spcPct val="110000"/>
              </a:lnSpc>
              <a:buFont typeface="+mj-lt"/>
              <a:buNone/>
            </a:pPr>
            <a:r>
              <a:rPr lang="en-US" altLang="zh-CN" sz="1600" dirty="0">
                <a:latin typeface="微软雅黑" panose="020B0503020204020204" charset="-122"/>
                <a:ea typeface="微软雅黑" panose="020B0503020204020204" charset="-122"/>
                <a:sym typeface="+mn-ea"/>
              </a:rPr>
              <a:t>5.</a:t>
            </a:r>
            <a:r>
              <a:rPr lang="zh-CN" altLang="en-US" sz="1600" dirty="0">
                <a:latin typeface="微软雅黑" panose="020B0503020204020204" charset="-122"/>
                <a:ea typeface="微软雅黑" panose="020B0503020204020204" charset="-122"/>
                <a:sym typeface="+mn-ea"/>
              </a:rPr>
              <a:t>「通过」，审批通过</a:t>
            </a:r>
            <a:endParaRPr lang="en-US" altLang="zh-CN" sz="1600" dirty="0">
              <a:latin typeface="微软雅黑" panose="020B0503020204020204" charset="-122"/>
              <a:ea typeface="微软雅黑" panose="020B0503020204020204" charset="-122"/>
              <a:sym typeface="+mn-ea"/>
            </a:endParaRPr>
          </a:p>
          <a:p>
            <a:pPr indent="0">
              <a:lnSpc>
                <a:spcPct val="110000"/>
              </a:lnSpc>
              <a:buFont typeface="+mj-lt"/>
              <a:buNone/>
            </a:pPr>
            <a:endParaRPr lang="en-US" altLang="zh-CN" sz="1600" dirty="0">
              <a:latin typeface="微软雅黑" panose="020B0503020204020204" charset="-122"/>
              <a:ea typeface="微软雅黑" panose="020B0503020204020204" charset="-122"/>
              <a:sym typeface="+mn-ea"/>
            </a:endParaRPr>
          </a:p>
          <a:p>
            <a:pPr indent="0">
              <a:lnSpc>
                <a:spcPct val="110000"/>
              </a:lnSpc>
              <a:buFont typeface="+mj-lt"/>
              <a:buNone/>
            </a:pPr>
            <a:r>
              <a:rPr lang="zh-CN" altLang="en-US" sz="1600" dirty="0">
                <a:solidFill>
                  <a:srgbClr val="FF0000"/>
                </a:solidFill>
                <a:latin typeface="微软雅黑" panose="020B0503020204020204" charset="-122"/>
                <a:ea typeface="微软雅黑" panose="020B0503020204020204" charset="-122"/>
                <a:sym typeface="+mn-ea"/>
              </a:rPr>
              <a:t>注：由于手机页面比较小，转审或加签可点击左边的三个点</a:t>
            </a:r>
          </a:p>
          <a:p>
            <a:pPr marL="90805" fontAlgn="auto">
              <a:lnSpc>
                <a:spcPct val="140000"/>
              </a:lnSpc>
            </a:pPr>
            <a:endParaRPr lang="zh-CN" altLang="en-US" sz="1600" dirty="0">
              <a:solidFill>
                <a:schemeClr val="tx1"/>
              </a:solidFill>
              <a:latin typeface="微软雅黑" panose="020B0503020204020204" charset="-122"/>
              <a:ea typeface="微软雅黑" panose="020B0503020204020204" charset="-122"/>
              <a:sym typeface="+mn-ea"/>
            </a:endParaRPr>
          </a:p>
        </p:txBody>
      </p:sp>
      <p:pic>
        <p:nvPicPr>
          <p:cNvPr id="6" name="图片 5" descr="图形用户界面, 文本, 应用程序&#10;&#10;AI 生成的内容可能不正确。">
            <a:extLst>
              <a:ext uri="{FF2B5EF4-FFF2-40B4-BE49-F238E27FC236}">
                <a16:creationId xmlns:a16="http://schemas.microsoft.com/office/drawing/2014/main" id="{7E9ADB73-85DA-E38D-CCFA-D25C58FBC522}"/>
              </a:ext>
            </a:extLst>
          </p:cNvPr>
          <p:cNvPicPr>
            <a:picLocks noChangeAspect="1"/>
          </p:cNvPicPr>
          <p:nvPr/>
        </p:nvPicPr>
        <p:blipFill>
          <a:blip r:embed="rId2"/>
          <a:stretch>
            <a:fillRect/>
          </a:stretch>
        </p:blipFill>
        <p:spPr>
          <a:xfrm>
            <a:off x="564946" y="988573"/>
            <a:ext cx="3161739" cy="6480000"/>
          </a:xfrm>
          <a:prstGeom prst="rect">
            <a:avLst/>
          </a:prstGeom>
          <a:ln>
            <a:solidFill>
              <a:schemeClr val="bg1">
                <a:lumMod val="95000"/>
              </a:schemeClr>
            </a:solidFill>
          </a:ln>
        </p:spPr>
      </p:pic>
      <p:pic>
        <p:nvPicPr>
          <p:cNvPr id="8" name="图片 7" descr="图形用户界面, 文本&#10;&#10;AI 生成的内容可能不正确。">
            <a:extLst>
              <a:ext uri="{FF2B5EF4-FFF2-40B4-BE49-F238E27FC236}">
                <a16:creationId xmlns:a16="http://schemas.microsoft.com/office/drawing/2014/main" id="{A410FBE2-262C-5946-D6F1-52492E29E257}"/>
              </a:ext>
            </a:extLst>
          </p:cNvPr>
          <p:cNvPicPr>
            <a:picLocks noChangeAspect="1"/>
          </p:cNvPicPr>
          <p:nvPr/>
        </p:nvPicPr>
        <p:blipFill>
          <a:blip r:embed="rId3"/>
          <a:stretch>
            <a:fillRect/>
          </a:stretch>
        </p:blipFill>
        <p:spPr>
          <a:xfrm>
            <a:off x="4102224" y="988573"/>
            <a:ext cx="3168529" cy="6480000"/>
          </a:xfrm>
          <a:prstGeom prst="rect">
            <a:avLst/>
          </a:prstGeom>
          <a:ln>
            <a:solidFill>
              <a:schemeClr val="bg1">
                <a:lumMod val="95000"/>
              </a:schemeClr>
            </a:solidFill>
          </a:ln>
        </p:spPr>
      </p:pic>
    </p:spTree>
    <p:extLst>
      <p:ext uri="{BB962C8B-B14F-4D97-AF65-F5344CB8AC3E}">
        <p14:creationId xmlns:p14="http://schemas.microsoft.com/office/powerpoint/2010/main" val="119367397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CC042D-B0A0-E574-6094-08CA23CC2FAB}"/>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F3B13DC6-EA8D-9919-F6EB-39451FFFE1DD}"/>
              </a:ext>
            </a:extLst>
          </p:cNvPr>
          <p:cNvSpPr>
            <a:spLocks noGrp="1"/>
          </p:cNvSpPr>
          <p:nvPr>
            <p:ph type="title"/>
          </p:nvPr>
        </p:nvSpPr>
        <p:spPr/>
        <p:txBody>
          <a:bodyPr/>
          <a:lstStyle/>
          <a:p>
            <a:r>
              <a:rPr lang="en-US" altLang="zh-CN" dirty="0">
                <a:latin typeface="微软雅黑" panose="020B0503020204020204" charset="-122"/>
                <a:ea typeface="微软雅黑" panose="020B0503020204020204" charset="-122"/>
                <a:cs typeface="微软雅黑" panose="020B0503020204020204" charset="-122"/>
                <a:sym typeface="+mn-ea"/>
              </a:rPr>
              <a:t>2.3 </a:t>
            </a:r>
            <a:r>
              <a:rPr lang="zh-CN" altLang="en-US" dirty="0">
                <a:latin typeface="微软雅黑" panose="020B0503020204020204" pitchFamily="34" charset="-122"/>
                <a:ea typeface="微软雅黑" panose="020B0503020204020204" pitchFamily="34" charset="-122"/>
              </a:rPr>
              <a:t>自办会议管理 </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我的会议</a:t>
            </a:r>
            <a:endParaRPr lang="zh-CN" altLang="en-US" dirty="0">
              <a:latin typeface="微软雅黑" panose="020B0503020204020204" charset="-122"/>
              <a:ea typeface="微软雅黑" panose="020B0503020204020204" charset="-122"/>
              <a:cs typeface="微软雅黑" panose="020B0503020204020204" charset="-122"/>
              <a:sym typeface="+mn-ea"/>
            </a:endParaRPr>
          </a:p>
        </p:txBody>
      </p:sp>
      <p:sp>
        <p:nvSpPr>
          <p:cNvPr id="3" name="灯片编号占位符 2">
            <a:extLst>
              <a:ext uri="{FF2B5EF4-FFF2-40B4-BE49-F238E27FC236}">
                <a16:creationId xmlns:a16="http://schemas.microsoft.com/office/drawing/2014/main" id="{F341195A-D204-B6B0-60C1-D21836325E02}"/>
              </a:ext>
            </a:extLst>
          </p:cNvPr>
          <p:cNvSpPr>
            <a:spLocks noGrp="1"/>
          </p:cNvSpPr>
          <p:nvPr>
            <p:ph type="sldNum" sz="quarter" idx="7"/>
          </p:nvPr>
        </p:nvSpPr>
        <p:spPr/>
        <p:txBody>
          <a:bodyPr/>
          <a:lstStyle/>
          <a:p>
            <a:pPr marL="25400">
              <a:lnSpc>
                <a:spcPts val="1240"/>
              </a:lnSpc>
            </a:pPr>
            <a:fld id="{81D60167-4931-47E6-BA6A-407CBD079E47}" type="slidenum">
              <a:rPr dirty="0"/>
              <a:t>44</a:t>
            </a:fld>
            <a:endParaRPr dirty="0"/>
          </a:p>
        </p:txBody>
      </p:sp>
      <p:sp>
        <p:nvSpPr>
          <p:cNvPr id="5" name="文本框 4">
            <a:extLst>
              <a:ext uri="{FF2B5EF4-FFF2-40B4-BE49-F238E27FC236}">
                <a16:creationId xmlns:a16="http://schemas.microsoft.com/office/drawing/2014/main" id="{59C7CD64-720F-19C2-5FD7-BEB52CC2E468}"/>
              </a:ext>
            </a:extLst>
          </p:cNvPr>
          <p:cNvSpPr txBox="1"/>
          <p:nvPr/>
        </p:nvSpPr>
        <p:spPr>
          <a:xfrm>
            <a:off x="8278239" y="1935804"/>
            <a:ext cx="4717915" cy="3163124"/>
          </a:xfrm>
          <a:prstGeom prst="rect">
            <a:avLst/>
          </a:prstGeom>
          <a:noFill/>
        </p:spPr>
        <p:txBody>
          <a:bodyPr wrap="square" rtlCol="0" anchor="t">
            <a:noAutofit/>
          </a:bodyPr>
          <a:lstStyle/>
          <a:p>
            <a:pPr marL="342900" indent="-252095" fontAlgn="auto">
              <a:lnSpc>
                <a:spcPct val="140000"/>
              </a:lnSpc>
              <a:buFont typeface="+mj-lt"/>
              <a:buAutoNum type="arabicPeriod"/>
            </a:pPr>
            <a:r>
              <a:rPr lang="zh-CN" altLang="en-US" sz="1600" dirty="0">
                <a:latin typeface="微软雅黑" panose="020B0503020204020204" charset="-122"/>
                <a:ea typeface="微软雅黑" panose="020B0503020204020204" charset="-122"/>
                <a:sym typeface="+mn-ea"/>
              </a:rPr>
              <a:t>可切换查看</a:t>
            </a:r>
            <a:r>
              <a:rPr lang="zh-CN" altLang="en-US" sz="1600" b="1" dirty="0">
                <a:latin typeface="微软雅黑" panose="020B0503020204020204" charset="-122"/>
                <a:ea typeface="微软雅黑" panose="020B0503020204020204" charset="-122"/>
                <a:sym typeface="+mn-ea"/>
              </a:rPr>
              <a:t>全部会议</a:t>
            </a:r>
            <a:r>
              <a:rPr lang="en-US" altLang="zh-CN" sz="1600" b="1" dirty="0">
                <a:latin typeface="微软雅黑" panose="020B0503020204020204" charset="-122"/>
                <a:ea typeface="微软雅黑" panose="020B0503020204020204" charset="-122"/>
                <a:sym typeface="+mn-ea"/>
              </a:rPr>
              <a:t> </a:t>
            </a:r>
            <a:r>
              <a:rPr lang="en-US" altLang="zh-CN" sz="1600" dirty="0">
                <a:latin typeface="微软雅黑" panose="020B0503020204020204" charset="-122"/>
                <a:ea typeface="微软雅黑" panose="020B0503020204020204" charset="-122"/>
                <a:sym typeface="+mn-ea"/>
              </a:rPr>
              <a:t>/ </a:t>
            </a:r>
            <a:r>
              <a:rPr lang="zh-CN" altLang="en-US" sz="1600" dirty="0">
                <a:latin typeface="微软雅黑" panose="020B0503020204020204" charset="-122"/>
                <a:ea typeface="微软雅黑" panose="020B0503020204020204" charset="-122"/>
                <a:sym typeface="+mn-ea"/>
              </a:rPr>
              <a:t>我</a:t>
            </a:r>
            <a:r>
              <a:rPr lang="zh-CN" altLang="en-US" sz="1600" b="1" dirty="0">
                <a:latin typeface="微软雅黑" panose="020B0503020204020204" charset="-122"/>
                <a:ea typeface="微软雅黑" panose="020B0503020204020204" charset="-122"/>
                <a:sym typeface="+mn-ea"/>
              </a:rPr>
              <a:t>创建的</a:t>
            </a:r>
            <a:r>
              <a:rPr lang="en-US" altLang="zh-CN" sz="1600" dirty="0">
                <a:latin typeface="微软雅黑" panose="020B0503020204020204" charset="-122"/>
                <a:ea typeface="微软雅黑" panose="020B0503020204020204" charset="-122"/>
                <a:sym typeface="+mn-ea"/>
              </a:rPr>
              <a:t>/ </a:t>
            </a:r>
            <a:r>
              <a:rPr lang="zh-CN" altLang="en-US" sz="1600" b="1" dirty="0">
                <a:latin typeface="微软雅黑" panose="020B0503020204020204" charset="-122"/>
                <a:ea typeface="微软雅黑" panose="020B0503020204020204" charset="-122"/>
                <a:sym typeface="+mn-ea"/>
              </a:rPr>
              <a:t>我负责的</a:t>
            </a:r>
            <a:r>
              <a:rPr lang="en-US" altLang="zh-CN" sz="1600" b="1" dirty="0">
                <a:latin typeface="微软雅黑" panose="020B0503020204020204" charset="-122"/>
                <a:ea typeface="微软雅黑" panose="020B0503020204020204" charset="-122"/>
                <a:sym typeface="+mn-ea"/>
              </a:rPr>
              <a:t> </a:t>
            </a:r>
            <a:r>
              <a:rPr lang="en-US" altLang="zh-CN" sz="1600" dirty="0">
                <a:latin typeface="微软雅黑" panose="020B0503020204020204" charset="-122"/>
                <a:ea typeface="微软雅黑" panose="020B0503020204020204" charset="-122"/>
                <a:sym typeface="+mn-ea"/>
              </a:rPr>
              <a:t>/ </a:t>
            </a:r>
            <a:r>
              <a:rPr lang="zh-CN" altLang="en-US" sz="1600" b="1" dirty="0">
                <a:latin typeface="微软雅黑" panose="020B0503020204020204" charset="-122"/>
                <a:ea typeface="微软雅黑" panose="020B0503020204020204" charset="-122"/>
                <a:sym typeface="+mn-ea"/>
              </a:rPr>
              <a:t>我协办的</a:t>
            </a:r>
            <a:r>
              <a:rPr lang="zh-CN" altLang="en-US" sz="1600" dirty="0">
                <a:latin typeface="微软雅黑" panose="020B0503020204020204" charset="-122"/>
                <a:ea typeface="微软雅黑" panose="020B0503020204020204" charset="-122"/>
                <a:sym typeface="+mn-ea"/>
              </a:rPr>
              <a:t>自办会议，且可通过筛选条件检索会议，在全部会议中可查看自己及下级的所有会议；</a:t>
            </a:r>
          </a:p>
          <a:p>
            <a:pPr marL="342900" indent="-252095" fontAlgn="auto">
              <a:lnSpc>
                <a:spcPct val="140000"/>
              </a:lnSpc>
              <a:buFont typeface="+mj-lt"/>
              <a:buAutoNum type="arabicPeriod"/>
            </a:pPr>
            <a:r>
              <a:rPr lang="zh-CN" altLang="en-US" sz="1600" dirty="0">
                <a:latin typeface="微软雅黑" panose="020B0503020204020204" charset="-122"/>
                <a:ea typeface="微软雅黑" panose="020B0503020204020204" charset="-122"/>
                <a:sym typeface="+mn-ea"/>
              </a:rPr>
              <a:t>点击单据右侧</a:t>
            </a:r>
            <a:r>
              <a:rPr lang="en-US" altLang="zh-CN" sz="1600" dirty="0">
                <a:latin typeface="微软雅黑" panose="020B0503020204020204" charset="-122"/>
                <a:ea typeface="微软雅黑" panose="020B0503020204020204" charset="-122"/>
                <a:sym typeface="+mn-ea"/>
              </a:rPr>
              <a:t>“</a:t>
            </a:r>
            <a:r>
              <a:rPr lang="zh-CN" altLang="en-US" sz="1600" b="1" dirty="0">
                <a:latin typeface="微软雅黑" panose="020B0503020204020204" charset="-122"/>
                <a:ea typeface="微软雅黑" panose="020B0503020204020204" charset="-122"/>
                <a:sym typeface="+mn-ea"/>
              </a:rPr>
              <a:t>详情</a:t>
            </a:r>
            <a:r>
              <a:rPr lang="en-US" altLang="zh-CN" sz="1600" dirty="0">
                <a:latin typeface="微软雅黑" panose="020B0503020204020204" charset="-122"/>
                <a:ea typeface="微软雅黑" panose="020B0503020204020204" charset="-122"/>
                <a:sym typeface="+mn-ea"/>
              </a:rPr>
              <a:t>”</a:t>
            </a:r>
            <a:r>
              <a:rPr lang="zh-CN" altLang="en-US" sz="1600" dirty="0">
                <a:latin typeface="微软雅黑" panose="020B0503020204020204" charset="-122"/>
                <a:ea typeface="微软雅黑" panose="020B0503020204020204" charset="-122"/>
                <a:sym typeface="+mn-ea"/>
              </a:rPr>
              <a:t>，可进行</a:t>
            </a:r>
            <a:r>
              <a:rPr lang="zh-CN" altLang="en-US" sz="1600" b="1" dirty="0">
                <a:latin typeface="微软雅黑" panose="020B0503020204020204" charset="-122"/>
                <a:ea typeface="微软雅黑" panose="020B0503020204020204" charset="-122"/>
                <a:sym typeface="+mn-ea"/>
              </a:rPr>
              <a:t>会前其他准备工作、</a:t>
            </a:r>
            <a:r>
              <a:rPr lang="en-US" altLang="zh-CN" sz="1600" dirty="0">
                <a:latin typeface="微软雅黑" panose="020B0503020204020204" charset="-122"/>
                <a:ea typeface="微软雅黑" panose="020B0503020204020204" charset="-122"/>
                <a:sym typeface="+mn-ea"/>
              </a:rPr>
              <a:t> </a:t>
            </a:r>
            <a:r>
              <a:rPr lang="zh-CN" altLang="en-US" sz="1600" dirty="0">
                <a:latin typeface="微软雅黑" panose="020B0503020204020204" charset="-122"/>
                <a:ea typeface="微软雅黑" panose="020B0503020204020204" charset="-122"/>
                <a:sym typeface="+mn-ea"/>
              </a:rPr>
              <a:t>查看</a:t>
            </a:r>
            <a:r>
              <a:rPr lang="zh-CN" altLang="en-US" sz="1600" b="1" dirty="0">
                <a:latin typeface="微软雅黑" panose="020B0503020204020204" charset="-122"/>
                <a:ea typeface="微软雅黑" panose="020B0503020204020204" charset="-122"/>
                <a:sym typeface="+mn-ea"/>
              </a:rPr>
              <a:t>会议执行情况</a:t>
            </a:r>
            <a:r>
              <a:rPr lang="zh-CN" altLang="en-US" sz="1600" dirty="0">
                <a:latin typeface="微软雅黑" panose="020B0503020204020204" charset="-122"/>
                <a:ea typeface="微软雅黑" panose="020B0503020204020204" charset="-122"/>
                <a:sym typeface="+mn-ea"/>
              </a:rPr>
              <a:t>以及进行</a:t>
            </a:r>
            <a:r>
              <a:rPr lang="zh-CN" altLang="en-US" sz="1600" b="1" dirty="0">
                <a:latin typeface="微软雅黑" panose="020B0503020204020204" charset="-122"/>
                <a:ea typeface="微软雅黑" panose="020B0503020204020204" charset="-122"/>
                <a:sym typeface="+mn-ea"/>
              </a:rPr>
              <a:t>会后结算</a:t>
            </a:r>
            <a:r>
              <a:rPr lang="zh-CN" altLang="en-US" sz="1600" dirty="0">
                <a:latin typeface="微软雅黑" panose="020B0503020204020204" charset="-122"/>
                <a:ea typeface="微软雅黑" panose="020B0503020204020204" charset="-122"/>
                <a:sym typeface="+mn-ea"/>
              </a:rPr>
              <a:t>。</a:t>
            </a:r>
            <a:endParaRPr lang="en-US" altLang="zh-CN" sz="1600" dirty="0">
              <a:latin typeface="微软雅黑" panose="020B0503020204020204" charset="-122"/>
              <a:ea typeface="微软雅黑" panose="020B0503020204020204" charset="-122"/>
              <a:sym typeface="+mn-ea"/>
            </a:endParaRPr>
          </a:p>
          <a:p>
            <a:pPr marL="342900" indent="-252095" fontAlgn="auto">
              <a:lnSpc>
                <a:spcPct val="140000"/>
              </a:lnSpc>
              <a:buFont typeface="+mj-lt"/>
              <a:buAutoNum type="arabicPeriod"/>
            </a:pPr>
            <a:r>
              <a:rPr lang="zh-CN" altLang="en-US" sz="1600" dirty="0">
                <a:latin typeface="微软雅黑" panose="020B0503020204020204" charset="-122"/>
                <a:ea typeface="微软雅黑" panose="020B0503020204020204" charset="-122"/>
                <a:sym typeface="+mn-ea"/>
              </a:rPr>
              <a:t>首次提交的会议申请单，退回后可编辑所有表单字段，已经审批通过后的会议表单再次编辑，退回后不可编辑会议类型，其它字段可编辑；</a:t>
            </a:r>
          </a:p>
          <a:p>
            <a:pPr marL="90805" fontAlgn="auto">
              <a:lnSpc>
                <a:spcPct val="140000"/>
              </a:lnSpc>
            </a:pPr>
            <a:endParaRPr lang="zh-CN" altLang="en-US" sz="1600" dirty="0">
              <a:solidFill>
                <a:schemeClr val="tx1"/>
              </a:solidFill>
              <a:latin typeface="微软雅黑" panose="020B0503020204020204" charset="-122"/>
              <a:ea typeface="微软雅黑" panose="020B0503020204020204" charset="-122"/>
              <a:sym typeface="+mn-ea"/>
            </a:endParaRPr>
          </a:p>
        </p:txBody>
      </p:sp>
      <p:pic>
        <p:nvPicPr>
          <p:cNvPr id="7" name="图片 6" descr="图形用户界面, 应用程序, Teams&#10;&#10;AI 生成的内容可能不正确。">
            <a:extLst>
              <a:ext uri="{FF2B5EF4-FFF2-40B4-BE49-F238E27FC236}">
                <a16:creationId xmlns:a16="http://schemas.microsoft.com/office/drawing/2014/main" id="{F216FED0-4532-3B01-2DD6-6F6F26233FAF}"/>
              </a:ext>
            </a:extLst>
          </p:cNvPr>
          <p:cNvPicPr>
            <a:picLocks noChangeAspect="1"/>
          </p:cNvPicPr>
          <p:nvPr/>
        </p:nvPicPr>
        <p:blipFill>
          <a:blip r:embed="rId2"/>
          <a:stretch>
            <a:fillRect/>
          </a:stretch>
        </p:blipFill>
        <p:spPr>
          <a:xfrm>
            <a:off x="564945" y="973272"/>
            <a:ext cx="3141340" cy="6480000"/>
          </a:xfrm>
          <a:prstGeom prst="rect">
            <a:avLst/>
          </a:prstGeom>
          <a:ln>
            <a:solidFill>
              <a:schemeClr val="bg1">
                <a:lumMod val="95000"/>
              </a:schemeClr>
            </a:solidFill>
          </a:ln>
        </p:spPr>
      </p:pic>
      <p:pic>
        <p:nvPicPr>
          <p:cNvPr id="10" name="图片 9" descr="图形用户界面, 应用程序&#10;&#10;AI 生成的内容可能不正确。">
            <a:extLst>
              <a:ext uri="{FF2B5EF4-FFF2-40B4-BE49-F238E27FC236}">
                <a16:creationId xmlns:a16="http://schemas.microsoft.com/office/drawing/2014/main" id="{936590B2-5776-6296-B5D8-C39365D2F069}"/>
              </a:ext>
            </a:extLst>
          </p:cNvPr>
          <p:cNvPicPr>
            <a:picLocks noChangeAspect="1"/>
          </p:cNvPicPr>
          <p:nvPr/>
        </p:nvPicPr>
        <p:blipFill>
          <a:blip r:embed="rId3"/>
          <a:stretch>
            <a:fillRect/>
          </a:stretch>
        </p:blipFill>
        <p:spPr>
          <a:xfrm>
            <a:off x="3873231" y="973272"/>
            <a:ext cx="3153285" cy="6480000"/>
          </a:xfrm>
          <a:prstGeom prst="rect">
            <a:avLst/>
          </a:prstGeom>
          <a:ln>
            <a:solidFill>
              <a:schemeClr val="bg1">
                <a:lumMod val="95000"/>
              </a:schemeClr>
            </a:solidFill>
          </a:ln>
        </p:spPr>
      </p:pic>
    </p:spTree>
    <p:extLst>
      <p:ext uri="{BB962C8B-B14F-4D97-AF65-F5344CB8AC3E}">
        <p14:creationId xmlns:p14="http://schemas.microsoft.com/office/powerpoint/2010/main" val="429363434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F4966C-46BF-F9D8-E264-CD233FCDABE1}"/>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5C2D9BED-3BBC-0310-D916-AFED913DF8AC}"/>
              </a:ext>
            </a:extLst>
          </p:cNvPr>
          <p:cNvSpPr>
            <a:spLocks noGrp="1"/>
          </p:cNvSpPr>
          <p:nvPr>
            <p:ph type="title"/>
          </p:nvPr>
        </p:nvSpPr>
        <p:spPr/>
        <p:txBody>
          <a:bodyPr/>
          <a:lstStyle/>
          <a:p>
            <a:r>
              <a:rPr lang="en-US" altLang="zh-CN" dirty="0">
                <a:latin typeface="微软雅黑" panose="020B0503020204020204" charset="-122"/>
                <a:ea typeface="微软雅黑" panose="020B0503020204020204" charset="-122"/>
                <a:cs typeface="微软雅黑" panose="020B0503020204020204" charset="-122"/>
                <a:sym typeface="+mn-ea"/>
              </a:rPr>
              <a:t>2.4 </a:t>
            </a:r>
            <a:r>
              <a:rPr lang="zh-CN" altLang="en-US" dirty="0">
                <a:latin typeface="微软雅黑" panose="020B0503020204020204" charset="-122"/>
                <a:ea typeface="微软雅黑" panose="020B0503020204020204" charset="-122"/>
                <a:cs typeface="微软雅黑" panose="020B0503020204020204" charset="-122"/>
                <a:sym typeface="+mn-ea"/>
              </a:rPr>
              <a:t>会前其他准备工作</a:t>
            </a:r>
            <a:r>
              <a:rPr lang="en-US" altLang="zh-CN" dirty="0">
                <a:latin typeface="微软雅黑" panose="020B0503020204020204" charset="-122"/>
                <a:ea typeface="微软雅黑" panose="020B0503020204020204" charset="-122"/>
                <a:cs typeface="微软雅黑" panose="020B0503020204020204" charset="-122"/>
                <a:sym typeface="+mn-ea"/>
              </a:rPr>
              <a:t> - </a:t>
            </a:r>
            <a:r>
              <a:rPr lang="zh-CN" altLang="zh-CN" dirty="0">
                <a:latin typeface="微软雅黑" panose="020B0503020204020204" charset="-122"/>
                <a:ea typeface="微软雅黑" panose="020B0503020204020204" charset="-122"/>
                <a:cs typeface="微软雅黑" panose="020B0503020204020204" charset="-122"/>
                <a:sym typeface="+mn-ea"/>
              </a:rPr>
              <a:t>添加协办人</a:t>
            </a:r>
            <a:endParaRPr lang="zh-CN" altLang="en-US" dirty="0">
              <a:latin typeface="微软雅黑" panose="020B0503020204020204" charset="-122"/>
              <a:ea typeface="微软雅黑" panose="020B0503020204020204" charset="-122"/>
              <a:cs typeface="微软雅黑" panose="020B0503020204020204" charset="-122"/>
              <a:sym typeface="+mn-ea"/>
            </a:endParaRPr>
          </a:p>
        </p:txBody>
      </p:sp>
      <p:sp>
        <p:nvSpPr>
          <p:cNvPr id="3" name="灯片编号占位符 2">
            <a:extLst>
              <a:ext uri="{FF2B5EF4-FFF2-40B4-BE49-F238E27FC236}">
                <a16:creationId xmlns:a16="http://schemas.microsoft.com/office/drawing/2014/main" id="{D285D5BB-8F20-12D4-9507-3513DAD9EECB}"/>
              </a:ext>
            </a:extLst>
          </p:cNvPr>
          <p:cNvSpPr>
            <a:spLocks noGrp="1"/>
          </p:cNvSpPr>
          <p:nvPr>
            <p:ph type="sldNum" sz="quarter" idx="7"/>
          </p:nvPr>
        </p:nvSpPr>
        <p:spPr/>
        <p:txBody>
          <a:bodyPr/>
          <a:lstStyle/>
          <a:p>
            <a:pPr marL="25400">
              <a:lnSpc>
                <a:spcPts val="1240"/>
              </a:lnSpc>
            </a:pPr>
            <a:fld id="{81D60167-4931-47E6-BA6A-407CBD079E47}" type="slidenum">
              <a:rPr dirty="0"/>
              <a:t>45</a:t>
            </a:fld>
            <a:endParaRPr dirty="0"/>
          </a:p>
        </p:txBody>
      </p:sp>
      <p:sp>
        <p:nvSpPr>
          <p:cNvPr id="5" name="文本框 4">
            <a:extLst>
              <a:ext uri="{FF2B5EF4-FFF2-40B4-BE49-F238E27FC236}">
                <a16:creationId xmlns:a16="http://schemas.microsoft.com/office/drawing/2014/main" id="{9D261DCA-036E-ACDB-D862-9AA7478CA53F}"/>
              </a:ext>
            </a:extLst>
          </p:cNvPr>
          <p:cNvSpPr txBox="1"/>
          <p:nvPr/>
        </p:nvSpPr>
        <p:spPr>
          <a:xfrm>
            <a:off x="8278239" y="1935804"/>
            <a:ext cx="4717915" cy="3163124"/>
          </a:xfrm>
          <a:prstGeom prst="rect">
            <a:avLst/>
          </a:prstGeom>
          <a:noFill/>
        </p:spPr>
        <p:txBody>
          <a:bodyPr wrap="square" rtlCol="0" anchor="t">
            <a:noAutofit/>
          </a:bodyPr>
          <a:lstStyle/>
          <a:p>
            <a:pPr marL="342900" indent="-252095" fontAlgn="auto">
              <a:lnSpc>
                <a:spcPct val="140000"/>
              </a:lnSpc>
              <a:buFont typeface="+mj-lt"/>
              <a:buAutoNum type="arabicPeriod"/>
            </a:pPr>
            <a:r>
              <a:rPr lang="zh-CN" altLang="en-US" sz="1600" dirty="0">
                <a:latin typeface="微软雅黑" panose="020B0503020204020204" charset="-122"/>
                <a:ea typeface="微软雅黑" panose="020B0503020204020204" charset="-122"/>
                <a:sym typeface="+mn-ea"/>
              </a:rPr>
              <a:t>自办会议申请全部审批通过后，</a:t>
            </a:r>
            <a:r>
              <a:rPr lang="zh-CN" altLang="zh-CN" sz="1600" dirty="0">
                <a:latin typeface="微软雅黑" panose="020B0503020204020204" charset="-122"/>
                <a:ea typeface="微软雅黑" panose="020B0503020204020204" charset="-122"/>
                <a:sym typeface="+mn-ea"/>
              </a:rPr>
              <a:t>可以在</a:t>
            </a:r>
            <a:r>
              <a:rPr lang="zh-CN" altLang="en-US" sz="1600" b="1" dirty="0">
                <a:latin typeface="微软雅黑" panose="020B0503020204020204" charset="-122"/>
                <a:ea typeface="微软雅黑" panose="020B0503020204020204" charset="-122"/>
                <a:sym typeface="+mn-ea"/>
              </a:rPr>
              <a:t>会议详情页</a:t>
            </a:r>
            <a:r>
              <a:rPr lang="zh-CN" altLang="en-US" sz="1600" dirty="0">
                <a:latin typeface="微软雅黑" panose="020B0503020204020204" charset="-122"/>
                <a:ea typeface="微软雅黑" panose="020B0503020204020204" charset="-122"/>
                <a:sym typeface="+mn-ea"/>
              </a:rPr>
              <a:t>选择添加协办人；例如一些大会需要其他销售协助，可以选择将其添加为协办人，协办人可以再次添加协办人；</a:t>
            </a:r>
          </a:p>
          <a:p>
            <a:pPr marL="342900" indent="-252095" fontAlgn="auto">
              <a:lnSpc>
                <a:spcPct val="140000"/>
              </a:lnSpc>
              <a:buFont typeface="+mj-lt"/>
              <a:buAutoNum type="arabicPeriod"/>
            </a:pPr>
            <a:r>
              <a:rPr lang="zh-CN" altLang="zh-CN" sz="1600" dirty="0">
                <a:latin typeface="微软雅黑" panose="020B0503020204020204" charset="-122"/>
                <a:ea typeface="微软雅黑" panose="020B0503020204020204" charset="-122"/>
                <a:sym typeface="+mn-ea"/>
              </a:rPr>
              <a:t>可通过姓名和邮箱搜索，支持</a:t>
            </a:r>
            <a:r>
              <a:rPr lang="zh-CN" altLang="en-US" sz="1600" dirty="0">
                <a:latin typeface="微软雅黑" panose="020B0503020204020204" charset="-122"/>
                <a:ea typeface="微软雅黑" panose="020B0503020204020204" charset="-122"/>
                <a:sym typeface="+mn-ea"/>
              </a:rPr>
              <a:t>添加多个协办人</a:t>
            </a:r>
            <a:r>
              <a:rPr lang="zh-CN" altLang="zh-CN" sz="1600" dirty="0">
                <a:latin typeface="微软雅黑" panose="020B0503020204020204" charset="-122"/>
                <a:ea typeface="微软雅黑" panose="020B0503020204020204" charset="-122"/>
                <a:sym typeface="+mn-ea"/>
              </a:rPr>
              <a:t>；</a:t>
            </a:r>
          </a:p>
          <a:p>
            <a:pPr marL="342900" indent="-252095" fontAlgn="auto">
              <a:lnSpc>
                <a:spcPct val="140000"/>
              </a:lnSpc>
              <a:buFont typeface="+mj-lt"/>
              <a:buAutoNum type="arabicPeriod"/>
            </a:pPr>
            <a:r>
              <a:rPr lang="zh-CN" altLang="zh-CN" sz="1600" dirty="0">
                <a:latin typeface="微软雅黑" panose="020B0503020204020204" charset="-122"/>
                <a:ea typeface="微软雅黑" panose="020B0503020204020204" charset="-122"/>
                <a:sym typeface="+mn-ea"/>
              </a:rPr>
              <a:t>已添加的协办人信息可在详情页查看，也可操作删除</a:t>
            </a:r>
            <a:r>
              <a:rPr lang="zh-CN" altLang="en-US" sz="1600" dirty="0">
                <a:latin typeface="微软雅黑" panose="020B0503020204020204" charset="-122"/>
                <a:ea typeface="微软雅黑" panose="020B0503020204020204" charset="-122"/>
                <a:sym typeface="+mn-ea"/>
              </a:rPr>
              <a:t>；</a:t>
            </a:r>
            <a:endParaRPr lang="en-US" altLang="zh-CN" sz="1600" dirty="0">
              <a:latin typeface="微软雅黑" panose="020B0503020204020204" charset="-122"/>
              <a:ea typeface="微软雅黑" panose="020B0503020204020204" charset="-122"/>
              <a:sym typeface="+mn-ea"/>
            </a:endParaRPr>
          </a:p>
          <a:p>
            <a:pPr marL="342900" indent="-252095">
              <a:lnSpc>
                <a:spcPct val="140000"/>
              </a:lnSpc>
              <a:buFont typeface="+mj-lt"/>
              <a:buAutoNum type="arabicPeriod"/>
            </a:pPr>
            <a:r>
              <a:rPr lang="zh-CN" altLang="en-US" sz="1600" b="1" dirty="0">
                <a:latin typeface="微软雅黑" panose="020B0503020204020204" charset="-122"/>
                <a:ea typeface="微软雅黑" panose="020B0503020204020204" charset="-122"/>
                <a:sym typeface="+mn-ea"/>
              </a:rPr>
              <a:t>协办人除了无法提交关会和会后讲者核销单据，其它权限与会议负责人一致；</a:t>
            </a:r>
            <a:endParaRPr lang="zh-CN" altLang="en-US" sz="1600" dirty="0">
              <a:latin typeface="微软雅黑" panose="020B0503020204020204" charset="-122"/>
              <a:ea typeface="微软雅黑" panose="020B0503020204020204" charset="-122"/>
              <a:sym typeface="+mn-ea"/>
            </a:endParaRPr>
          </a:p>
          <a:p>
            <a:pPr marL="90805" fontAlgn="auto">
              <a:lnSpc>
                <a:spcPct val="140000"/>
              </a:lnSpc>
            </a:pPr>
            <a:endParaRPr lang="zh-CN" altLang="en-US" sz="1600" dirty="0">
              <a:solidFill>
                <a:schemeClr val="tx1"/>
              </a:solidFill>
              <a:latin typeface="微软雅黑" panose="020B0503020204020204" charset="-122"/>
              <a:ea typeface="微软雅黑" panose="020B0503020204020204" charset="-122"/>
              <a:sym typeface="+mn-ea"/>
            </a:endParaRPr>
          </a:p>
        </p:txBody>
      </p:sp>
      <p:pic>
        <p:nvPicPr>
          <p:cNvPr id="6" name="图片 5" descr="图形用户界面, 应用程序&#10;&#10;AI 生成的内容可能不正确。">
            <a:extLst>
              <a:ext uri="{FF2B5EF4-FFF2-40B4-BE49-F238E27FC236}">
                <a16:creationId xmlns:a16="http://schemas.microsoft.com/office/drawing/2014/main" id="{283566CB-3415-822D-E7BA-6D66C37E8FEE}"/>
              </a:ext>
            </a:extLst>
          </p:cNvPr>
          <p:cNvPicPr>
            <a:picLocks noChangeAspect="1"/>
          </p:cNvPicPr>
          <p:nvPr/>
        </p:nvPicPr>
        <p:blipFill>
          <a:blip r:embed="rId2"/>
          <a:stretch>
            <a:fillRect/>
          </a:stretch>
        </p:blipFill>
        <p:spPr>
          <a:xfrm>
            <a:off x="564945" y="1031233"/>
            <a:ext cx="3164651" cy="6480000"/>
          </a:xfrm>
          <a:prstGeom prst="rect">
            <a:avLst/>
          </a:prstGeom>
          <a:ln>
            <a:solidFill>
              <a:schemeClr val="bg1">
                <a:lumMod val="95000"/>
              </a:schemeClr>
            </a:solidFill>
          </a:ln>
        </p:spPr>
      </p:pic>
      <p:pic>
        <p:nvPicPr>
          <p:cNvPr id="9" name="图片 8" descr="图形用户界面, 文本, 应用程序, 聊天或短信&#10;&#10;AI 生成的内容可能不正确。">
            <a:extLst>
              <a:ext uri="{FF2B5EF4-FFF2-40B4-BE49-F238E27FC236}">
                <a16:creationId xmlns:a16="http://schemas.microsoft.com/office/drawing/2014/main" id="{F8500FBE-FF9F-E848-A344-8EA55A97BF89}"/>
              </a:ext>
            </a:extLst>
          </p:cNvPr>
          <p:cNvPicPr>
            <a:picLocks noChangeAspect="1"/>
          </p:cNvPicPr>
          <p:nvPr/>
        </p:nvPicPr>
        <p:blipFill>
          <a:blip r:embed="rId3"/>
          <a:stretch>
            <a:fillRect/>
          </a:stretch>
        </p:blipFill>
        <p:spPr>
          <a:xfrm>
            <a:off x="3989961" y="1031233"/>
            <a:ext cx="3180368" cy="6480000"/>
          </a:xfrm>
          <a:prstGeom prst="rect">
            <a:avLst/>
          </a:prstGeom>
          <a:ln>
            <a:solidFill>
              <a:schemeClr val="bg1">
                <a:lumMod val="95000"/>
              </a:schemeClr>
            </a:solidFill>
          </a:ln>
        </p:spPr>
      </p:pic>
    </p:spTree>
    <p:extLst>
      <p:ext uri="{BB962C8B-B14F-4D97-AF65-F5344CB8AC3E}">
        <p14:creationId xmlns:p14="http://schemas.microsoft.com/office/powerpoint/2010/main" val="243680638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3AC2B5-39BE-1537-A860-9BB15A06E0EE}"/>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165FE575-9C20-5116-533C-D42BAAC2B51D}"/>
              </a:ext>
            </a:extLst>
          </p:cNvPr>
          <p:cNvSpPr>
            <a:spLocks noGrp="1"/>
          </p:cNvSpPr>
          <p:nvPr>
            <p:ph type="title"/>
          </p:nvPr>
        </p:nvSpPr>
        <p:spPr/>
        <p:txBody>
          <a:bodyPr/>
          <a:lstStyle/>
          <a:p>
            <a:r>
              <a:rPr lang="en-US" altLang="zh-CN" dirty="0">
                <a:latin typeface="微软雅黑" panose="020B0503020204020204" charset="-122"/>
                <a:ea typeface="微软雅黑" panose="020B0503020204020204" charset="-122"/>
                <a:cs typeface="微软雅黑" panose="020B0503020204020204" charset="-122"/>
                <a:sym typeface="+mn-ea"/>
              </a:rPr>
              <a:t>2.5 </a:t>
            </a:r>
            <a:r>
              <a:rPr lang="zh-CN" altLang="en-US" dirty="0">
                <a:latin typeface="微软雅黑" panose="020B0503020204020204" charset="-122"/>
                <a:ea typeface="微软雅黑" panose="020B0503020204020204" charset="-122"/>
                <a:cs typeface="微软雅黑" panose="020B0503020204020204" charset="-122"/>
                <a:sym typeface="+mn-ea"/>
              </a:rPr>
              <a:t>会前其他准备工作</a:t>
            </a:r>
            <a:r>
              <a:rPr lang="en-US" altLang="zh-CN" dirty="0">
                <a:latin typeface="微软雅黑" panose="020B0503020204020204" charset="-122"/>
                <a:ea typeface="微软雅黑" panose="020B0503020204020204" charset="-122"/>
                <a:cs typeface="微软雅黑" panose="020B0503020204020204" charset="-122"/>
                <a:sym typeface="+mn-ea"/>
              </a:rPr>
              <a:t> -</a:t>
            </a:r>
            <a:r>
              <a:rPr lang="zh-CN" altLang="en-US" dirty="0">
                <a:latin typeface="微软雅黑" panose="020B0503020204020204" charset="-122"/>
                <a:ea typeface="微软雅黑" panose="020B0503020204020204" charset="-122"/>
                <a:cs typeface="微软雅黑" panose="020B0503020204020204" charset="-122"/>
                <a:sym typeface="+mn-ea"/>
              </a:rPr>
              <a:t>讲者服务邀请书签署</a:t>
            </a:r>
          </a:p>
        </p:txBody>
      </p:sp>
      <p:sp>
        <p:nvSpPr>
          <p:cNvPr id="3" name="灯片编号占位符 2">
            <a:extLst>
              <a:ext uri="{FF2B5EF4-FFF2-40B4-BE49-F238E27FC236}">
                <a16:creationId xmlns:a16="http://schemas.microsoft.com/office/drawing/2014/main" id="{E78479D3-A867-7760-F469-3A61309E9F77}"/>
              </a:ext>
            </a:extLst>
          </p:cNvPr>
          <p:cNvSpPr>
            <a:spLocks noGrp="1"/>
          </p:cNvSpPr>
          <p:nvPr>
            <p:ph type="sldNum" sz="quarter" idx="7"/>
          </p:nvPr>
        </p:nvSpPr>
        <p:spPr/>
        <p:txBody>
          <a:bodyPr/>
          <a:lstStyle/>
          <a:p>
            <a:pPr marL="25400">
              <a:lnSpc>
                <a:spcPts val="1240"/>
              </a:lnSpc>
            </a:pPr>
            <a:fld id="{81D60167-4931-47E6-BA6A-407CBD079E47}" type="slidenum">
              <a:rPr dirty="0"/>
              <a:t>46</a:t>
            </a:fld>
            <a:endParaRPr dirty="0"/>
          </a:p>
        </p:txBody>
      </p:sp>
      <p:sp>
        <p:nvSpPr>
          <p:cNvPr id="5" name="文本框 4">
            <a:extLst>
              <a:ext uri="{FF2B5EF4-FFF2-40B4-BE49-F238E27FC236}">
                <a16:creationId xmlns:a16="http://schemas.microsoft.com/office/drawing/2014/main" id="{73B38BC3-7E0E-7776-6F0B-DE3A42BCD7AC}"/>
              </a:ext>
            </a:extLst>
          </p:cNvPr>
          <p:cNvSpPr txBox="1"/>
          <p:nvPr/>
        </p:nvSpPr>
        <p:spPr>
          <a:xfrm>
            <a:off x="8054501" y="2130357"/>
            <a:ext cx="5136205" cy="2968571"/>
          </a:xfrm>
          <a:prstGeom prst="rect">
            <a:avLst/>
          </a:prstGeom>
          <a:noFill/>
        </p:spPr>
        <p:txBody>
          <a:bodyPr wrap="square" rtlCol="0" anchor="t">
            <a:noAutofit/>
          </a:bodyPr>
          <a:lstStyle/>
          <a:p>
            <a:pPr marL="342900" indent="-342900">
              <a:lnSpc>
                <a:spcPct val="110000"/>
              </a:lnSpc>
              <a:buFont typeface="+mj-lt"/>
              <a:buAutoNum type="arabicPeriod"/>
            </a:pPr>
            <a:r>
              <a:rPr lang="zh-CN" altLang="en-US" sz="1600" b="1" dirty="0">
                <a:latin typeface="微软雅黑" panose="020B0503020204020204" charset="-122"/>
                <a:ea typeface="微软雅黑" panose="020B0503020204020204" charset="-122"/>
                <a:sym typeface="+mn-ea"/>
              </a:rPr>
              <a:t>签署时间限制：</a:t>
            </a:r>
            <a:r>
              <a:rPr lang="zh-CN" altLang="en-US" sz="1600" dirty="0">
                <a:latin typeface="微软雅黑" panose="020B0503020204020204" charset="-122"/>
                <a:ea typeface="微软雅黑" panose="020B0503020204020204" charset="-122"/>
                <a:sym typeface="+mn-ea"/>
              </a:rPr>
              <a:t>会议结束前签署单次协议可电子签或纸质签、</a:t>
            </a:r>
            <a:r>
              <a:rPr lang="zh-CN" altLang="en-US" sz="1600" dirty="0">
                <a:solidFill>
                  <a:srgbClr val="FF0000"/>
                </a:solidFill>
                <a:latin typeface="微软雅黑" panose="020B0503020204020204" charset="-122"/>
                <a:ea typeface="微软雅黑" panose="020B0503020204020204" charset="-122"/>
                <a:sym typeface="+mn-ea"/>
              </a:rPr>
              <a:t>会议结束后签署单次协议只能纸质签；</a:t>
            </a:r>
            <a:endParaRPr lang="en-US" altLang="zh-CN" sz="1600" dirty="0">
              <a:solidFill>
                <a:srgbClr val="FF0000"/>
              </a:solidFill>
              <a:latin typeface="微软雅黑" panose="020B0503020204020204" charset="-122"/>
              <a:ea typeface="微软雅黑" panose="020B0503020204020204" charset="-122"/>
              <a:sym typeface="+mn-ea"/>
            </a:endParaRPr>
          </a:p>
          <a:p>
            <a:pPr marL="342900" indent="-342900">
              <a:lnSpc>
                <a:spcPct val="110000"/>
              </a:lnSpc>
              <a:buFont typeface="+mj-lt"/>
              <a:buAutoNum type="arabicPeriod"/>
            </a:pPr>
            <a:r>
              <a:rPr lang="zh-CN" altLang="en-US" sz="1600" dirty="0">
                <a:latin typeface="微软雅黑" panose="020B0503020204020204" charset="-122"/>
                <a:ea typeface="微软雅黑" panose="020B0503020204020204" charset="-122"/>
                <a:sym typeface="+mn-ea"/>
              </a:rPr>
              <a:t>签署次数要求：每次服务需要签署一次（更改服务需要重签）；</a:t>
            </a:r>
            <a:endParaRPr lang="en-US" altLang="zh-CN" sz="1600" dirty="0">
              <a:latin typeface="微软雅黑" panose="020B0503020204020204" charset="-122"/>
              <a:ea typeface="微软雅黑" panose="020B0503020204020204" charset="-122"/>
              <a:sym typeface="+mn-ea"/>
            </a:endParaRPr>
          </a:p>
          <a:p>
            <a:pPr marL="342900" indent="-342900">
              <a:lnSpc>
                <a:spcPct val="110000"/>
              </a:lnSpc>
              <a:buFont typeface="+mj-lt"/>
              <a:buAutoNum type="arabicPeriod"/>
            </a:pPr>
            <a:r>
              <a:rPr lang="zh-CN" altLang="en-US" sz="1600" dirty="0">
                <a:latin typeface="微软雅黑" panose="020B0503020204020204" charset="-122"/>
                <a:ea typeface="微软雅黑" panose="020B0503020204020204" charset="-122"/>
                <a:sym typeface="+mn-ea"/>
              </a:rPr>
              <a:t>签署方式要求：允许电子签（点击电子签链接</a:t>
            </a:r>
            <a:r>
              <a:rPr lang="en-US" altLang="zh-CN" sz="1600" dirty="0">
                <a:latin typeface="微软雅黑" panose="020B0503020204020204" charset="-122"/>
                <a:ea typeface="微软雅黑" panose="020B0503020204020204" charset="-122"/>
                <a:sym typeface="+mn-ea"/>
              </a:rPr>
              <a:t>-</a:t>
            </a:r>
            <a:r>
              <a:rPr lang="zh-CN" altLang="en-US" sz="1600" dirty="0">
                <a:latin typeface="微软雅黑" panose="020B0503020204020204" charset="-122"/>
                <a:ea typeface="微软雅黑" panose="020B0503020204020204" charset="-122"/>
                <a:sym typeface="+mn-ea"/>
              </a:rPr>
              <a:t>确认发送）和纸质签（下载纸质签模版</a:t>
            </a:r>
            <a:r>
              <a:rPr lang="en-US" altLang="zh-CN" sz="1600" dirty="0">
                <a:latin typeface="微软雅黑" panose="020B0503020204020204" charset="-122"/>
                <a:ea typeface="微软雅黑" panose="020B0503020204020204" charset="-122"/>
                <a:sym typeface="+mn-ea"/>
              </a:rPr>
              <a:t>-</a:t>
            </a:r>
            <a:r>
              <a:rPr lang="zh-CN" altLang="en-US" sz="1600" dirty="0">
                <a:latin typeface="微软雅黑" panose="020B0503020204020204" charset="-122"/>
                <a:ea typeface="微软雅黑" panose="020B0503020204020204" charset="-122"/>
                <a:sym typeface="+mn-ea"/>
              </a:rPr>
              <a:t>签署完成之后上传纸质版协议）；</a:t>
            </a:r>
            <a:endParaRPr lang="en-US" altLang="zh-CN" sz="1600" dirty="0">
              <a:latin typeface="微软雅黑" panose="020B0503020204020204" charset="-122"/>
              <a:ea typeface="微软雅黑" panose="020B0503020204020204" charset="-122"/>
              <a:sym typeface="+mn-ea"/>
            </a:endParaRPr>
          </a:p>
          <a:p>
            <a:pPr marL="342900" indent="-342900">
              <a:lnSpc>
                <a:spcPct val="110000"/>
              </a:lnSpc>
              <a:buFont typeface="+mj-lt"/>
              <a:buAutoNum type="arabicPeriod"/>
            </a:pPr>
            <a:r>
              <a:rPr lang="zh-CN" altLang="en-US" sz="1600" dirty="0">
                <a:latin typeface="微软雅黑" panose="020B0503020204020204" charset="-122"/>
                <a:ea typeface="微软雅黑" panose="020B0503020204020204" charset="-122"/>
                <a:sym typeface="+mn-ea"/>
              </a:rPr>
              <a:t>劳务费为</a:t>
            </a:r>
            <a:r>
              <a:rPr lang="en-US" altLang="zh-CN" sz="1600" dirty="0">
                <a:latin typeface="微软雅黑" panose="020B0503020204020204" charset="-122"/>
                <a:ea typeface="微软雅黑" panose="020B0503020204020204" charset="-122"/>
                <a:sym typeface="+mn-ea"/>
              </a:rPr>
              <a:t>0</a:t>
            </a:r>
            <a:r>
              <a:rPr lang="zh-CN" altLang="en-US" sz="1600" dirty="0">
                <a:latin typeface="微软雅黑" panose="020B0503020204020204" charset="-122"/>
                <a:ea typeface="微软雅黑" panose="020B0503020204020204" charset="-122"/>
                <a:sym typeface="+mn-ea"/>
              </a:rPr>
              <a:t>元，无需签署单次协议；</a:t>
            </a:r>
            <a:endParaRPr lang="en-US" altLang="zh-CN" sz="1600" dirty="0">
              <a:latin typeface="微软雅黑" panose="020B0503020204020204" charset="-122"/>
              <a:ea typeface="微软雅黑" panose="020B0503020204020204" charset="-122"/>
              <a:sym typeface="+mn-ea"/>
            </a:endParaRPr>
          </a:p>
          <a:p>
            <a:pPr marL="342900" indent="-342900">
              <a:lnSpc>
                <a:spcPct val="110000"/>
              </a:lnSpc>
              <a:buFont typeface="+mj-lt"/>
              <a:buAutoNum type="arabicPeriod"/>
            </a:pPr>
            <a:r>
              <a:rPr lang="zh-CN" altLang="en-US" sz="1600" dirty="0">
                <a:solidFill>
                  <a:srgbClr val="FF0000"/>
                </a:solidFill>
                <a:latin typeface="微软雅黑" panose="020B0503020204020204" charset="-122"/>
                <a:ea typeface="微软雅黑" panose="020B0503020204020204" charset="-122"/>
                <a:sym typeface="+mn-ea"/>
              </a:rPr>
              <a:t>签署了服务邀请书的讲者才可以发起讲课费结算。</a:t>
            </a:r>
            <a:endParaRPr lang="zh-CN" altLang="en-US" sz="1600" dirty="0">
              <a:latin typeface="微软雅黑" panose="020B0503020204020204" charset="-122"/>
              <a:ea typeface="微软雅黑" panose="020B0503020204020204" charset="-122"/>
              <a:sym typeface="+mn-ea"/>
            </a:endParaRPr>
          </a:p>
          <a:p>
            <a:pPr>
              <a:lnSpc>
                <a:spcPct val="110000"/>
              </a:lnSpc>
            </a:pPr>
            <a:endParaRPr lang="zh-CN" altLang="en-US" sz="1600" dirty="0">
              <a:latin typeface="微软雅黑" panose="020B0503020204020204" charset="-122"/>
              <a:ea typeface="微软雅黑" panose="020B0503020204020204" charset="-122"/>
              <a:sym typeface="+mn-ea"/>
            </a:endParaRPr>
          </a:p>
          <a:p>
            <a:pPr marL="342900" indent="-252095">
              <a:lnSpc>
                <a:spcPct val="140000"/>
              </a:lnSpc>
              <a:buFont typeface="+mj-lt"/>
              <a:buAutoNum type="arabicPeriod"/>
            </a:pPr>
            <a:endParaRPr lang="zh-CN" altLang="en-US" sz="1600" dirty="0">
              <a:latin typeface="微软雅黑" panose="020B0503020204020204" charset="-122"/>
              <a:ea typeface="微软雅黑" panose="020B0503020204020204" charset="-122"/>
              <a:cs typeface="微软雅黑" panose="020B0503020204020204" charset="-122"/>
              <a:sym typeface="+mn-ea"/>
            </a:endParaRPr>
          </a:p>
          <a:p>
            <a:pPr marL="342900" indent="-252095">
              <a:lnSpc>
                <a:spcPct val="140000"/>
              </a:lnSpc>
              <a:buFont typeface="+mj-lt"/>
              <a:buAutoNum type="arabicPeriod"/>
            </a:pPr>
            <a:endParaRPr lang="zh-CN" altLang="en-US" sz="1600" dirty="0">
              <a:latin typeface="微软雅黑" panose="020B0503020204020204" charset="-122"/>
              <a:ea typeface="微软雅黑" panose="020B0503020204020204" charset="-122"/>
              <a:cs typeface="微软雅黑" panose="020B0503020204020204" charset="-122"/>
              <a:sym typeface="+mn-ea"/>
            </a:endParaRPr>
          </a:p>
          <a:p>
            <a:pPr marL="342900" indent="-252095" fontAlgn="auto">
              <a:lnSpc>
                <a:spcPct val="140000"/>
              </a:lnSpc>
              <a:buFont typeface="+mj-lt"/>
              <a:buAutoNum type="arabicPeriod"/>
            </a:pPr>
            <a:endParaRPr lang="zh-CN" altLang="en-US" sz="1600" dirty="0">
              <a:solidFill>
                <a:schemeClr val="tx1"/>
              </a:solidFill>
              <a:latin typeface="微软雅黑" panose="020B0503020204020204" charset="-122"/>
              <a:ea typeface="微软雅黑" panose="020B0503020204020204" charset="-122"/>
              <a:sym typeface="+mn-ea"/>
            </a:endParaRPr>
          </a:p>
        </p:txBody>
      </p:sp>
      <p:pic>
        <p:nvPicPr>
          <p:cNvPr id="7" name="图片 6" descr="图形用户界面, 应用程序&#10;&#10;AI 生成的内容可能不正确。">
            <a:extLst>
              <a:ext uri="{FF2B5EF4-FFF2-40B4-BE49-F238E27FC236}">
                <a16:creationId xmlns:a16="http://schemas.microsoft.com/office/drawing/2014/main" id="{6FC3391E-1875-FFB0-1282-CF546367B9C0}"/>
              </a:ext>
            </a:extLst>
          </p:cNvPr>
          <p:cNvPicPr>
            <a:picLocks noChangeAspect="1"/>
          </p:cNvPicPr>
          <p:nvPr/>
        </p:nvPicPr>
        <p:blipFill>
          <a:blip r:embed="rId2"/>
          <a:stretch>
            <a:fillRect/>
          </a:stretch>
        </p:blipFill>
        <p:spPr>
          <a:xfrm>
            <a:off x="564945" y="1002253"/>
            <a:ext cx="3149011" cy="6480000"/>
          </a:xfrm>
          <a:prstGeom prst="rect">
            <a:avLst/>
          </a:prstGeom>
          <a:ln>
            <a:solidFill>
              <a:schemeClr val="bg1">
                <a:lumMod val="95000"/>
              </a:schemeClr>
            </a:solidFill>
          </a:ln>
        </p:spPr>
      </p:pic>
      <p:pic>
        <p:nvPicPr>
          <p:cNvPr id="10" name="图片 9" descr="图形用户界面, 应用程序&#10;&#10;AI 生成的内容可能不正确。">
            <a:extLst>
              <a:ext uri="{FF2B5EF4-FFF2-40B4-BE49-F238E27FC236}">
                <a16:creationId xmlns:a16="http://schemas.microsoft.com/office/drawing/2014/main" id="{E5862E2D-8F62-3C3A-C27B-4D0028A75DDB}"/>
              </a:ext>
            </a:extLst>
          </p:cNvPr>
          <p:cNvPicPr>
            <a:picLocks noChangeAspect="1"/>
          </p:cNvPicPr>
          <p:nvPr/>
        </p:nvPicPr>
        <p:blipFill>
          <a:blip r:embed="rId3"/>
          <a:stretch>
            <a:fillRect/>
          </a:stretch>
        </p:blipFill>
        <p:spPr>
          <a:xfrm>
            <a:off x="3892687" y="1002253"/>
            <a:ext cx="3145631" cy="6480000"/>
          </a:xfrm>
          <a:prstGeom prst="rect">
            <a:avLst/>
          </a:prstGeom>
          <a:ln>
            <a:solidFill>
              <a:schemeClr val="bg1">
                <a:lumMod val="95000"/>
              </a:schemeClr>
            </a:solidFill>
          </a:ln>
        </p:spPr>
      </p:pic>
    </p:spTree>
    <p:extLst>
      <p:ext uri="{BB962C8B-B14F-4D97-AF65-F5344CB8AC3E}">
        <p14:creationId xmlns:p14="http://schemas.microsoft.com/office/powerpoint/2010/main" val="327888481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06A95C-226E-5099-4AD5-5AEB6704896F}"/>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4071EA67-8A32-AE84-5E83-9D6FF61B1729}"/>
              </a:ext>
            </a:extLst>
          </p:cNvPr>
          <p:cNvSpPr>
            <a:spLocks noGrp="1"/>
          </p:cNvSpPr>
          <p:nvPr>
            <p:ph type="title"/>
          </p:nvPr>
        </p:nvSpPr>
        <p:spPr/>
        <p:txBody>
          <a:bodyPr/>
          <a:lstStyle/>
          <a:p>
            <a:r>
              <a:rPr lang="en-US" altLang="zh-CN" dirty="0">
                <a:latin typeface="微软雅黑" panose="020B0503020204020204" charset="-122"/>
                <a:ea typeface="微软雅黑" panose="020B0503020204020204" charset="-122"/>
                <a:cs typeface="微软雅黑" panose="020B0503020204020204" charset="-122"/>
                <a:sym typeface="+mn-ea"/>
              </a:rPr>
              <a:t>2.6 </a:t>
            </a:r>
            <a:r>
              <a:rPr lang="zh-CN" altLang="en-US" dirty="0">
                <a:latin typeface="微软雅黑" panose="020B0503020204020204" charset="-122"/>
                <a:ea typeface="微软雅黑" panose="020B0503020204020204" charset="-122"/>
                <a:cs typeface="微软雅黑" panose="020B0503020204020204" charset="-122"/>
                <a:sym typeface="+mn-ea"/>
              </a:rPr>
              <a:t>会前其他准备工作</a:t>
            </a:r>
            <a:r>
              <a:rPr lang="en-US" altLang="zh-CN" dirty="0">
                <a:latin typeface="微软雅黑" panose="020B0503020204020204" charset="-122"/>
                <a:ea typeface="微软雅黑" panose="020B0503020204020204" charset="-122"/>
                <a:cs typeface="微软雅黑" panose="020B0503020204020204" charset="-122"/>
                <a:sym typeface="+mn-ea"/>
              </a:rPr>
              <a:t> -</a:t>
            </a:r>
            <a:r>
              <a:rPr lang="zh-CN" altLang="en-US" dirty="0">
                <a:latin typeface="微软雅黑" panose="020B0503020204020204" charset="-122"/>
                <a:ea typeface="微软雅黑" panose="020B0503020204020204" charset="-122"/>
                <a:cs typeface="微软雅黑" panose="020B0503020204020204" charset="-122"/>
                <a:sym typeface="+mn-ea"/>
              </a:rPr>
              <a:t>邀约报名添加参会人</a:t>
            </a:r>
          </a:p>
        </p:txBody>
      </p:sp>
      <p:sp>
        <p:nvSpPr>
          <p:cNvPr id="3" name="灯片编号占位符 2">
            <a:extLst>
              <a:ext uri="{FF2B5EF4-FFF2-40B4-BE49-F238E27FC236}">
                <a16:creationId xmlns:a16="http://schemas.microsoft.com/office/drawing/2014/main" id="{DEBE4AFF-0E4A-9C9B-9E26-9E9D2DB1EC8F}"/>
              </a:ext>
            </a:extLst>
          </p:cNvPr>
          <p:cNvSpPr>
            <a:spLocks noGrp="1"/>
          </p:cNvSpPr>
          <p:nvPr>
            <p:ph type="sldNum" sz="quarter" idx="7"/>
          </p:nvPr>
        </p:nvSpPr>
        <p:spPr/>
        <p:txBody>
          <a:bodyPr/>
          <a:lstStyle/>
          <a:p>
            <a:pPr marL="25400">
              <a:lnSpc>
                <a:spcPts val="1240"/>
              </a:lnSpc>
            </a:pPr>
            <a:fld id="{81D60167-4931-47E6-BA6A-407CBD079E47}" type="slidenum">
              <a:rPr dirty="0"/>
              <a:t>47</a:t>
            </a:fld>
            <a:endParaRPr dirty="0"/>
          </a:p>
        </p:txBody>
      </p:sp>
      <p:sp>
        <p:nvSpPr>
          <p:cNvPr id="5" name="文本框 4">
            <a:extLst>
              <a:ext uri="{FF2B5EF4-FFF2-40B4-BE49-F238E27FC236}">
                <a16:creationId xmlns:a16="http://schemas.microsoft.com/office/drawing/2014/main" id="{5D157972-95CC-FDF7-427B-4129B96EC620}"/>
              </a:ext>
            </a:extLst>
          </p:cNvPr>
          <p:cNvSpPr txBox="1"/>
          <p:nvPr/>
        </p:nvSpPr>
        <p:spPr>
          <a:xfrm>
            <a:off x="8394970" y="1342417"/>
            <a:ext cx="4795736" cy="5933872"/>
          </a:xfrm>
          <a:prstGeom prst="rect">
            <a:avLst/>
          </a:prstGeom>
          <a:noFill/>
        </p:spPr>
        <p:txBody>
          <a:bodyPr wrap="square" rtlCol="0" anchor="t">
            <a:noAutofit/>
          </a:bodyPr>
          <a:lstStyle/>
          <a:p>
            <a:pPr indent="0" defTabSz="266700" fontAlgn="auto">
              <a:lnSpc>
                <a:spcPct val="150000"/>
              </a:lnSpc>
              <a:spcBef>
                <a:spcPct val="0"/>
              </a:spcBef>
              <a:spcAft>
                <a:spcPct val="0"/>
              </a:spcAft>
              <a:buFont typeface="Arial" panose="020B0604020202020204" pitchFamily="34" charset="0"/>
              <a:buNone/>
            </a:pPr>
            <a:r>
              <a:rPr lang="en-US" altLang="zh-CN" sz="1600" dirty="0">
                <a:latin typeface="微软雅黑" panose="020B0503020204020204" charset="-122"/>
                <a:ea typeface="微软雅黑" panose="020B0503020204020204" charset="-122"/>
                <a:cs typeface="微软雅黑" panose="020B0503020204020204" charset="-122"/>
              </a:rPr>
              <a:t>1.</a:t>
            </a:r>
            <a:r>
              <a:rPr lang="zh-CN" altLang="en-US" sz="1600" dirty="0">
                <a:latin typeface="微软雅黑" panose="020B0503020204020204" charset="-122"/>
                <a:ea typeface="微软雅黑" panose="020B0503020204020204" charset="-122"/>
                <a:sym typeface="+mn-ea"/>
              </a:rPr>
              <a:t>会议审批通过后，会议开始前，系统自动根据会议信息生成会议邀请函，会议申请人</a:t>
            </a:r>
            <a:r>
              <a:rPr lang="en-US" altLang="zh-CN" sz="1600" dirty="0">
                <a:latin typeface="微软雅黑" panose="020B0503020204020204" charset="-122"/>
                <a:ea typeface="微软雅黑" panose="020B0503020204020204" charset="-122"/>
                <a:sym typeface="+mn-ea"/>
              </a:rPr>
              <a:t>/</a:t>
            </a:r>
            <a:r>
              <a:rPr lang="zh-CN" altLang="en-US" sz="1600" dirty="0">
                <a:latin typeface="微软雅黑" panose="020B0503020204020204" charset="-122"/>
                <a:ea typeface="微软雅黑" panose="020B0503020204020204" charset="-122"/>
                <a:sym typeface="+mn-ea"/>
              </a:rPr>
              <a:t>负责人</a:t>
            </a:r>
            <a:r>
              <a:rPr lang="en-US" altLang="zh-CN" sz="1600" dirty="0">
                <a:latin typeface="微软雅黑" panose="020B0503020204020204" charset="-122"/>
                <a:ea typeface="微软雅黑" panose="020B0503020204020204" charset="-122"/>
                <a:sym typeface="+mn-ea"/>
              </a:rPr>
              <a:t>/</a:t>
            </a:r>
            <a:r>
              <a:rPr lang="zh-CN" altLang="en-US" sz="1600" dirty="0">
                <a:latin typeface="微软雅黑" panose="020B0503020204020204" charset="-122"/>
                <a:ea typeface="微软雅黑" panose="020B0503020204020204" charset="-122"/>
                <a:sym typeface="+mn-ea"/>
              </a:rPr>
              <a:t>协办人可在“会议详情页面</a:t>
            </a:r>
            <a:r>
              <a:rPr lang="en-US" altLang="zh-CN" sz="1600" dirty="0">
                <a:latin typeface="微软雅黑" panose="020B0503020204020204" charset="-122"/>
                <a:ea typeface="微软雅黑" panose="020B0503020204020204" charset="-122"/>
                <a:sym typeface="+mn-ea"/>
              </a:rPr>
              <a:t>-</a:t>
            </a:r>
            <a:r>
              <a:rPr lang="zh-CN" altLang="en-US" sz="1600" dirty="0">
                <a:latin typeface="微软雅黑" panose="020B0503020204020204" charset="-122"/>
                <a:ea typeface="微软雅黑" panose="020B0503020204020204" charset="-122"/>
                <a:sym typeface="+mn-ea"/>
              </a:rPr>
              <a:t>邀约报名管理”板块中添加</a:t>
            </a:r>
            <a:r>
              <a:rPr lang="en-US" altLang="zh-CN" sz="1600" dirty="0">
                <a:latin typeface="微软雅黑" panose="020B0503020204020204" charset="-122"/>
                <a:ea typeface="微软雅黑" panose="020B0503020204020204" charset="-122"/>
                <a:sym typeface="+mn-ea"/>
              </a:rPr>
              <a:t>/</a:t>
            </a:r>
            <a:r>
              <a:rPr lang="zh-CN" altLang="en-US" sz="1600" dirty="0">
                <a:latin typeface="微软雅黑" panose="020B0503020204020204" charset="-122"/>
                <a:ea typeface="微软雅黑" panose="020B0503020204020204" charset="-122"/>
                <a:sym typeface="+mn-ea"/>
              </a:rPr>
              <a:t>删除外部参会人；</a:t>
            </a:r>
            <a:endParaRPr lang="en-US" altLang="zh-CN" sz="1600" dirty="0">
              <a:latin typeface="微软雅黑" panose="020B0503020204020204" charset="-122"/>
              <a:ea typeface="微软雅黑" panose="020B0503020204020204" charset="-122"/>
              <a:sym typeface="+mn-ea"/>
            </a:endParaRPr>
          </a:p>
          <a:p>
            <a:pPr indent="0" defTabSz="266700" fontAlgn="auto">
              <a:lnSpc>
                <a:spcPct val="150000"/>
              </a:lnSpc>
              <a:spcBef>
                <a:spcPct val="0"/>
              </a:spcBef>
              <a:spcAft>
                <a:spcPct val="0"/>
              </a:spcAft>
              <a:buFont typeface="Arial" panose="020B0604020202020204" pitchFamily="34" charset="0"/>
              <a:buNone/>
            </a:pPr>
            <a:endParaRPr lang="en-US" altLang="zh-CN" sz="1600" dirty="0">
              <a:latin typeface="微软雅黑" panose="020B0503020204020204" charset="-122"/>
              <a:ea typeface="微软雅黑" panose="020B0503020204020204" charset="-122"/>
              <a:cs typeface="微软雅黑" panose="020B0503020204020204" charset="-122"/>
            </a:endParaRPr>
          </a:p>
          <a:p>
            <a:pPr indent="0" defTabSz="266700" fontAlgn="auto">
              <a:lnSpc>
                <a:spcPct val="150000"/>
              </a:lnSpc>
              <a:spcBef>
                <a:spcPct val="0"/>
              </a:spcBef>
              <a:spcAft>
                <a:spcPct val="0"/>
              </a:spcAft>
              <a:buFont typeface="Arial" panose="020B0604020202020204" pitchFamily="34" charset="0"/>
              <a:buNone/>
            </a:pPr>
            <a:r>
              <a:rPr lang="en-US" altLang="zh-CN" sz="1600" dirty="0">
                <a:latin typeface="微软雅黑" panose="020B0503020204020204" charset="-122"/>
                <a:ea typeface="微软雅黑" panose="020B0503020204020204" charset="-122"/>
                <a:cs typeface="微软雅黑" panose="020B0503020204020204" charset="-122"/>
              </a:rPr>
              <a:t>2. </a:t>
            </a:r>
            <a:r>
              <a:rPr lang="zh-CN" altLang="en-US" sz="1600" dirty="0">
                <a:latin typeface="微软雅黑" panose="020B0503020204020204" charset="-122"/>
                <a:ea typeface="微软雅黑" panose="020B0503020204020204" charset="-122"/>
                <a:cs typeface="微软雅黑" panose="020B0503020204020204" charset="-122"/>
              </a:rPr>
              <a:t>会议开始后，不可添加</a:t>
            </a:r>
            <a:r>
              <a:rPr lang="en-US" altLang="zh-CN" sz="1600" dirty="0">
                <a:latin typeface="微软雅黑" panose="020B0503020204020204" charset="-122"/>
                <a:ea typeface="微软雅黑" panose="020B0503020204020204" charset="-122"/>
                <a:cs typeface="微软雅黑" panose="020B0503020204020204" charset="-122"/>
              </a:rPr>
              <a:t>/</a:t>
            </a:r>
            <a:r>
              <a:rPr lang="zh-CN" altLang="en-US" sz="1600" dirty="0">
                <a:latin typeface="微软雅黑" panose="020B0503020204020204" charset="-122"/>
                <a:ea typeface="微软雅黑" panose="020B0503020204020204" charset="-122"/>
                <a:cs typeface="微软雅黑" panose="020B0503020204020204" charset="-122"/>
              </a:rPr>
              <a:t>删除外部参会人，如临时参会，仅可通过签到扫码以临时参会人的形式参会；</a:t>
            </a:r>
          </a:p>
          <a:p>
            <a:pPr indent="0" defTabSz="266700" fontAlgn="auto">
              <a:lnSpc>
                <a:spcPct val="150000"/>
              </a:lnSpc>
              <a:spcBef>
                <a:spcPct val="0"/>
              </a:spcBef>
              <a:spcAft>
                <a:spcPct val="0"/>
              </a:spcAft>
              <a:buFont typeface="Arial" panose="020B0604020202020204" pitchFamily="34" charset="0"/>
              <a:buNone/>
            </a:pPr>
            <a:endParaRPr lang="en-US" altLang="zh-CN" sz="1600" dirty="0">
              <a:latin typeface="微软雅黑" panose="020B0503020204020204" charset="-122"/>
              <a:ea typeface="微软雅黑" panose="020B0503020204020204" charset="-122"/>
              <a:cs typeface="微软雅黑" panose="020B0503020204020204" charset="-122"/>
            </a:endParaRPr>
          </a:p>
          <a:p>
            <a:pPr indent="0" defTabSz="266700" fontAlgn="auto">
              <a:lnSpc>
                <a:spcPct val="150000"/>
              </a:lnSpc>
              <a:spcBef>
                <a:spcPct val="0"/>
              </a:spcBef>
              <a:spcAft>
                <a:spcPct val="0"/>
              </a:spcAft>
              <a:buFont typeface="Arial" panose="020B0604020202020204" pitchFamily="34" charset="0"/>
              <a:buNone/>
            </a:pPr>
            <a:r>
              <a:rPr lang="en-US" altLang="zh-CN" sz="1600" dirty="0">
                <a:latin typeface="微软雅黑" panose="020B0503020204020204" charset="-122"/>
                <a:ea typeface="微软雅黑" panose="020B0503020204020204" charset="-122"/>
                <a:cs typeface="微软雅黑" panose="020B0503020204020204" charset="-122"/>
              </a:rPr>
              <a:t>3. </a:t>
            </a:r>
            <a:r>
              <a:rPr lang="zh-CN" altLang="en-US" sz="1600" dirty="0">
                <a:latin typeface="微软雅黑" panose="020B0503020204020204" charset="-122"/>
                <a:ea typeface="微软雅黑" panose="020B0503020204020204" charset="-122"/>
                <a:cs typeface="微软雅黑" panose="020B0503020204020204" charset="-122"/>
              </a:rPr>
              <a:t>点击</a:t>
            </a:r>
            <a:r>
              <a:rPr lang="en-US" altLang="zh-CN" sz="1600" dirty="0">
                <a:latin typeface="微软雅黑" panose="020B0503020204020204" charset="-122"/>
                <a:ea typeface="微软雅黑" panose="020B0503020204020204" charset="-122"/>
                <a:cs typeface="微软雅黑" panose="020B0503020204020204" charset="-122"/>
              </a:rPr>
              <a:t>“</a:t>
            </a:r>
            <a:r>
              <a:rPr lang="zh-CN" altLang="en-US" sz="1600" dirty="0">
                <a:latin typeface="微软雅黑" panose="020B0503020204020204" charset="-122"/>
                <a:ea typeface="微软雅黑" panose="020B0503020204020204" charset="-122"/>
                <a:cs typeface="微软雅黑" panose="020B0503020204020204" charset="-122"/>
              </a:rPr>
              <a:t>查看邀请信息</a:t>
            </a:r>
            <a:r>
              <a:rPr lang="en-US" altLang="zh-CN" sz="1600" dirty="0">
                <a:latin typeface="微软雅黑" panose="020B0503020204020204" charset="-122"/>
                <a:ea typeface="微软雅黑" panose="020B0503020204020204" charset="-122"/>
                <a:cs typeface="微软雅黑" panose="020B0503020204020204" charset="-122"/>
              </a:rPr>
              <a:t>”</a:t>
            </a:r>
            <a:r>
              <a:rPr lang="zh-CN" altLang="en-US" sz="1600" dirty="0">
                <a:latin typeface="微软雅黑" panose="020B0503020204020204" charset="-122"/>
                <a:ea typeface="微软雅黑" panose="020B0503020204020204" charset="-122"/>
                <a:cs typeface="微软雅黑" panose="020B0503020204020204" charset="-122"/>
              </a:rPr>
              <a:t>，可预览</a:t>
            </a:r>
            <a:r>
              <a:rPr lang="en-US" altLang="zh-CN" sz="1600" dirty="0">
                <a:latin typeface="微软雅黑" panose="020B0503020204020204" charset="-122"/>
                <a:ea typeface="微软雅黑" panose="020B0503020204020204" charset="-122"/>
                <a:cs typeface="微软雅黑" panose="020B0503020204020204" charset="-122"/>
              </a:rPr>
              <a:t>/</a:t>
            </a:r>
            <a:r>
              <a:rPr lang="zh-CN" altLang="en-US" sz="1600" dirty="0">
                <a:latin typeface="微软雅黑" panose="020B0503020204020204" charset="-122"/>
                <a:ea typeface="微软雅黑" panose="020B0503020204020204" charset="-122"/>
                <a:cs typeface="微软雅黑" panose="020B0503020204020204" charset="-122"/>
              </a:rPr>
              <a:t>下载邀请函图片；</a:t>
            </a:r>
          </a:p>
          <a:p>
            <a:pPr indent="0" defTabSz="266700" fontAlgn="auto">
              <a:lnSpc>
                <a:spcPct val="150000"/>
              </a:lnSpc>
              <a:spcBef>
                <a:spcPct val="0"/>
              </a:spcBef>
              <a:spcAft>
                <a:spcPct val="0"/>
              </a:spcAft>
              <a:buFont typeface="Arial" panose="020B0604020202020204" pitchFamily="34" charset="0"/>
              <a:buNone/>
            </a:pPr>
            <a:endParaRPr lang="en-US" altLang="zh-CN" sz="1600" dirty="0">
              <a:latin typeface="微软雅黑" panose="020B0503020204020204" charset="-122"/>
              <a:ea typeface="微软雅黑" panose="020B0503020204020204" charset="-122"/>
              <a:cs typeface="微软雅黑" panose="020B0503020204020204" charset="-122"/>
            </a:endParaRPr>
          </a:p>
          <a:p>
            <a:pPr indent="0" defTabSz="266700" fontAlgn="auto">
              <a:lnSpc>
                <a:spcPct val="150000"/>
              </a:lnSpc>
              <a:spcBef>
                <a:spcPct val="0"/>
              </a:spcBef>
              <a:spcAft>
                <a:spcPct val="0"/>
              </a:spcAft>
              <a:buFont typeface="Arial" panose="020B0604020202020204" pitchFamily="34" charset="0"/>
              <a:buNone/>
            </a:pPr>
            <a:r>
              <a:rPr lang="en-US" altLang="zh-CN" sz="1600" dirty="0">
                <a:latin typeface="微软雅黑" panose="020B0503020204020204" charset="-122"/>
                <a:ea typeface="微软雅黑" panose="020B0503020204020204" charset="-122"/>
                <a:cs typeface="微软雅黑" panose="020B0503020204020204" charset="-122"/>
              </a:rPr>
              <a:t>4. </a:t>
            </a:r>
            <a:r>
              <a:rPr lang="zh-CN" altLang="en-US" sz="1600" dirty="0">
                <a:latin typeface="微软雅黑" panose="020B0503020204020204" charset="-122"/>
                <a:ea typeface="微软雅黑" panose="020B0503020204020204" charset="-122"/>
                <a:cs typeface="微软雅黑" panose="020B0503020204020204" charset="-122"/>
              </a:rPr>
              <a:t>该功能与会议时间无关，会议结束后邀请函链接依然生效</a:t>
            </a:r>
            <a:r>
              <a:rPr lang="zh-CN" altLang="en-US" sz="1600" dirty="0">
                <a:latin typeface="微软雅黑" panose="020B0503020204020204" charset="-122"/>
                <a:ea typeface="微软雅黑" panose="020B0503020204020204" charset="-122"/>
                <a:sym typeface="+mn-ea"/>
              </a:rPr>
              <a:t>；</a:t>
            </a:r>
          </a:p>
          <a:p>
            <a:pPr marL="342900" indent="-252095">
              <a:lnSpc>
                <a:spcPct val="140000"/>
              </a:lnSpc>
              <a:buFont typeface="+mj-lt"/>
              <a:buAutoNum type="arabicPeriod"/>
            </a:pPr>
            <a:endParaRPr lang="zh-CN" altLang="en-US" sz="1600" dirty="0">
              <a:latin typeface="微软雅黑" panose="020B0503020204020204" charset="-122"/>
              <a:ea typeface="微软雅黑" panose="020B0503020204020204" charset="-122"/>
              <a:cs typeface="微软雅黑" panose="020B0503020204020204" charset="-122"/>
              <a:sym typeface="+mn-ea"/>
            </a:endParaRPr>
          </a:p>
          <a:p>
            <a:pPr marL="342900" indent="-252095">
              <a:lnSpc>
                <a:spcPct val="140000"/>
              </a:lnSpc>
              <a:buFont typeface="+mj-lt"/>
              <a:buAutoNum type="arabicPeriod"/>
            </a:pPr>
            <a:endParaRPr lang="zh-CN" altLang="en-US" sz="1600" dirty="0">
              <a:latin typeface="微软雅黑" panose="020B0503020204020204" charset="-122"/>
              <a:ea typeface="微软雅黑" panose="020B0503020204020204" charset="-122"/>
              <a:cs typeface="微软雅黑" panose="020B0503020204020204" charset="-122"/>
              <a:sym typeface="+mn-ea"/>
            </a:endParaRPr>
          </a:p>
          <a:p>
            <a:pPr marL="342900" indent="-252095" fontAlgn="auto">
              <a:lnSpc>
                <a:spcPct val="140000"/>
              </a:lnSpc>
              <a:buFont typeface="+mj-lt"/>
              <a:buAutoNum type="arabicPeriod"/>
            </a:pPr>
            <a:endParaRPr lang="zh-CN" altLang="en-US" sz="1600" dirty="0">
              <a:solidFill>
                <a:schemeClr val="tx1"/>
              </a:solidFill>
              <a:latin typeface="微软雅黑" panose="020B0503020204020204" charset="-122"/>
              <a:ea typeface="微软雅黑" panose="020B0503020204020204" charset="-122"/>
              <a:sym typeface="+mn-ea"/>
            </a:endParaRPr>
          </a:p>
        </p:txBody>
      </p:sp>
      <p:pic>
        <p:nvPicPr>
          <p:cNvPr id="6" name="图片 5" descr="图形用户界面, 应用程序&#10;&#10;AI 生成的内容可能不正确。">
            <a:extLst>
              <a:ext uri="{FF2B5EF4-FFF2-40B4-BE49-F238E27FC236}">
                <a16:creationId xmlns:a16="http://schemas.microsoft.com/office/drawing/2014/main" id="{C934F55B-01BA-4CC0-3B49-807C8347D134}"/>
              </a:ext>
            </a:extLst>
          </p:cNvPr>
          <p:cNvPicPr>
            <a:picLocks noChangeAspect="1"/>
          </p:cNvPicPr>
          <p:nvPr/>
        </p:nvPicPr>
        <p:blipFill>
          <a:blip r:embed="rId2"/>
          <a:stretch>
            <a:fillRect/>
          </a:stretch>
        </p:blipFill>
        <p:spPr>
          <a:xfrm>
            <a:off x="564945" y="1012588"/>
            <a:ext cx="3149673" cy="6480000"/>
          </a:xfrm>
          <a:prstGeom prst="rect">
            <a:avLst/>
          </a:prstGeom>
          <a:ln>
            <a:solidFill>
              <a:schemeClr val="bg1">
                <a:lumMod val="95000"/>
              </a:schemeClr>
            </a:solidFill>
          </a:ln>
        </p:spPr>
      </p:pic>
      <p:pic>
        <p:nvPicPr>
          <p:cNvPr id="9" name="图片 8" descr="图形用户界面, 文本, 应用程序&#10;&#10;AI 生成的内容可能不正确。">
            <a:extLst>
              <a:ext uri="{FF2B5EF4-FFF2-40B4-BE49-F238E27FC236}">
                <a16:creationId xmlns:a16="http://schemas.microsoft.com/office/drawing/2014/main" id="{0DED50FF-C327-6FE1-760A-61FB2BA49998}"/>
              </a:ext>
            </a:extLst>
          </p:cNvPr>
          <p:cNvPicPr>
            <a:picLocks noChangeAspect="1"/>
          </p:cNvPicPr>
          <p:nvPr/>
        </p:nvPicPr>
        <p:blipFill>
          <a:blip r:embed="rId3"/>
          <a:stretch>
            <a:fillRect/>
          </a:stretch>
        </p:blipFill>
        <p:spPr>
          <a:xfrm>
            <a:off x="3917105" y="1012588"/>
            <a:ext cx="3149673" cy="6480000"/>
          </a:xfrm>
          <a:prstGeom prst="rect">
            <a:avLst/>
          </a:prstGeom>
          <a:ln>
            <a:solidFill>
              <a:schemeClr val="bg1">
                <a:lumMod val="95000"/>
              </a:schemeClr>
            </a:solidFill>
          </a:ln>
        </p:spPr>
      </p:pic>
    </p:spTree>
    <p:extLst>
      <p:ext uri="{BB962C8B-B14F-4D97-AF65-F5344CB8AC3E}">
        <p14:creationId xmlns:p14="http://schemas.microsoft.com/office/powerpoint/2010/main" val="181920949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2D833F-01CF-7878-4562-2F937A7D06F3}"/>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43CC5388-D1EF-0DEF-D204-B58B1510AB18}"/>
              </a:ext>
            </a:extLst>
          </p:cNvPr>
          <p:cNvSpPr>
            <a:spLocks noGrp="1"/>
          </p:cNvSpPr>
          <p:nvPr>
            <p:ph type="title"/>
          </p:nvPr>
        </p:nvSpPr>
        <p:spPr/>
        <p:txBody>
          <a:bodyPr/>
          <a:lstStyle/>
          <a:p>
            <a:r>
              <a:rPr lang="en-US" altLang="zh-CN" dirty="0">
                <a:latin typeface="微软雅黑" panose="020B0503020204020204" charset="-122"/>
                <a:ea typeface="微软雅黑" panose="020B0503020204020204" charset="-122"/>
                <a:cs typeface="微软雅黑" panose="020B0503020204020204" charset="-122"/>
                <a:sym typeface="+mn-ea"/>
              </a:rPr>
              <a:t>2.6 </a:t>
            </a:r>
            <a:r>
              <a:rPr lang="zh-CN" altLang="en-US" dirty="0">
                <a:latin typeface="微软雅黑" panose="020B0503020204020204" charset="-122"/>
                <a:ea typeface="微软雅黑" panose="020B0503020204020204" charset="-122"/>
                <a:cs typeface="微软雅黑" panose="020B0503020204020204" charset="-122"/>
                <a:sym typeface="+mn-ea"/>
              </a:rPr>
              <a:t>会前其他准备工作</a:t>
            </a:r>
            <a:r>
              <a:rPr lang="en-US" altLang="zh-CN" dirty="0">
                <a:latin typeface="微软雅黑" panose="020B0503020204020204" charset="-122"/>
                <a:ea typeface="微软雅黑" panose="020B0503020204020204" charset="-122"/>
                <a:cs typeface="微软雅黑" panose="020B0503020204020204" charset="-122"/>
                <a:sym typeface="+mn-ea"/>
              </a:rPr>
              <a:t> -</a:t>
            </a:r>
            <a:r>
              <a:rPr lang="zh-CN" altLang="en-US" dirty="0">
                <a:latin typeface="微软雅黑" panose="020B0503020204020204" charset="-122"/>
                <a:ea typeface="微软雅黑" panose="020B0503020204020204" charset="-122"/>
                <a:cs typeface="微软雅黑" panose="020B0503020204020204" charset="-122"/>
                <a:sym typeface="+mn-ea"/>
              </a:rPr>
              <a:t>邀约报名编辑行程信息</a:t>
            </a:r>
          </a:p>
        </p:txBody>
      </p:sp>
      <p:sp>
        <p:nvSpPr>
          <p:cNvPr id="3" name="灯片编号占位符 2">
            <a:extLst>
              <a:ext uri="{FF2B5EF4-FFF2-40B4-BE49-F238E27FC236}">
                <a16:creationId xmlns:a16="http://schemas.microsoft.com/office/drawing/2014/main" id="{FCB642D1-E91B-CAA9-3D49-E7417918FDA4}"/>
              </a:ext>
            </a:extLst>
          </p:cNvPr>
          <p:cNvSpPr>
            <a:spLocks noGrp="1"/>
          </p:cNvSpPr>
          <p:nvPr>
            <p:ph type="sldNum" sz="quarter" idx="7"/>
          </p:nvPr>
        </p:nvSpPr>
        <p:spPr/>
        <p:txBody>
          <a:bodyPr/>
          <a:lstStyle/>
          <a:p>
            <a:pPr marL="25400">
              <a:lnSpc>
                <a:spcPts val="1240"/>
              </a:lnSpc>
            </a:pPr>
            <a:fld id="{81D60167-4931-47E6-BA6A-407CBD079E47}" type="slidenum">
              <a:rPr dirty="0"/>
              <a:t>48</a:t>
            </a:fld>
            <a:endParaRPr dirty="0"/>
          </a:p>
        </p:txBody>
      </p:sp>
      <p:sp>
        <p:nvSpPr>
          <p:cNvPr id="5" name="文本框 4">
            <a:extLst>
              <a:ext uri="{FF2B5EF4-FFF2-40B4-BE49-F238E27FC236}">
                <a16:creationId xmlns:a16="http://schemas.microsoft.com/office/drawing/2014/main" id="{73DC379B-769E-5242-1B29-06E0EEEDFF59}"/>
              </a:ext>
            </a:extLst>
          </p:cNvPr>
          <p:cNvSpPr txBox="1"/>
          <p:nvPr/>
        </p:nvSpPr>
        <p:spPr>
          <a:xfrm>
            <a:off x="5554494" y="2149813"/>
            <a:ext cx="6595353" cy="5126475"/>
          </a:xfrm>
          <a:prstGeom prst="rect">
            <a:avLst/>
          </a:prstGeom>
          <a:noFill/>
        </p:spPr>
        <p:txBody>
          <a:bodyPr wrap="square" rtlCol="0" anchor="t">
            <a:noAutofit/>
          </a:bodyPr>
          <a:lstStyle/>
          <a:p>
            <a:pPr marL="342900" indent="-342900" defTabSz="266700">
              <a:lnSpc>
                <a:spcPct val="150000"/>
              </a:lnSpc>
              <a:spcBef>
                <a:spcPct val="0"/>
              </a:spcBef>
              <a:spcAft>
                <a:spcPct val="0"/>
              </a:spcAft>
              <a:buFont typeface="Arial" panose="020B0604020202020204" pitchFamily="34" charset="0"/>
              <a:buAutoNum type="arabicPeriod"/>
            </a:pPr>
            <a:r>
              <a:rPr lang="zh-CN" altLang="en-US" sz="1600" dirty="0">
                <a:latin typeface="微软雅黑" panose="020B0503020204020204" pitchFamily="34" charset="-122"/>
                <a:ea typeface="微软雅黑" panose="020B0503020204020204" pitchFamily="34" charset="-122"/>
              </a:rPr>
              <a:t>添加参会人后，可在会议开始前通过</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行程信息管理</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模块随时编辑对应参会人的行程信息；</a:t>
            </a:r>
            <a:endParaRPr lang="en-US" altLang="zh-CN" sz="1600" dirty="0">
              <a:latin typeface="微软雅黑" panose="020B0503020204020204" pitchFamily="34" charset="-122"/>
              <a:ea typeface="微软雅黑" panose="020B0503020204020204" pitchFamily="34" charset="-122"/>
            </a:endParaRPr>
          </a:p>
          <a:p>
            <a:pPr marL="342900" indent="-342900" defTabSz="266700">
              <a:lnSpc>
                <a:spcPct val="150000"/>
              </a:lnSpc>
              <a:spcBef>
                <a:spcPct val="0"/>
              </a:spcBef>
              <a:spcAft>
                <a:spcPct val="0"/>
              </a:spcAft>
              <a:buFont typeface="Arial" panose="020B0604020202020204" pitchFamily="34" charset="0"/>
              <a:buAutoNum type="arabicPeriod"/>
            </a:pPr>
            <a:r>
              <a:rPr lang="zh-CN" altLang="en-US" sz="1600" dirty="0">
                <a:latin typeface="微软雅黑" panose="020B0503020204020204" pitchFamily="34" charset="-122"/>
                <a:ea typeface="微软雅黑" panose="020B0503020204020204" pitchFamily="34" charset="-122"/>
              </a:rPr>
              <a:t>支持在会前灵活调整参会人行程，会议开始后仅支持查看，禁止任何修改操作；</a:t>
            </a:r>
            <a:endParaRPr lang="en-US" altLang="zh-CN" sz="1600" dirty="0">
              <a:latin typeface="微软雅黑" panose="020B0503020204020204" pitchFamily="34" charset="-122"/>
              <a:ea typeface="微软雅黑" panose="020B0503020204020204" pitchFamily="34" charset="-122"/>
            </a:endParaRPr>
          </a:p>
          <a:p>
            <a:pPr marL="342900" indent="-342900" defTabSz="266700">
              <a:lnSpc>
                <a:spcPct val="150000"/>
              </a:lnSpc>
              <a:spcBef>
                <a:spcPct val="0"/>
              </a:spcBef>
              <a:spcAft>
                <a:spcPct val="0"/>
              </a:spcAft>
              <a:buFont typeface="Arial" panose="020B0604020202020204" pitchFamily="34" charset="0"/>
              <a:buAutoNum type="arabicPeriod"/>
            </a:pPr>
            <a:r>
              <a:rPr lang="zh-CN" altLang="en-US" sz="1600" dirty="0">
                <a:latin typeface="微软雅黑" panose="020B0503020204020204" pitchFamily="34" charset="-122"/>
                <a:ea typeface="微软雅黑" panose="020B0503020204020204" pitchFamily="34" charset="-122"/>
              </a:rPr>
              <a:t>操作路径：选择对应参会人 →点击</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行程信息管理</a:t>
            </a:r>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编辑行程信息；</a:t>
            </a:r>
            <a:endParaRPr lang="en-US" altLang="zh-CN" sz="1600" dirty="0">
              <a:latin typeface="微软雅黑" panose="020B0503020204020204" pitchFamily="34" charset="-122"/>
              <a:ea typeface="微软雅黑" panose="020B0503020204020204" pitchFamily="34" charset="-122"/>
            </a:endParaRPr>
          </a:p>
          <a:p>
            <a:pPr marL="342900" indent="-342900" defTabSz="266700">
              <a:lnSpc>
                <a:spcPct val="150000"/>
              </a:lnSpc>
              <a:spcBef>
                <a:spcPct val="0"/>
              </a:spcBef>
              <a:spcAft>
                <a:spcPct val="0"/>
              </a:spcAft>
              <a:buFont typeface="Arial" panose="020B0604020202020204" pitchFamily="34" charset="0"/>
              <a:buAutoNum type="arabicPeriod"/>
            </a:pPr>
            <a:r>
              <a:rPr lang="zh-CN" altLang="en-US" sz="1600" dirty="0">
                <a:latin typeface="微软雅黑" panose="020B0503020204020204" charset="-122"/>
                <a:ea typeface="微软雅黑" panose="020B0503020204020204" charset="-122"/>
                <a:sym typeface="+mn-ea"/>
              </a:rPr>
              <a:t>支持导出行程明细报表（仅</a:t>
            </a:r>
            <a:r>
              <a:rPr lang="en-US" altLang="zh-CN" sz="1600" dirty="0">
                <a:latin typeface="微软雅黑" panose="020B0503020204020204" charset="-122"/>
                <a:ea typeface="微软雅黑" panose="020B0503020204020204" charset="-122"/>
                <a:sym typeface="+mn-ea"/>
              </a:rPr>
              <a:t>PC</a:t>
            </a:r>
            <a:r>
              <a:rPr lang="zh-CN" altLang="en-US" sz="1600" dirty="0">
                <a:latin typeface="微软雅黑" panose="020B0503020204020204" charset="-122"/>
                <a:ea typeface="微软雅黑" panose="020B0503020204020204" charset="-122"/>
                <a:sym typeface="+mn-ea"/>
              </a:rPr>
              <a:t>端），</a:t>
            </a:r>
            <a:r>
              <a:rPr lang="zh-CN" altLang="zh-CN" sz="1600" dirty="0">
                <a:latin typeface="微软雅黑" panose="020B0503020204020204" pitchFamily="34" charset="-122"/>
                <a:ea typeface="微软雅黑" panose="020B0503020204020204" pitchFamily="34" charset="-122"/>
              </a:rPr>
              <a:t>会议开始前/开始后均可随时导出，无时间限制</a:t>
            </a:r>
            <a:r>
              <a:rPr lang="zh-CN" altLang="en-US" sz="1600" dirty="0">
                <a:latin typeface="微软雅黑" panose="020B0503020204020204" pitchFamily="34" charset="-122"/>
                <a:ea typeface="微软雅黑" panose="020B0503020204020204" pitchFamily="34" charset="-122"/>
              </a:rPr>
              <a:t>。导出行程信息是最新的行程信息；</a:t>
            </a:r>
            <a:endParaRPr lang="en-US" altLang="zh-CN" sz="1600" dirty="0">
              <a:latin typeface="微软雅黑" panose="020B0503020204020204" pitchFamily="34" charset="-122"/>
              <a:ea typeface="微软雅黑" panose="020B0503020204020204" pitchFamily="34" charset="-122"/>
            </a:endParaRPr>
          </a:p>
          <a:p>
            <a:pPr marL="342900" indent="-252095">
              <a:lnSpc>
                <a:spcPct val="140000"/>
              </a:lnSpc>
              <a:buFont typeface="+mj-lt"/>
              <a:buAutoNum type="arabicPeriod"/>
            </a:pPr>
            <a:endParaRPr lang="zh-CN" altLang="en-US" sz="1600" dirty="0">
              <a:latin typeface="微软雅黑" panose="020B0503020204020204" charset="-122"/>
              <a:ea typeface="微软雅黑" panose="020B0503020204020204" charset="-122"/>
              <a:cs typeface="微软雅黑" panose="020B0503020204020204" charset="-122"/>
              <a:sym typeface="+mn-ea"/>
            </a:endParaRPr>
          </a:p>
          <a:p>
            <a:pPr marL="342900" indent="-252095">
              <a:lnSpc>
                <a:spcPct val="140000"/>
              </a:lnSpc>
              <a:buFont typeface="+mj-lt"/>
              <a:buAutoNum type="arabicPeriod"/>
            </a:pPr>
            <a:endParaRPr lang="zh-CN" altLang="en-US" sz="1600" dirty="0">
              <a:latin typeface="微软雅黑" panose="020B0503020204020204" charset="-122"/>
              <a:ea typeface="微软雅黑" panose="020B0503020204020204" charset="-122"/>
              <a:cs typeface="微软雅黑" panose="020B0503020204020204" charset="-122"/>
              <a:sym typeface="+mn-ea"/>
            </a:endParaRPr>
          </a:p>
          <a:p>
            <a:pPr marL="342900" indent="-252095" fontAlgn="auto">
              <a:lnSpc>
                <a:spcPct val="140000"/>
              </a:lnSpc>
              <a:buFont typeface="+mj-lt"/>
              <a:buAutoNum type="arabicPeriod"/>
            </a:pPr>
            <a:endParaRPr lang="zh-CN" altLang="en-US" sz="1600" dirty="0">
              <a:solidFill>
                <a:schemeClr val="tx1"/>
              </a:solidFill>
              <a:latin typeface="微软雅黑" panose="020B0503020204020204" charset="-122"/>
              <a:ea typeface="微软雅黑" panose="020B0503020204020204" charset="-122"/>
              <a:sym typeface="+mn-ea"/>
            </a:endParaRPr>
          </a:p>
        </p:txBody>
      </p:sp>
      <p:pic>
        <p:nvPicPr>
          <p:cNvPr id="7" name="图片 6" descr="图形用户界面, 应用程序&#10;&#10;AI 生成的内容可能不正确。">
            <a:extLst>
              <a:ext uri="{FF2B5EF4-FFF2-40B4-BE49-F238E27FC236}">
                <a16:creationId xmlns:a16="http://schemas.microsoft.com/office/drawing/2014/main" id="{31F769E1-BEDC-75D4-D341-7B0C0B98FF7D}"/>
              </a:ext>
            </a:extLst>
          </p:cNvPr>
          <p:cNvPicPr>
            <a:picLocks noChangeAspect="1"/>
          </p:cNvPicPr>
          <p:nvPr/>
        </p:nvPicPr>
        <p:blipFill>
          <a:blip r:embed="rId2"/>
          <a:stretch>
            <a:fillRect/>
          </a:stretch>
        </p:blipFill>
        <p:spPr>
          <a:xfrm>
            <a:off x="564945" y="1012588"/>
            <a:ext cx="3149673" cy="6480000"/>
          </a:xfrm>
          <a:prstGeom prst="rect">
            <a:avLst/>
          </a:prstGeom>
          <a:ln>
            <a:solidFill>
              <a:schemeClr val="bg1">
                <a:lumMod val="95000"/>
              </a:schemeClr>
            </a:solidFill>
          </a:ln>
        </p:spPr>
      </p:pic>
    </p:spTree>
    <p:extLst>
      <p:ext uri="{BB962C8B-B14F-4D97-AF65-F5344CB8AC3E}">
        <p14:creationId xmlns:p14="http://schemas.microsoft.com/office/powerpoint/2010/main" val="124938314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A850B1-2334-7539-FDB6-C7BA2EF01358}"/>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41EB6FE1-D9B9-6DFE-8873-229501BD8F66}"/>
              </a:ext>
            </a:extLst>
          </p:cNvPr>
          <p:cNvSpPr>
            <a:spLocks noGrp="1"/>
          </p:cNvSpPr>
          <p:nvPr>
            <p:ph type="title"/>
          </p:nvPr>
        </p:nvSpPr>
        <p:spPr/>
        <p:txBody>
          <a:bodyPr/>
          <a:lstStyle/>
          <a:p>
            <a:r>
              <a:rPr lang="en-US" altLang="zh-CN" dirty="0">
                <a:latin typeface="微软雅黑" panose="020B0503020204020204" charset="-122"/>
                <a:ea typeface="微软雅黑" panose="020B0503020204020204" charset="-122"/>
                <a:cs typeface="微软雅黑" panose="020B0503020204020204" charset="-122"/>
                <a:sym typeface="+mn-ea"/>
              </a:rPr>
              <a:t>2.6 </a:t>
            </a:r>
            <a:r>
              <a:rPr lang="zh-CN" altLang="en-US" dirty="0">
                <a:latin typeface="微软雅黑" panose="020B0503020204020204" charset="-122"/>
                <a:ea typeface="微软雅黑" panose="020B0503020204020204" charset="-122"/>
                <a:cs typeface="微软雅黑" panose="020B0503020204020204" charset="-122"/>
                <a:sym typeface="+mn-ea"/>
              </a:rPr>
              <a:t>会前其他准备工作</a:t>
            </a:r>
            <a:r>
              <a:rPr lang="en-US" altLang="zh-CN" dirty="0">
                <a:latin typeface="微软雅黑" panose="020B0503020204020204" charset="-122"/>
                <a:ea typeface="微软雅黑" panose="020B0503020204020204" charset="-122"/>
                <a:cs typeface="微软雅黑" panose="020B0503020204020204" charset="-122"/>
                <a:sym typeface="+mn-ea"/>
              </a:rPr>
              <a:t> -</a:t>
            </a:r>
            <a:r>
              <a:rPr lang="zh-CN" altLang="en-US" dirty="0">
                <a:latin typeface="微软雅黑" panose="020B0503020204020204" charset="-122"/>
                <a:ea typeface="微软雅黑" panose="020B0503020204020204" charset="-122"/>
                <a:cs typeface="微软雅黑" panose="020B0503020204020204" charset="-122"/>
                <a:sym typeface="+mn-ea"/>
              </a:rPr>
              <a:t>邀约报名编辑行程信息</a:t>
            </a:r>
          </a:p>
        </p:txBody>
      </p:sp>
      <p:sp>
        <p:nvSpPr>
          <p:cNvPr id="3" name="灯片编号占位符 2">
            <a:extLst>
              <a:ext uri="{FF2B5EF4-FFF2-40B4-BE49-F238E27FC236}">
                <a16:creationId xmlns:a16="http://schemas.microsoft.com/office/drawing/2014/main" id="{63242721-B1B7-FF48-064D-5B2C7ED636B3}"/>
              </a:ext>
            </a:extLst>
          </p:cNvPr>
          <p:cNvSpPr>
            <a:spLocks noGrp="1"/>
          </p:cNvSpPr>
          <p:nvPr>
            <p:ph type="sldNum" sz="quarter" idx="7"/>
          </p:nvPr>
        </p:nvSpPr>
        <p:spPr/>
        <p:txBody>
          <a:bodyPr/>
          <a:lstStyle/>
          <a:p>
            <a:pPr marL="25400">
              <a:lnSpc>
                <a:spcPts val="1240"/>
              </a:lnSpc>
            </a:pPr>
            <a:fld id="{81D60167-4931-47E6-BA6A-407CBD079E47}" type="slidenum">
              <a:rPr dirty="0"/>
              <a:t>49</a:t>
            </a:fld>
            <a:endParaRPr dirty="0"/>
          </a:p>
        </p:txBody>
      </p:sp>
      <p:sp>
        <p:nvSpPr>
          <p:cNvPr id="5" name="文本框 4">
            <a:extLst>
              <a:ext uri="{FF2B5EF4-FFF2-40B4-BE49-F238E27FC236}">
                <a16:creationId xmlns:a16="http://schemas.microsoft.com/office/drawing/2014/main" id="{FFF4BD5D-B1E2-82DE-922A-CB0E9331615A}"/>
              </a:ext>
            </a:extLst>
          </p:cNvPr>
          <p:cNvSpPr txBox="1"/>
          <p:nvPr/>
        </p:nvSpPr>
        <p:spPr>
          <a:xfrm>
            <a:off x="10466962" y="1196502"/>
            <a:ext cx="4023738" cy="6257173"/>
          </a:xfrm>
          <a:prstGeom prst="rect">
            <a:avLst/>
          </a:prstGeom>
          <a:noFill/>
        </p:spPr>
        <p:txBody>
          <a:bodyPr wrap="square" rtlCol="0" anchor="t">
            <a:noAutofit/>
          </a:bodyPr>
          <a:lstStyle/>
          <a:p>
            <a:pPr lvl="0" eaLnBrk="0" fontAlgn="base" hangingPunct="0">
              <a:lnSpc>
                <a:spcPct val="150000"/>
              </a:lnSpc>
              <a:spcBef>
                <a:spcPct val="0"/>
              </a:spcBef>
              <a:spcAft>
                <a:spcPct val="0"/>
              </a:spcAft>
              <a:buFontTx/>
              <a:buAutoNum type="arabicPeriod"/>
            </a:pPr>
            <a:r>
              <a:rPr lang="zh-CN" altLang="zh-CN" sz="1500" dirty="0">
                <a:latin typeface="微软雅黑" panose="020B0503020204020204" pitchFamily="34" charset="-122"/>
                <a:ea typeface="微软雅黑" panose="020B0503020204020204" pitchFamily="34" charset="-122"/>
              </a:rPr>
              <a:t>​</a:t>
            </a:r>
            <a:r>
              <a:rPr lang="zh-CN" altLang="zh-CN" sz="1500" b="1" dirty="0">
                <a:latin typeface="微软雅黑" panose="020B0503020204020204" pitchFamily="34" charset="-122"/>
                <a:ea typeface="微软雅黑" panose="020B0503020204020204" pitchFamily="34" charset="-122"/>
              </a:rPr>
              <a:t>​</a:t>
            </a:r>
            <a:r>
              <a:rPr lang="en-US" altLang="zh-CN" sz="1500" b="1" dirty="0">
                <a:latin typeface="微软雅黑" panose="020B0503020204020204" pitchFamily="34" charset="-122"/>
                <a:ea typeface="微软雅黑" panose="020B0503020204020204" pitchFamily="34" charset="-122"/>
              </a:rPr>
              <a:t> </a:t>
            </a:r>
            <a:r>
              <a:rPr lang="zh-CN" altLang="zh-CN" sz="1200" b="1" dirty="0">
                <a:latin typeface="微软雅黑" panose="020B0503020204020204" pitchFamily="34" charset="-122"/>
                <a:ea typeface="微软雅黑" panose="020B0503020204020204" pitchFamily="34" charset="-122"/>
              </a:rPr>
              <a:t>基础信息填写​</a:t>
            </a:r>
            <a:r>
              <a:rPr lang="zh-CN" altLang="zh-CN" sz="1200" dirty="0">
                <a:latin typeface="微软雅黑" panose="020B0503020204020204" pitchFamily="34" charset="-122"/>
                <a:ea typeface="微软雅黑" panose="020B0503020204020204" pitchFamily="34" charset="-122"/>
              </a:rPr>
              <a:t>​</a:t>
            </a:r>
          </a:p>
          <a:p>
            <a:pPr lvl="1" eaLnBrk="0" fontAlgn="base" hangingPunct="0">
              <a:lnSpc>
                <a:spcPct val="150000"/>
              </a:lnSpc>
              <a:spcBef>
                <a:spcPct val="0"/>
              </a:spcBef>
              <a:spcAft>
                <a:spcPct val="0"/>
              </a:spcAft>
              <a:buFontTx/>
              <a:buChar char="•"/>
            </a:pPr>
            <a:r>
              <a:rPr lang="en-US" altLang="zh-CN" sz="1200" dirty="0">
                <a:latin typeface="微软雅黑" panose="020B0503020204020204" pitchFamily="34" charset="-122"/>
                <a:ea typeface="微软雅黑" panose="020B0503020204020204" pitchFamily="34" charset="-122"/>
              </a:rPr>
              <a:t> </a:t>
            </a:r>
            <a:r>
              <a:rPr lang="zh-CN" altLang="zh-CN" sz="1200" dirty="0">
                <a:latin typeface="微软雅黑" panose="020B0503020204020204" pitchFamily="34" charset="-122"/>
                <a:ea typeface="微软雅黑" panose="020B0503020204020204" pitchFamily="34" charset="-122"/>
              </a:rPr>
              <a:t>填写专家信息、住宿信息，所有字段均为非必填项 </a:t>
            </a:r>
          </a:p>
          <a:p>
            <a:pPr lvl="1" eaLnBrk="0" fontAlgn="base" hangingPunct="0">
              <a:lnSpc>
                <a:spcPct val="150000"/>
              </a:lnSpc>
              <a:spcBef>
                <a:spcPct val="0"/>
              </a:spcBef>
              <a:spcAft>
                <a:spcPct val="0"/>
              </a:spcAft>
              <a:buFontTx/>
              <a:buChar char="•"/>
            </a:pPr>
            <a:r>
              <a:rPr lang="en-US" altLang="zh-CN" sz="1200" dirty="0">
                <a:latin typeface="微软雅黑" panose="020B0503020204020204" pitchFamily="34" charset="-122"/>
                <a:ea typeface="微软雅黑" panose="020B0503020204020204" pitchFamily="34" charset="-122"/>
              </a:rPr>
              <a:t> </a:t>
            </a:r>
            <a:r>
              <a:rPr lang="zh-CN" altLang="zh-CN" sz="1200" dirty="0">
                <a:latin typeface="微软雅黑" panose="020B0503020204020204" pitchFamily="34" charset="-122"/>
                <a:ea typeface="微软雅黑" panose="020B0503020204020204" pitchFamily="34" charset="-122"/>
              </a:rPr>
              <a:t>专家姓名默认自动带出当前参会人姓名（不可修改） </a:t>
            </a:r>
          </a:p>
          <a:p>
            <a:pPr lvl="1" eaLnBrk="0" fontAlgn="base" hangingPunct="0">
              <a:lnSpc>
                <a:spcPct val="150000"/>
              </a:lnSpc>
              <a:spcBef>
                <a:spcPct val="0"/>
              </a:spcBef>
              <a:spcAft>
                <a:spcPct val="0"/>
              </a:spcAft>
              <a:buFontTx/>
              <a:buChar char="•"/>
            </a:pPr>
            <a:r>
              <a:rPr lang="en-US" altLang="zh-CN" sz="1200" dirty="0">
                <a:latin typeface="微软雅黑" panose="020B0503020204020204" pitchFamily="34" charset="-122"/>
                <a:ea typeface="微软雅黑" panose="020B0503020204020204" pitchFamily="34" charset="-122"/>
              </a:rPr>
              <a:t> </a:t>
            </a:r>
            <a:r>
              <a:rPr lang="zh-CN" altLang="zh-CN" sz="1200" dirty="0">
                <a:latin typeface="微软雅黑" panose="020B0503020204020204" pitchFamily="34" charset="-122"/>
                <a:ea typeface="微软雅黑" panose="020B0503020204020204" pitchFamily="34" charset="-122"/>
              </a:rPr>
              <a:t>若专家已录入手机号或证件号，系统将自动回显，支持手动编辑更新 </a:t>
            </a:r>
          </a:p>
          <a:p>
            <a:pPr lvl="0" eaLnBrk="0" fontAlgn="base" hangingPunct="0">
              <a:lnSpc>
                <a:spcPct val="150000"/>
              </a:lnSpc>
              <a:spcBef>
                <a:spcPct val="0"/>
              </a:spcBef>
              <a:spcAft>
                <a:spcPct val="0"/>
              </a:spcAft>
              <a:buFontTx/>
              <a:buAutoNum type="arabicPeriod" startAt="2"/>
            </a:pPr>
            <a:r>
              <a:rPr lang="zh-CN" altLang="zh-CN" sz="1200" dirty="0">
                <a:latin typeface="微软雅黑" panose="020B0503020204020204" pitchFamily="34" charset="-122"/>
                <a:ea typeface="微软雅黑" panose="020B0503020204020204" pitchFamily="34" charset="-122"/>
              </a:rPr>
              <a:t>​</a:t>
            </a:r>
            <a:r>
              <a:rPr lang="zh-CN" altLang="zh-CN" sz="1200" b="1" dirty="0">
                <a:latin typeface="微软雅黑" panose="020B0503020204020204" pitchFamily="34" charset="-122"/>
                <a:ea typeface="微软雅黑" panose="020B0503020204020204" pitchFamily="34" charset="-122"/>
              </a:rPr>
              <a:t>​</a:t>
            </a:r>
            <a:r>
              <a:rPr lang="en-US" altLang="zh-CN" sz="1200" b="1" dirty="0">
                <a:latin typeface="微软雅黑" panose="020B0503020204020204" pitchFamily="34" charset="-122"/>
                <a:ea typeface="微软雅黑" panose="020B0503020204020204" pitchFamily="34" charset="-122"/>
              </a:rPr>
              <a:t> </a:t>
            </a:r>
            <a:r>
              <a:rPr lang="zh-CN" altLang="zh-CN" sz="1200" b="1" dirty="0">
                <a:latin typeface="微软雅黑" panose="020B0503020204020204" pitchFamily="34" charset="-122"/>
                <a:ea typeface="微软雅黑" panose="020B0503020204020204" pitchFamily="34" charset="-122"/>
              </a:rPr>
              <a:t>行程信息</a:t>
            </a:r>
            <a:r>
              <a:rPr lang="zh-CN" altLang="en-US" sz="1200" b="1" dirty="0">
                <a:latin typeface="微软雅黑" panose="020B0503020204020204" pitchFamily="34" charset="-122"/>
                <a:ea typeface="微软雅黑" panose="020B0503020204020204" pitchFamily="34" charset="-122"/>
              </a:rPr>
              <a:t>填写</a:t>
            </a:r>
            <a:endParaRPr lang="zh-CN" altLang="zh-CN" sz="1200" dirty="0">
              <a:latin typeface="微软雅黑" panose="020B0503020204020204" pitchFamily="34" charset="-122"/>
              <a:ea typeface="微软雅黑" panose="020B0503020204020204" pitchFamily="34" charset="-122"/>
            </a:endParaRPr>
          </a:p>
          <a:p>
            <a:pPr lvl="1" eaLnBrk="0" fontAlgn="base" hangingPunct="0">
              <a:lnSpc>
                <a:spcPct val="150000"/>
              </a:lnSpc>
              <a:spcBef>
                <a:spcPct val="0"/>
              </a:spcBef>
              <a:spcAft>
                <a:spcPct val="0"/>
              </a:spcAft>
              <a:buFontTx/>
              <a:buChar char="•"/>
            </a:pPr>
            <a:r>
              <a:rPr lang="en-US" altLang="zh-CN" sz="1200" dirty="0">
                <a:latin typeface="微软雅黑" panose="020B0503020204020204" pitchFamily="34" charset="-122"/>
                <a:ea typeface="微软雅黑" panose="020B0503020204020204" pitchFamily="34" charset="-122"/>
              </a:rPr>
              <a:t> </a:t>
            </a:r>
            <a:r>
              <a:rPr lang="zh-CN" altLang="zh-CN" sz="1200" dirty="0">
                <a:latin typeface="微软雅黑" panose="020B0503020204020204" pitchFamily="34" charset="-122"/>
                <a:ea typeface="微软雅黑" panose="020B0503020204020204" pitchFamily="34" charset="-122"/>
              </a:rPr>
              <a:t>支持在会议开始前随时新增/编辑行程信息</a:t>
            </a:r>
          </a:p>
          <a:p>
            <a:pPr lvl="1" eaLnBrk="0" fontAlgn="base" hangingPunct="0">
              <a:lnSpc>
                <a:spcPct val="150000"/>
              </a:lnSpc>
              <a:spcBef>
                <a:spcPct val="0"/>
              </a:spcBef>
              <a:spcAft>
                <a:spcPct val="0"/>
              </a:spcAft>
              <a:buFontTx/>
              <a:buChar char="•"/>
            </a:pPr>
            <a:r>
              <a:rPr lang="en-US" altLang="zh-CN" sz="1200" dirty="0">
                <a:latin typeface="微软雅黑" panose="020B0503020204020204" pitchFamily="34" charset="-122"/>
                <a:ea typeface="微软雅黑" panose="020B0503020204020204" pitchFamily="34" charset="-122"/>
              </a:rPr>
              <a:t> </a:t>
            </a:r>
            <a:r>
              <a:rPr lang="zh-CN" altLang="zh-CN" sz="1200" dirty="0">
                <a:latin typeface="微软雅黑" panose="020B0503020204020204" pitchFamily="34" charset="-122"/>
                <a:ea typeface="微软雅黑" panose="020B0503020204020204" pitchFamily="34" charset="-122"/>
              </a:rPr>
              <a:t>点击【增加行程信息】可新增一行行程记录 </a:t>
            </a:r>
          </a:p>
          <a:p>
            <a:pPr lvl="1" eaLnBrk="0" fontAlgn="base" hangingPunct="0">
              <a:lnSpc>
                <a:spcPct val="150000"/>
              </a:lnSpc>
              <a:spcBef>
                <a:spcPct val="0"/>
              </a:spcBef>
              <a:spcAft>
                <a:spcPct val="0"/>
              </a:spcAft>
              <a:buFontTx/>
              <a:buChar char="•"/>
            </a:pPr>
            <a:r>
              <a:rPr lang="zh-CN" altLang="zh-CN" sz="1200" dirty="0">
                <a:latin typeface="微软雅黑" panose="020B0503020204020204" pitchFamily="34" charset="-122"/>
                <a:ea typeface="微软雅黑" panose="020B0503020204020204" pitchFamily="34" charset="-122"/>
              </a:rPr>
              <a:t>​</a:t>
            </a:r>
            <a:r>
              <a:rPr lang="zh-CN" altLang="zh-CN" sz="1200" b="1" dirty="0">
                <a:latin typeface="微软雅黑" panose="020B0503020204020204" pitchFamily="34" charset="-122"/>
                <a:ea typeface="微软雅黑" panose="020B0503020204020204" pitchFamily="34" charset="-122"/>
              </a:rPr>
              <a:t>​</a:t>
            </a:r>
            <a:r>
              <a:rPr lang="en-US" altLang="zh-CN" sz="1200" b="1" dirty="0">
                <a:latin typeface="微软雅黑" panose="020B0503020204020204" pitchFamily="34" charset="-122"/>
                <a:ea typeface="微软雅黑" panose="020B0503020204020204" pitchFamily="34" charset="-122"/>
              </a:rPr>
              <a:t> </a:t>
            </a:r>
            <a:r>
              <a:rPr lang="zh-CN" altLang="zh-CN" sz="1200" b="1" dirty="0">
                <a:latin typeface="微软雅黑" panose="020B0503020204020204" pitchFamily="34" charset="-122"/>
                <a:ea typeface="微软雅黑" panose="020B0503020204020204" pitchFamily="34" charset="-122"/>
              </a:rPr>
              <a:t>必填项​</a:t>
            </a:r>
            <a:r>
              <a:rPr lang="zh-CN" altLang="zh-CN" sz="1200" dirty="0">
                <a:latin typeface="微软雅黑" panose="020B0503020204020204" pitchFamily="34" charset="-122"/>
                <a:ea typeface="微软雅黑" panose="020B0503020204020204" pitchFamily="34" charset="-122"/>
              </a:rPr>
              <a:t>​： </a:t>
            </a:r>
          </a:p>
          <a:p>
            <a:pPr lvl="2" eaLnBrk="0" fontAlgn="base" hangingPunct="0">
              <a:lnSpc>
                <a:spcPct val="150000"/>
              </a:lnSpc>
              <a:spcBef>
                <a:spcPct val="0"/>
              </a:spcBef>
              <a:spcAft>
                <a:spcPct val="0"/>
              </a:spcAft>
              <a:buFontTx/>
              <a:buChar char="•"/>
            </a:pPr>
            <a:r>
              <a:rPr lang="en-US" altLang="zh-CN" sz="1200" dirty="0">
                <a:latin typeface="微软雅黑" panose="020B0503020204020204" pitchFamily="34" charset="-122"/>
                <a:ea typeface="微软雅黑" panose="020B0503020204020204" pitchFamily="34" charset="-122"/>
              </a:rPr>
              <a:t> </a:t>
            </a:r>
            <a:r>
              <a:rPr lang="zh-CN" altLang="zh-CN" sz="1200" dirty="0">
                <a:latin typeface="微软雅黑" panose="020B0503020204020204" pitchFamily="34" charset="-122"/>
                <a:ea typeface="微软雅黑" panose="020B0503020204020204" pitchFamily="34" charset="-122"/>
              </a:rPr>
              <a:t>行程类型（去程/回程） </a:t>
            </a:r>
          </a:p>
          <a:p>
            <a:pPr lvl="2" eaLnBrk="0" fontAlgn="base" hangingPunct="0">
              <a:lnSpc>
                <a:spcPct val="150000"/>
              </a:lnSpc>
              <a:spcBef>
                <a:spcPct val="0"/>
              </a:spcBef>
              <a:spcAft>
                <a:spcPct val="0"/>
              </a:spcAft>
              <a:buFontTx/>
              <a:buChar char="•"/>
            </a:pPr>
            <a:r>
              <a:rPr lang="en-US" altLang="zh-CN" sz="1200" dirty="0">
                <a:latin typeface="微软雅黑" panose="020B0503020204020204" pitchFamily="34" charset="-122"/>
                <a:ea typeface="微软雅黑" panose="020B0503020204020204" pitchFamily="34" charset="-122"/>
              </a:rPr>
              <a:t> </a:t>
            </a:r>
            <a:r>
              <a:rPr lang="zh-CN" altLang="zh-CN" sz="1200" dirty="0">
                <a:latin typeface="微软雅黑" panose="020B0503020204020204" pitchFamily="34" charset="-122"/>
                <a:ea typeface="微软雅黑" panose="020B0503020204020204" pitchFamily="34" charset="-122"/>
              </a:rPr>
              <a:t>交通方式（高铁/本地/飞机） </a:t>
            </a:r>
          </a:p>
          <a:p>
            <a:pPr lvl="2" eaLnBrk="0" fontAlgn="base" hangingPunct="0">
              <a:lnSpc>
                <a:spcPct val="150000"/>
              </a:lnSpc>
              <a:spcBef>
                <a:spcPct val="0"/>
              </a:spcBef>
              <a:spcAft>
                <a:spcPct val="0"/>
              </a:spcAft>
              <a:buFontTx/>
              <a:buChar char="•"/>
            </a:pPr>
            <a:r>
              <a:rPr lang="en-US" altLang="zh-CN" sz="1200" dirty="0">
                <a:latin typeface="微软雅黑" panose="020B0503020204020204" pitchFamily="34" charset="-122"/>
                <a:ea typeface="微软雅黑" panose="020B0503020204020204" pitchFamily="34" charset="-122"/>
              </a:rPr>
              <a:t> </a:t>
            </a:r>
            <a:r>
              <a:rPr lang="zh-CN" altLang="zh-CN" sz="1200" dirty="0">
                <a:latin typeface="微软雅黑" panose="020B0503020204020204" pitchFamily="34" charset="-122"/>
                <a:ea typeface="微软雅黑" panose="020B0503020204020204" pitchFamily="34" charset="-122"/>
              </a:rPr>
              <a:t>出发城市（需从预设城市列表选择） </a:t>
            </a:r>
          </a:p>
          <a:p>
            <a:pPr lvl="2" eaLnBrk="0" fontAlgn="base" hangingPunct="0">
              <a:lnSpc>
                <a:spcPct val="150000"/>
              </a:lnSpc>
              <a:spcBef>
                <a:spcPct val="0"/>
              </a:spcBef>
              <a:spcAft>
                <a:spcPct val="0"/>
              </a:spcAft>
              <a:buFontTx/>
              <a:buChar char="•"/>
            </a:pPr>
            <a:r>
              <a:rPr lang="en-US" altLang="zh-CN" sz="1200" dirty="0">
                <a:latin typeface="微软雅黑" panose="020B0503020204020204" pitchFamily="34" charset="-122"/>
                <a:ea typeface="微软雅黑" panose="020B0503020204020204" pitchFamily="34" charset="-122"/>
              </a:rPr>
              <a:t> </a:t>
            </a:r>
            <a:r>
              <a:rPr lang="zh-CN" altLang="zh-CN" sz="1200" dirty="0">
                <a:latin typeface="微软雅黑" panose="020B0503020204020204" pitchFamily="34" charset="-122"/>
                <a:ea typeface="微软雅黑" panose="020B0503020204020204" pitchFamily="34" charset="-122"/>
              </a:rPr>
              <a:t>目的地城市（需从预设城市列表选择） </a:t>
            </a:r>
          </a:p>
          <a:p>
            <a:pPr lvl="1" eaLnBrk="0" fontAlgn="base" hangingPunct="0">
              <a:lnSpc>
                <a:spcPct val="150000"/>
              </a:lnSpc>
              <a:spcBef>
                <a:spcPct val="0"/>
              </a:spcBef>
              <a:spcAft>
                <a:spcPct val="0"/>
              </a:spcAft>
              <a:buFontTx/>
              <a:buChar char="•"/>
            </a:pPr>
            <a:r>
              <a:rPr lang="zh-CN" altLang="zh-CN" sz="1200" dirty="0">
                <a:latin typeface="微软雅黑" panose="020B0503020204020204" pitchFamily="34" charset="-122"/>
                <a:ea typeface="微软雅黑" panose="020B0503020204020204" pitchFamily="34" charset="-122"/>
              </a:rPr>
              <a:t>​</a:t>
            </a:r>
            <a:r>
              <a:rPr lang="zh-CN" altLang="zh-CN" sz="1200" b="1" dirty="0">
                <a:latin typeface="微软雅黑" panose="020B0503020204020204" pitchFamily="34" charset="-122"/>
                <a:ea typeface="微软雅黑" panose="020B0503020204020204" pitchFamily="34" charset="-122"/>
              </a:rPr>
              <a:t>​</a:t>
            </a:r>
            <a:r>
              <a:rPr lang="en-US" altLang="zh-CN" sz="1200" b="1" dirty="0">
                <a:latin typeface="微软雅黑" panose="020B0503020204020204" pitchFamily="34" charset="-122"/>
                <a:ea typeface="微软雅黑" panose="020B0503020204020204" pitchFamily="34" charset="-122"/>
              </a:rPr>
              <a:t> </a:t>
            </a:r>
            <a:r>
              <a:rPr lang="zh-CN" altLang="zh-CN" sz="1200" b="1" dirty="0">
                <a:latin typeface="微软雅黑" panose="020B0503020204020204" pitchFamily="34" charset="-122"/>
                <a:ea typeface="微软雅黑" panose="020B0503020204020204" pitchFamily="34" charset="-122"/>
              </a:rPr>
              <a:t>选填项​</a:t>
            </a:r>
            <a:r>
              <a:rPr lang="zh-CN" altLang="zh-CN" sz="1200" dirty="0">
                <a:latin typeface="微软雅黑" panose="020B0503020204020204" pitchFamily="34" charset="-122"/>
                <a:ea typeface="微软雅黑" panose="020B0503020204020204" pitchFamily="34" charset="-122"/>
              </a:rPr>
              <a:t>​：</a:t>
            </a:r>
            <a:r>
              <a:rPr lang="zh-CN" altLang="en-US" sz="1200" dirty="0">
                <a:latin typeface="微软雅黑" panose="020B0503020204020204" pitchFamily="34" charset="-122"/>
                <a:ea typeface="微软雅黑" panose="020B0503020204020204" pitchFamily="34" charset="-122"/>
              </a:rPr>
              <a:t>意向航班</a:t>
            </a:r>
            <a:r>
              <a:rPr lang="en-US" altLang="zh-CN" sz="1200" dirty="0">
                <a:latin typeface="微软雅黑" panose="020B0503020204020204" pitchFamily="34" charset="-122"/>
                <a:ea typeface="微软雅黑" panose="020B0503020204020204" pitchFamily="34" charset="-122"/>
              </a:rPr>
              <a:t>/</a:t>
            </a:r>
            <a:r>
              <a:rPr lang="zh-CN" altLang="en-US" sz="1200" dirty="0">
                <a:latin typeface="微软雅黑" panose="020B0503020204020204" pitchFamily="34" charset="-122"/>
                <a:ea typeface="微软雅黑" panose="020B0503020204020204" pitchFamily="34" charset="-122"/>
              </a:rPr>
              <a:t>车次、</a:t>
            </a:r>
            <a:r>
              <a:rPr lang="zh-CN" altLang="zh-CN" sz="1200" dirty="0">
                <a:latin typeface="微软雅黑" panose="020B0503020204020204" pitchFamily="34" charset="-122"/>
                <a:ea typeface="微软雅黑" panose="020B0503020204020204" pitchFamily="34" charset="-122"/>
              </a:rPr>
              <a:t>航班/车次出发时间</a:t>
            </a:r>
            <a:r>
              <a:rPr lang="zh-CN" altLang="en-US" sz="1200" dirty="0">
                <a:latin typeface="微软雅黑" panose="020B0503020204020204" pitchFamily="34" charset="-122"/>
                <a:ea typeface="微软雅黑" panose="020B0503020204020204" pitchFamily="34" charset="-122"/>
              </a:rPr>
              <a:t>、</a:t>
            </a:r>
            <a:r>
              <a:rPr lang="zh-CN" altLang="zh-CN" sz="1200" dirty="0">
                <a:latin typeface="微软雅黑" panose="020B0503020204020204" pitchFamily="34" charset="-122"/>
                <a:ea typeface="微软雅黑" panose="020B0503020204020204" pitchFamily="34" charset="-122"/>
              </a:rPr>
              <a:t>航班/车次到达时间</a:t>
            </a:r>
          </a:p>
          <a:p>
            <a:pPr lvl="1" eaLnBrk="0" fontAlgn="base" hangingPunct="0">
              <a:lnSpc>
                <a:spcPct val="150000"/>
              </a:lnSpc>
              <a:spcBef>
                <a:spcPct val="0"/>
              </a:spcBef>
              <a:spcAft>
                <a:spcPct val="0"/>
              </a:spcAft>
              <a:buFontTx/>
              <a:buChar char="•"/>
            </a:pPr>
            <a:r>
              <a:rPr lang="zh-CN" altLang="zh-CN" sz="1200" dirty="0">
                <a:latin typeface="微软雅黑" panose="020B0503020204020204" pitchFamily="34" charset="-122"/>
                <a:ea typeface="微软雅黑" panose="020B0503020204020204" pitchFamily="34" charset="-122"/>
              </a:rPr>
              <a:t>​</a:t>
            </a:r>
            <a:r>
              <a:rPr lang="zh-CN" altLang="zh-CN" sz="1200" b="1" dirty="0">
                <a:latin typeface="微软雅黑" panose="020B0503020204020204" pitchFamily="34" charset="-122"/>
                <a:ea typeface="微软雅黑" panose="020B0503020204020204" pitchFamily="34" charset="-122"/>
              </a:rPr>
              <a:t>​</a:t>
            </a:r>
            <a:r>
              <a:rPr lang="en-US" altLang="zh-CN" sz="1200" b="1" dirty="0">
                <a:latin typeface="微软雅黑" panose="020B0503020204020204" pitchFamily="34" charset="-122"/>
                <a:ea typeface="微软雅黑" panose="020B0503020204020204" pitchFamily="34" charset="-122"/>
              </a:rPr>
              <a:t> </a:t>
            </a:r>
            <a:r>
              <a:rPr lang="zh-CN" altLang="zh-CN" sz="1200" b="1" dirty="0">
                <a:latin typeface="微软雅黑" panose="020B0503020204020204" pitchFamily="34" charset="-122"/>
                <a:ea typeface="微软雅黑" panose="020B0503020204020204" pitchFamily="34" charset="-122"/>
              </a:rPr>
              <a:t>时间填写要求​</a:t>
            </a:r>
            <a:r>
              <a:rPr lang="zh-CN" altLang="zh-CN" sz="1200" dirty="0">
                <a:latin typeface="微软雅黑" panose="020B0503020204020204" pitchFamily="34" charset="-122"/>
                <a:ea typeface="微软雅黑" panose="020B0503020204020204" pitchFamily="34" charset="-122"/>
              </a:rPr>
              <a:t>​： </a:t>
            </a:r>
          </a:p>
          <a:p>
            <a:pPr lvl="2" eaLnBrk="0" fontAlgn="base" hangingPunct="0">
              <a:lnSpc>
                <a:spcPct val="150000"/>
              </a:lnSpc>
              <a:spcBef>
                <a:spcPct val="0"/>
              </a:spcBef>
              <a:spcAft>
                <a:spcPct val="0"/>
              </a:spcAft>
              <a:buFontTx/>
              <a:buChar char="•"/>
            </a:pPr>
            <a:r>
              <a:rPr lang="en-US" altLang="zh-CN" sz="1200" dirty="0">
                <a:latin typeface="微软雅黑" panose="020B0503020204020204" pitchFamily="34" charset="-122"/>
                <a:ea typeface="微软雅黑" panose="020B0503020204020204" pitchFamily="34" charset="-122"/>
              </a:rPr>
              <a:t> </a:t>
            </a:r>
            <a:r>
              <a:rPr lang="zh-CN" altLang="zh-CN" sz="1200" dirty="0">
                <a:latin typeface="微软雅黑" panose="020B0503020204020204" pitchFamily="34" charset="-122"/>
                <a:ea typeface="微软雅黑" panose="020B0503020204020204" pitchFamily="34" charset="-122"/>
              </a:rPr>
              <a:t>航班/车次出发时间（需精确到时分） </a:t>
            </a:r>
          </a:p>
          <a:p>
            <a:pPr lvl="2" eaLnBrk="0" fontAlgn="base" hangingPunct="0">
              <a:lnSpc>
                <a:spcPct val="150000"/>
              </a:lnSpc>
              <a:spcBef>
                <a:spcPct val="0"/>
              </a:spcBef>
              <a:spcAft>
                <a:spcPct val="0"/>
              </a:spcAft>
              <a:buFontTx/>
              <a:buChar char="•"/>
            </a:pPr>
            <a:r>
              <a:rPr lang="en-US" altLang="zh-CN" sz="1200" dirty="0">
                <a:latin typeface="微软雅黑" panose="020B0503020204020204" pitchFamily="34" charset="-122"/>
                <a:ea typeface="微软雅黑" panose="020B0503020204020204" pitchFamily="34" charset="-122"/>
              </a:rPr>
              <a:t> </a:t>
            </a:r>
            <a:r>
              <a:rPr lang="zh-CN" altLang="zh-CN" sz="1200" dirty="0">
                <a:latin typeface="微软雅黑" panose="020B0503020204020204" pitchFamily="34" charset="-122"/>
                <a:ea typeface="微软雅黑" panose="020B0503020204020204" pitchFamily="34" charset="-122"/>
              </a:rPr>
              <a:t>航班/车次到达时间（需精确到时分） </a:t>
            </a:r>
          </a:p>
          <a:p>
            <a:pPr marL="342900" indent="-252095" fontAlgn="auto">
              <a:lnSpc>
                <a:spcPct val="140000"/>
              </a:lnSpc>
              <a:buFont typeface="+mj-lt"/>
              <a:buAutoNum type="arabicPeriod"/>
            </a:pPr>
            <a:endParaRPr lang="zh-CN" altLang="en-US" sz="1600" dirty="0">
              <a:solidFill>
                <a:schemeClr val="tx1"/>
              </a:solidFill>
              <a:latin typeface="微软雅黑" panose="020B0503020204020204" charset="-122"/>
              <a:ea typeface="微软雅黑" panose="020B0503020204020204" charset="-122"/>
              <a:sym typeface="+mn-ea"/>
            </a:endParaRPr>
          </a:p>
        </p:txBody>
      </p:sp>
      <p:pic>
        <p:nvPicPr>
          <p:cNvPr id="10" name="图片 9" descr="图形用户界面, 文本, 应用程序&#10;&#10;AI 生成的内容可能不正确。">
            <a:extLst>
              <a:ext uri="{FF2B5EF4-FFF2-40B4-BE49-F238E27FC236}">
                <a16:creationId xmlns:a16="http://schemas.microsoft.com/office/drawing/2014/main" id="{78FC678D-063A-046B-6AF3-E04312D7C1DD}"/>
              </a:ext>
            </a:extLst>
          </p:cNvPr>
          <p:cNvPicPr>
            <a:picLocks noChangeAspect="1"/>
          </p:cNvPicPr>
          <p:nvPr/>
        </p:nvPicPr>
        <p:blipFill>
          <a:blip r:embed="rId2"/>
          <a:stretch>
            <a:fillRect/>
          </a:stretch>
        </p:blipFill>
        <p:spPr>
          <a:xfrm>
            <a:off x="564945" y="973677"/>
            <a:ext cx="3149673" cy="6480000"/>
          </a:xfrm>
          <a:prstGeom prst="rect">
            <a:avLst/>
          </a:prstGeom>
          <a:ln>
            <a:solidFill>
              <a:schemeClr val="bg1">
                <a:lumMod val="95000"/>
              </a:schemeClr>
            </a:solidFill>
          </a:ln>
        </p:spPr>
      </p:pic>
      <p:pic>
        <p:nvPicPr>
          <p:cNvPr id="6" name="图片 5" descr="图形用户界面, 应用程序&#10;&#10;AI 生成的内容可能不正确。">
            <a:extLst>
              <a:ext uri="{FF2B5EF4-FFF2-40B4-BE49-F238E27FC236}">
                <a16:creationId xmlns:a16="http://schemas.microsoft.com/office/drawing/2014/main" id="{07EB3C99-8E2E-A218-9E02-777E72BD46BE}"/>
              </a:ext>
            </a:extLst>
          </p:cNvPr>
          <p:cNvPicPr>
            <a:picLocks noChangeAspect="1"/>
          </p:cNvPicPr>
          <p:nvPr/>
        </p:nvPicPr>
        <p:blipFill>
          <a:blip r:embed="rId3"/>
          <a:stretch>
            <a:fillRect/>
          </a:stretch>
        </p:blipFill>
        <p:spPr>
          <a:xfrm>
            <a:off x="3897650" y="973677"/>
            <a:ext cx="3149673" cy="6480000"/>
          </a:xfrm>
          <a:prstGeom prst="rect">
            <a:avLst/>
          </a:prstGeom>
          <a:ln>
            <a:solidFill>
              <a:schemeClr val="bg1">
                <a:lumMod val="95000"/>
              </a:schemeClr>
            </a:solidFill>
          </a:ln>
        </p:spPr>
      </p:pic>
      <p:pic>
        <p:nvPicPr>
          <p:cNvPr id="9" name="图片 8" descr="图形用户界面, 应用程序&#10;&#10;AI 生成的内容可能不正确。">
            <a:extLst>
              <a:ext uri="{FF2B5EF4-FFF2-40B4-BE49-F238E27FC236}">
                <a16:creationId xmlns:a16="http://schemas.microsoft.com/office/drawing/2014/main" id="{11678B13-F5EB-DF1C-39AD-6437F2F93F4B}"/>
              </a:ext>
            </a:extLst>
          </p:cNvPr>
          <p:cNvPicPr>
            <a:picLocks noChangeAspect="1"/>
          </p:cNvPicPr>
          <p:nvPr/>
        </p:nvPicPr>
        <p:blipFill>
          <a:blip r:embed="rId4"/>
          <a:stretch>
            <a:fillRect/>
          </a:stretch>
        </p:blipFill>
        <p:spPr>
          <a:xfrm>
            <a:off x="7230355" y="973677"/>
            <a:ext cx="3149673" cy="6480000"/>
          </a:xfrm>
          <a:prstGeom prst="rect">
            <a:avLst/>
          </a:prstGeom>
          <a:ln>
            <a:solidFill>
              <a:schemeClr val="bg1">
                <a:lumMod val="95000"/>
              </a:schemeClr>
            </a:solidFill>
          </a:ln>
        </p:spPr>
      </p:pic>
    </p:spTree>
    <p:extLst>
      <p:ext uri="{BB962C8B-B14F-4D97-AF65-F5344CB8AC3E}">
        <p14:creationId xmlns:p14="http://schemas.microsoft.com/office/powerpoint/2010/main" val="25317910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a:latin typeface="微软雅黑" panose="020B0503020204020204" charset="-122"/>
                <a:ea typeface="微软雅黑" panose="020B0503020204020204" charset="-122"/>
                <a:cs typeface="微软雅黑" panose="020B0503020204020204" charset="-122"/>
                <a:sym typeface="+mn-ea"/>
              </a:rPr>
              <a:t>云顶新</a:t>
            </a:r>
            <a:r>
              <a:rPr lang="en-US" altLang="zh-CN">
                <a:latin typeface="微软雅黑" panose="020B0503020204020204" charset="-122"/>
                <a:ea typeface="微软雅黑" panose="020B0503020204020204" charset="-122"/>
                <a:cs typeface="微软雅黑" panose="020B0503020204020204" charset="-122"/>
                <a:sym typeface="+mn-ea"/>
              </a:rPr>
              <a:t>EVENT-</a:t>
            </a:r>
            <a:r>
              <a:rPr lang="zh-CN" altLang="en-US">
                <a:latin typeface="微软雅黑" panose="020B0503020204020204" charset="-122"/>
                <a:ea typeface="微软雅黑" panose="020B0503020204020204" charset="-122"/>
                <a:cs typeface="微软雅黑" panose="020B0503020204020204" charset="-122"/>
                <a:sym typeface="+mn-ea"/>
              </a:rPr>
              <a:t>移动端进入系统流程</a:t>
            </a:r>
            <a:endParaRPr lang="zh-CN" altLang="en-US">
              <a:latin typeface="微软雅黑" panose="020B0503020204020204" charset="-122"/>
              <a:ea typeface="微软雅黑" panose="020B0503020204020204" charset="-122"/>
              <a:cs typeface="微软雅黑" panose="020B0503020204020204" charset="-122"/>
            </a:endParaRPr>
          </a:p>
        </p:txBody>
      </p:sp>
      <p:sp>
        <p:nvSpPr>
          <p:cNvPr id="2" name="灯片编号占位符 1"/>
          <p:cNvSpPr>
            <a:spLocks noGrp="1"/>
          </p:cNvSpPr>
          <p:nvPr>
            <p:ph type="sldNum" sz="quarter" idx="7"/>
          </p:nvPr>
        </p:nvSpPr>
        <p:spPr/>
        <p:txBody>
          <a:bodyPr/>
          <a:lstStyle/>
          <a:p>
            <a:pPr marL="25400">
              <a:lnSpc>
                <a:spcPts val="1240"/>
              </a:lnSpc>
            </a:pPr>
            <a:fld id="{81D60167-4931-47E6-BA6A-407CBD079E47}" type="slidenum">
              <a:rPr dirty="0"/>
              <a:t>5</a:t>
            </a:fld>
            <a:endParaRPr dirty="0"/>
          </a:p>
        </p:txBody>
      </p:sp>
      <p:sp>
        <p:nvSpPr>
          <p:cNvPr id="10" name="textbox 32"/>
          <p:cNvSpPr/>
          <p:nvPr>
            <p:custDataLst>
              <p:tags r:id="rId1"/>
            </p:custDataLst>
          </p:nvPr>
        </p:nvSpPr>
        <p:spPr>
          <a:xfrm>
            <a:off x="4827905" y="1870075"/>
            <a:ext cx="6689725" cy="793115"/>
          </a:xfrm>
          <a:prstGeom prst="rect">
            <a:avLst/>
          </a:prstGeom>
        </p:spPr>
        <p:txBody>
          <a:bodyPr vert="horz" wrap="square" lIns="0" tIns="0" rIns="0" bIns="0"/>
          <a:lstStyle/>
          <a:p>
            <a:pPr algn="l" rtl="0" eaLnBrk="0">
              <a:lnSpc>
                <a:spcPct val="84000"/>
              </a:lnSpc>
            </a:pPr>
            <a:endParaRPr lang="en-US" altLang="en-US" sz="600" dirty="0">
              <a:latin typeface="微软雅黑" panose="020B0503020204020204" charset="-122"/>
              <a:ea typeface="微软雅黑" panose="020B0503020204020204" charset="-122"/>
              <a:cs typeface="微软雅黑" panose="020B0503020204020204" charset="-122"/>
            </a:endParaRPr>
          </a:p>
          <a:p>
            <a:pPr marL="31750" algn="l" rtl="0" eaLnBrk="0">
              <a:lnSpc>
                <a:spcPct val="128000"/>
              </a:lnSpc>
              <a:spcBef>
                <a:spcPts val="5"/>
              </a:spcBef>
            </a:pPr>
            <a:r>
              <a:rPr lang="en-US" altLang="zh-CN" sz="2000" b="1"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mn-ea"/>
              </a:rPr>
              <a:t>1</a:t>
            </a:r>
            <a:r>
              <a:rPr lang="zh-CN" altLang="en-US" sz="2000" b="1"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mn-ea"/>
              </a:rPr>
              <a:t>）申请获取邮箱信息</a:t>
            </a:r>
            <a:r>
              <a:rPr lang="en-US" altLang="zh-CN" sz="2000" b="1"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mn-ea"/>
              </a:rPr>
              <a:t>--&gt;</a:t>
            </a:r>
            <a:r>
              <a:rPr lang="zh-CN" altLang="en-US" sz="2000" b="1"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mn-ea"/>
              </a:rPr>
              <a:t>点击</a:t>
            </a:r>
            <a:r>
              <a:rPr lang="zh-CN" altLang="en-US" sz="2000" b="1" dirty="0">
                <a:solidFill>
                  <a:srgbClr val="C00000"/>
                </a:solidFill>
                <a:latin typeface="微软雅黑" panose="020B0503020204020204" charset="-122"/>
                <a:ea typeface="微软雅黑" panose="020B0503020204020204" charset="-122"/>
                <a:cs typeface="微软雅黑" panose="020B0503020204020204" charset="-122"/>
                <a:sym typeface="+mn-ea"/>
              </a:rPr>
              <a:t>勾选，</a:t>
            </a:r>
            <a:r>
              <a:rPr lang="zh-CN" altLang="en-US" sz="2000" b="1"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mn-ea"/>
              </a:rPr>
              <a:t>同意</a:t>
            </a:r>
            <a:r>
              <a:rPr lang="en-US" altLang="zh-CN" sz="2000" b="1"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mn-ea"/>
              </a:rPr>
              <a:t>--&gt;</a:t>
            </a:r>
            <a:r>
              <a:rPr lang="zh-CN" altLang="en-US" sz="2000" b="1"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mn-ea"/>
              </a:rPr>
              <a:t>进入系统</a:t>
            </a:r>
          </a:p>
          <a:p>
            <a:pPr marL="31750" algn="l" rtl="0" eaLnBrk="0">
              <a:lnSpc>
                <a:spcPct val="128000"/>
              </a:lnSpc>
              <a:spcBef>
                <a:spcPts val="5"/>
              </a:spcBef>
            </a:pPr>
            <a:endParaRPr lang="en-US" altLang="zh-CN" sz="2000" b="1"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mn-ea"/>
            </a:endParaRPr>
          </a:p>
        </p:txBody>
      </p:sp>
      <p:pic>
        <p:nvPicPr>
          <p:cNvPr id="4" name="图片 3"/>
          <p:cNvPicPr>
            <a:picLocks noChangeAspect="1"/>
          </p:cNvPicPr>
          <p:nvPr/>
        </p:nvPicPr>
        <p:blipFill>
          <a:blip r:embed="rId3"/>
          <a:stretch>
            <a:fillRect/>
          </a:stretch>
        </p:blipFill>
        <p:spPr>
          <a:xfrm>
            <a:off x="564833" y="993775"/>
            <a:ext cx="3043549" cy="6728400"/>
          </a:xfrm>
          <a:prstGeom prst="rect">
            <a:avLst/>
          </a:prstGeom>
          <a:ln>
            <a:solidFill>
              <a:schemeClr val="bg1">
                <a:lumMod val="95000"/>
              </a:schemeClr>
            </a:solidFill>
          </a:ln>
        </p:spPr>
      </p:pic>
      <p:sp>
        <p:nvSpPr>
          <p:cNvPr id="19" name="1"/>
          <p:cNvSpPr/>
          <p:nvPr/>
        </p:nvSpPr>
        <p:spPr>
          <a:xfrm>
            <a:off x="2223621" y="3274720"/>
            <a:ext cx="185889" cy="190470"/>
          </a:xfrm>
          <a:prstGeom prst="ellipse">
            <a:avLst/>
          </a:prstGeom>
          <a:solidFill>
            <a:srgbClr val="FF5353"/>
          </a:solidFill>
          <a:ln w="12700">
            <a:miter lim="400000"/>
          </a:ln>
          <a:effectLst>
            <a:outerShdw blurRad="63500" dist="25400" dir="5400000" rotWithShape="0">
              <a:srgbClr val="000000">
                <a:alpha val="50000"/>
              </a:srgbClr>
            </a:outerShdw>
          </a:effectLst>
        </p:spPr>
        <p:txBody>
          <a:bodyPr lIns="0" tIns="0" rIns="0" bIns="0" anchor="ctr"/>
          <a:lstStyle>
            <a:lvl1pPr algn="ctr">
              <a:defRPr sz="3200" b="0">
                <a:solidFill>
                  <a:srgbClr val="FFFFFF"/>
                </a:solidFill>
                <a:latin typeface="+mn-lt"/>
                <a:ea typeface="+mn-ea"/>
                <a:cs typeface="+mn-cs"/>
                <a:sym typeface="Helvetica Neue Medium" panose="02000503000000020004"/>
              </a:defRPr>
            </a:lvl1pPr>
          </a:lstStyle>
          <a:p>
            <a:r>
              <a:rPr sz="1100" dirty="0">
                <a:latin typeface="微软雅黑" panose="020B0503020204020204" charset="-122"/>
                <a:ea typeface="微软雅黑" panose="020B0503020204020204" charset="-122"/>
              </a:rPr>
              <a:t>1</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187C3B-2803-5928-250B-CF2FACCCFCF8}"/>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A03C9047-18B6-E0E5-9967-3CEB02EE00F6}"/>
              </a:ext>
            </a:extLst>
          </p:cNvPr>
          <p:cNvSpPr>
            <a:spLocks noGrp="1"/>
          </p:cNvSpPr>
          <p:nvPr>
            <p:ph type="title"/>
          </p:nvPr>
        </p:nvSpPr>
        <p:spPr/>
        <p:txBody>
          <a:bodyPr/>
          <a:lstStyle/>
          <a:p>
            <a:r>
              <a:rPr lang="en-US" altLang="zh-CN" dirty="0">
                <a:latin typeface="微软雅黑" panose="020B0503020204020204" charset="-122"/>
                <a:ea typeface="微软雅黑" panose="020B0503020204020204" charset="-122"/>
                <a:cs typeface="微软雅黑" panose="020B0503020204020204" charset="-122"/>
                <a:sym typeface="+mn-ea"/>
              </a:rPr>
              <a:t>2.6 </a:t>
            </a:r>
            <a:r>
              <a:rPr lang="zh-CN" altLang="en-US" dirty="0">
                <a:latin typeface="微软雅黑" panose="020B0503020204020204" charset="-122"/>
                <a:ea typeface="微软雅黑" panose="020B0503020204020204" charset="-122"/>
                <a:cs typeface="微软雅黑" panose="020B0503020204020204" charset="-122"/>
                <a:sym typeface="+mn-ea"/>
              </a:rPr>
              <a:t>邀约报名</a:t>
            </a:r>
            <a:r>
              <a:rPr lang="en-US" altLang="zh-CN" dirty="0">
                <a:latin typeface="微软雅黑" panose="020B0503020204020204" charset="-122"/>
                <a:ea typeface="微软雅黑" panose="020B0503020204020204" charset="-122"/>
                <a:cs typeface="微软雅黑" panose="020B0503020204020204" charset="-122"/>
                <a:sym typeface="+mn-ea"/>
              </a:rPr>
              <a:t> - </a:t>
            </a:r>
            <a:r>
              <a:rPr lang="zh-CN" altLang="en-US" dirty="0">
                <a:latin typeface="微软雅黑" panose="020B0503020204020204" charset="-122"/>
                <a:ea typeface="微软雅黑" panose="020B0503020204020204" charset="-122"/>
                <a:cs typeface="微软雅黑" panose="020B0503020204020204" charset="-122"/>
                <a:sym typeface="+mn-ea"/>
              </a:rPr>
              <a:t>线上签到设置</a:t>
            </a:r>
          </a:p>
        </p:txBody>
      </p:sp>
      <p:sp>
        <p:nvSpPr>
          <p:cNvPr id="3" name="灯片编号占位符 2">
            <a:extLst>
              <a:ext uri="{FF2B5EF4-FFF2-40B4-BE49-F238E27FC236}">
                <a16:creationId xmlns:a16="http://schemas.microsoft.com/office/drawing/2014/main" id="{DD40687F-71DD-B35D-4D9C-838E52C3C38A}"/>
              </a:ext>
            </a:extLst>
          </p:cNvPr>
          <p:cNvSpPr>
            <a:spLocks noGrp="1"/>
          </p:cNvSpPr>
          <p:nvPr>
            <p:ph type="sldNum" sz="quarter" idx="7"/>
          </p:nvPr>
        </p:nvSpPr>
        <p:spPr/>
        <p:txBody>
          <a:bodyPr/>
          <a:lstStyle/>
          <a:p>
            <a:pPr marL="25400">
              <a:lnSpc>
                <a:spcPts val="1240"/>
              </a:lnSpc>
            </a:pPr>
            <a:fld id="{81D60167-4931-47E6-BA6A-407CBD079E47}" type="slidenum">
              <a:rPr dirty="0"/>
              <a:t>50</a:t>
            </a:fld>
            <a:endParaRPr dirty="0"/>
          </a:p>
        </p:txBody>
      </p:sp>
      <p:sp>
        <p:nvSpPr>
          <p:cNvPr id="5" name="文本框 4">
            <a:extLst>
              <a:ext uri="{FF2B5EF4-FFF2-40B4-BE49-F238E27FC236}">
                <a16:creationId xmlns:a16="http://schemas.microsoft.com/office/drawing/2014/main" id="{AD5169B2-513F-051B-F53A-116F81D814CF}"/>
              </a:ext>
            </a:extLst>
          </p:cNvPr>
          <p:cNvSpPr txBox="1"/>
          <p:nvPr/>
        </p:nvSpPr>
        <p:spPr>
          <a:xfrm>
            <a:off x="5573950" y="1896893"/>
            <a:ext cx="8132322" cy="5379395"/>
          </a:xfrm>
          <a:prstGeom prst="rect">
            <a:avLst/>
          </a:prstGeom>
          <a:noFill/>
        </p:spPr>
        <p:txBody>
          <a:bodyPr wrap="square" rtlCol="0" anchor="t">
            <a:noAutofit/>
          </a:bodyPr>
          <a:lstStyle/>
          <a:p>
            <a:pPr marL="800100" lvl="1" indent="-342900">
              <a:lnSpc>
                <a:spcPct val="120000"/>
              </a:lnSpc>
              <a:buAutoNum type="arabicPeriod"/>
            </a:pPr>
            <a:r>
              <a:rPr lang="zh-CN" altLang="en-US" sz="1600" dirty="0">
                <a:latin typeface="微软雅黑" panose="020B0503020204020204" charset="-122"/>
                <a:ea typeface="微软雅黑" panose="020B0503020204020204" charset="-122"/>
              </a:rPr>
              <a:t>签到地点配置：会议审批通过后，</a:t>
            </a:r>
            <a:r>
              <a:rPr lang="zh-CN" altLang="en-US" sz="1600" dirty="0">
                <a:solidFill>
                  <a:srgbClr val="FF0000"/>
                </a:solidFill>
                <a:latin typeface="微软雅黑" panose="020B0503020204020204" charset="-122"/>
                <a:ea typeface="微软雅黑" panose="020B0503020204020204" charset="-122"/>
              </a:rPr>
              <a:t>会议申请人、负责人、协办人</a:t>
            </a:r>
            <a:r>
              <a:rPr lang="zh-CN" altLang="en-US" sz="1600" dirty="0">
                <a:latin typeface="微软雅黑" panose="020B0503020204020204" charset="-122"/>
                <a:ea typeface="微软雅黑" panose="020B0503020204020204" charset="-122"/>
              </a:rPr>
              <a:t>均可在会议详情页面配置签到地点，配置好签到地点，可查看下载签到海报</a:t>
            </a:r>
            <a:r>
              <a:rPr lang="en-US" altLang="zh-CN" sz="1600" dirty="0">
                <a:latin typeface="微软雅黑" panose="020B0503020204020204" charset="-122"/>
                <a:ea typeface="微软雅黑" panose="020B0503020204020204" charset="-122"/>
              </a:rPr>
              <a:t>/</a:t>
            </a:r>
            <a:r>
              <a:rPr lang="zh-CN" altLang="en-US" sz="1600" dirty="0">
                <a:latin typeface="微软雅黑" panose="020B0503020204020204" charset="-122"/>
                <a:ea typeface="微软雅黑" panose="020B0503020204020204" charset="-122"/>
              </a:rPr>
              <a:t>二维码；</a:t>
            </a:r>
            <a:endParaRPr lang="en-US" altLang="zh-CN" sz="1600" dirty="0">
              <a:solidFill>
                <a:srgbClr val="FF0000"/>
              </a:solidFill>
              <a:latin typeface="微软雅黑" panose="020B0503020204020204" charset="-122"/>
              <a:ea typeface="微软雅黑" panose="020B0503020204020204" charset="-122"/>
            </a:endParaRPr>
          </a:p>
          <a:p>
            <a:pPr marL="800100" lvl="1" indent="-342900">
              <a:lnSpc>
                <a:spcPct val="120000"/>
              </a:lnSpc>
              <a:buAutoNum type="arabicPeriod"/>
            </a:pPr>
            <a:r>
              <a:rPr lang="zh-CN" altLang="en-US" sz="1600" dirty="0">
                <a:latin typeface="微软雅黑" panose="020B0503020204020204" charset="-122"/>
                <a:ea typeface="微软雅黑" panose="020B0503020204020204" charset="-122"/>
              </a:rPr>
              <a:t>定位要求：  </a:t>
            </a:r>
            <a:endParaRPr lang="en-US" altLang="zh-CN" sz="1600" dirty="0">
              <a:latin typeface="微软雅黑" panose="020B0503020204020204" charset="-122"/>
              <a:ea typeface="微软雅黑" panose="020B0503020204020204" charset="-122"/>
            </a:endParaRPr>
          </a:p>
          <a:p>
            <a:pPr lvl="1">
              <a:lnSpc>
                <a:spcPct val="120000"/>
              </a:lnSpc>
            </a:pPr>
            <a:r>
              <a:rPr lang="en-US" altLang="zh-CN" sz="1600" dirty="0">
                <a:latin typeface="微软雅黑" panose="020B0503020204020204" charset="-122"/>
                <a:ea typeface="微软雅黑" panose="020B0503020204020204" charset="-122"/>
              </a:rPr>
              <a:t>a)  </a:t>
            </a:r>
            <a:r>
              <a:rPr lang="zh-CN" altLang="en-US" sz="1600" dirty="0">
                <a:latin typeface="微软雅黑" panose="020B0503020204020204" charset="-122"/>
                <a:ea typeface="微软雅黑" panose="020B0503020204020204" charset="-122"/>
              </a:rPr>
              <a:t>线下、线上</a:t>
            </a:r>
            <a:r>
              <a:rPr lang="en-US" altLang="zh-CN" sz="1600" dirty="0">
                <a:latin typeface="微软雅黑" panose="020B0503020204020204" charset="-122"/>
                <a:ea typeface="微软雅黑" panose="020B0503020204020204" charset="-122"/>
              </a:rPr>
              <a:t>+</a:t>
            </a:r>
            <a:r>
              <a:rPr lang="zh-CN" altLang="en-US" sz="1600" dirty="0">
                <a:latin typeface="微软雅黑" panose="020B0503020204020204" charset="-122"/>
                <a:ea typeface="微软雅黑" panose="020B0503020204020204" charset="-122"/>
              </a:rPr>
              <a:t>线下会：需设置签到地点，签到时需获取签到定位（但不强控距离）  </a:t>
            </a:r>
            <a:endParaRPr lang="en-US" altLang="zh-CN" sz="1600" dirty="0">
              <a:latin typeface="微软雅黑" panose="020B0503020204020204" charset="-122"/>
              <a:ea typeface="微软雅黑" panose="020B0503020204020204" charset="-122"/>
            </a:endParaRPr>
          </a:p>
          <a:p>
            <a:pPr marL="800100" lvl="1" indent="-342900">
              <a:lnSpc>
                <a:spcPct val="120000"/>
              </a:lnSpc>
              <a:buAutoNum type="alphaLcParenR" startAt="2"/>
            </a:pPr>
            <a:r>
              <a:rPr lang="zh-CN" altLang="en-US" sz="1600" dirty="0">
                <a:latin typeface="微软雅黑" panose="020B0503020204020204" charset="-122"/>
                <a:ea typeface="微软雅黑" panose="020B0503020204020204" charset="-122"/>
              </a:rPr>
              <a:t>纯线上会：无需设置签到地点，签到时不获取定位</a:t>
            </a:r>
            <a:endParaRPr lang="en-US" altLang="zh-CN" sz="1600" dirty="0">
              <a:latin typeface="微软雅黑" panose="020B0503020204020204" charset="-122"/>
              <a:ea typeface="微软雅黑" panose="020B0503020204020204" charset="-122"/>
            </a:endParaRPr>
          </a:p>
          <a:p>
            <a:pPr lvl="1">
              <a:lnSpc>
                <a:spcPct val="120000"/>
              </a:lnSpc>
            </a:pPr>
            <a:r>
              <a:rPr lang="en-US" altLang="zh-CN" sz="1600" dirty="0">
                <a:latin typeface="微软雅黑" panose="020B0503020204020204" charset="-122"/>
                <a:ea typeface="微软雅黑" panose="020B0503020204020204" charset="-122"/>
              </a:rPr>
              <a:t>3.  </a:t>
            </a:r>
            <a:r>
              <a:rPr lang="zh-CN" altLang="en-US" sz="1600" dirty="0">
                <a:latin typeface="微软雅黑" panose="020B0503020204020204" charset="-122"/>
                <a:ea typeface="微软雅黑" panose="020B0503020204020204" charset="-122"/>
              </a:rPr>
              <a:t>定位更新：只需也只能签到一次；</a:t>
            </a:r>
            <a:endParaRPr lang="en-US" altLang="zh-CN" sz="1600" dirty="0">
              <a:latin typeface="微软雅黑" panose="020B0503020204020204" charset="-122"/>
              <a:ea typeface="微软雅黑" panose="020B0503020204020204" charset="-122"/>
            </a:endParaRPr>
          </a:p>
          <a:p>
            <a:pPr lvl="1">
              <a:lnSpc>
                <a:spcPct val="120000"/>
              </a:lnSpc>
            </a:pPr>
            <a:r>
              <a:rPr lang="en-US" altLang="zh-CN" sz="1600" dirty="0">
                <a:latin typeface="微软雅黑" panose="020B0503020204020204" charset="-122"/>
                <a:ea typeface="微软雅黑" panose="020B0503020204020204" charset="-122"/>
              </a:rPr>
              <a:t>4.  </a:t>
            </a:r>
            <a:r>
              <a:rPr lang="zh-CN" altLang="en-US" sz="1600" dirty="0">
                <a:latin typeface="微软雅黑" panose="020B0503020204020204" charset="-122"/>
                <a:ea typeface="微软雅黑" panose="020B0503020204020204" charset="-122"/>
              </a:rPr>
              <a:t>签到时间限制：</a:t>
            </a:r>
            <a:r>
              <a:rPr lang="zh-CN" altLang="en-US" sz="1600" dirty="0">
                <a:solidFill>
                  <a:srgbClr val="FF0000"/>
                </a:solidFill>
                <a:latin typeface="微软雅黑" panose="020B0503020204020204" charset="-122"/>
                <a:ea typeface="微软雅黑" panose="020B0503020204020204" charset="-122"/>
              </a:rPr>
              <a:t>会议当天都可签到； </a:t>
            </a:r>
            <a:endParaRPr lang="en-US" altLang="zh-CN" sz="1600" dirty="0">
              <a:latin typeface="微软雅黑" panose="020B0503020204020204" charset="-122"/>
              <a:ea typeface="微软雅黑" panose="020B0503020204020204" charset="-122"/>
            </a:endParaRPr>
          </a:p>
          <a:p>
            <a:pPr lvl="1">
              <a:lnSpc>
                <a:spcPct val="120000"/>
              </a:lnSpc>
            </a:pPr>
            <a:endParaRPr lang="zh-CN" altLang="en-US" sz="1600" b="1" dirty="0">
              <a:latin typeface="微软雅黑" panose="020B0503020204020204" charset="-122"/>
              <a:ea typeface="微软雅黑" panose="020B0503020204020204" charset="-122"/>
            </a:endParaRPr>
          </a:p>
          <a:p>
            <a:pPr lvl="1">
              <a:lnSpc>
                <a:spcPct val="120000"/>
              </a:lnSpc>
            </a:pPr>
            <a:r>
              <a:rPr lang="zh-CN" altLang="en-US" sz="1600" b="1" dirty="0">
                <a:latin typeface="微软雅黑" panose="020B0503020204020204" charset="-122"/>
                <a:ea typeface="微软雅黑" panose="020B0503020204020204" charset="-122"/>
              </a:rPr>
              <a:t>注</a:t>
            </a:r>
            <a:r>
              <a:rPr lang="zh-CN" altLang="en-US" sz="1600" dirty="0">
                <a:latin typeface="微软雅黑" panose="020B0503020204020204" charset="-122"/>
                <a:ea typeface="微软雅黑" panose="020B0503020204020204" charset="-122"/>
              </a:rPr>
              <a:t>：会前如未进行线上签到，会后确认实际信息时也可上传纸质签到表</a:t>
            </a:r>
            <a:endParaRPr lang="zh-CN" altLang="en-US" sz="1600" dirty="0">
              <a:latin typeface="微软雅黑" panose="020B0503020204020204" charset="-122"/>
              <a:ea typeface="微软雅黑" panose="020B0503020204020204" charset="-122"/>
              <a:sym typeface="+mn-ea"/>
            </a:endParaRPr>
          </a:p>
        </p:txBody>
      </p:sp>
      <p:pic>
        <p:nvPicPr>
          <p:cNvPr id="7" name="图片 6" descr="图形用户界面, 应用程序&#10;&#10;AI 生成的内容可能不正确。">
            <a:extLst>
              <a:ext uri="{FF2B5EF4-FFF2-40B4-BE49-F238E27FC236}">
                <a16:creationId xmlns:a16="http://schemas.microsoft.com/office/drawing/2014/main" id="{E868C360-5671-03ED-4171-00EAC69FB39B}"/>
              </a:ext>
            </a:extLst>
          </p:cNvPr>
          <p:cNvPicPr>
            <a:picLocks noChangeAspect="1"/>
          </p:cNvPicPr>
          <p:nvPr/>
        </p:nvPicPr>
        <p:blipFill>
          <a:blip r:embed="rId2"/>
          <a:stretch>
            <a:fillRect/>
          </a:stretch>
        </p:blipFill>
        <p:spPr>
          <a:xfrm>
            <a:off x="564945" y="944495"/>
            <a:ext cx="3149673" cy="6480000"/>
          </a:xfrm>
          <a:prstGeom prst="rect">
            <a:avLst/>
          </a:prstGeom>
          <a:ln>
            <a:solidFill>
              <a:schemeClr val="bg1">
                <a:lumMod val="95000"/>
              </a:schemeClr>
            </a:solidFill>
          </a:ln>
        </p:spPr>
      </p:pic>
    </p:spTree>
    <p:extLst>
      <p:ext uri="{BB962C8B-B14F-4D97-AF65-F5344CB8AC3E}">
        <p14:creationId xmlns:p14="http://schemas.microsoft.com/office/powerpoint/2010/main" val="374209383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微软雅黑" panose="020B0503020204020204" charset="-122"/>
                <a:ea typeface="微软雅黑" panose="020B0503020204020204" charset="-122"/>
                <a:cs typeface="微软雅黑" panose="020B0503020204020204" charset="-122"/>
                <a:sym typeface="+mn-ea"/>
              </a:rPr>
              <a:t>2.6 </a:t>
            </a:r>
            <a:r>
              <a:rPr lang="zh-CN" altLang="en-US" dirty="0">
                <a:latin typeface="微软雅黑" panose="020B0503020204020204" charset="-122"/>
                <a:ea typeface="微软雅黑" panose="020B0503020204020204" charset="-122"/>
                <a:cs typeface="微软雅黑" panose="020B0503020204020204" charset="-122"/>
                <a:sym typeface="+mn-ea"/>
              </a:rPr>
              <a:t>邀约报名</a:t>
            </a:r>
            <a:r>
              <a:rPr lang="en-US" altLang="zh-CN" dirty="0">
                <a:latin typeface="微软雅黑" panose="020B0503020204020204" charset="-122"/>
                <a:ea typeface="微软雅黑" panose="020B0503020204020204" charset="-122"/>
                <a:cs typeface="微软雅黑" panose="020B0503020204020204" charset="-122"/>
                <a:sym typeface="+mn-ea"/>
              </a:rPr>
              <a:t> - </a:t>
            </a:r>
            <a:r>
              <a:rPr lang="zh-CN" altLang="en-US" dirty="0">
                <a:latin typeface="微软雅黑" panose="020B0503020204020204" charset="-122"/>
                <a:ea typeface="微软雅黑" panose="020B0503020204020204" charset="-122"/>
                <a:cs typeface="微软雅黑" panose="020B0503020204020204" charset="-122"/>
                <a:sym typeface="+mn-ea"/>
              </a:rPr>
              <a:t>绑定参会人微信</a:t>
            </a:r>
          </a:p>
        </p:txBody>
      </p:sp>
      <p:sp>
        <p:nvSpPr>
          <p:cNvPr id="1049107" name="内容占位符 3"/>
          <p:cNvSpPr txBox="1"/>
          <p:nvPr/>
        </p:nvSpPr>
        <p:spPr>
          <a:xfrm>
            <a:off x="4939030" y="1080770"/>
            <a:ext cx="6711315" cy="1064895"/>
          </a:xfrm>
          <a:prstGeom prst="rect">
            <a:avLst/>
          </a:prstGeom>
          <a:noFill/>
        </p:spPr>
        <p:txBody>
          <a:bodyPr vert="horz" lIns="91440" tIns="45720" rIns="91440" bIns="45720" rtlCol="0">
            <a:normAutofit/>
          </a:bodyPr>
          <a:lstStyle>
            <a:lvl1pPr marL="228600" indent="-228600" algn="l" defTabSz="913765" rtl="0" eaLnBrk="1" latinLnBrk="0" hangingPunct="1">
              <a:lnSpc>
                <a:spcPct val="90000"/>
              </a:lnSpc>
              <a:spcBef>
                <a:spcPts val="10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3765"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3765"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3765"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3765"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90805" indent="0">
              <a:lnSpc>
                <a:spcPct val="100000"/>
              </a:lnSpc>
              <a:buNone/>
            </a:pPr>
            <a:r>
              <a:rPr lang="zh-CN" altLang="en-US" sz="1600" dirty="0">
                <a:latin typeface="微软雅黑" panose="020B0503020204020204" charset="-122"/>
                <a:ea typeface="微软雅黑" panose="020B0503020204020204" charset="-122"/>
                <a:cs typeface="微软雅黑" panose="020B0503020204020204" charset="-122"/>
                <a:sym typeface="+mn-ea"/>
              </a:rPr>
              <a:t>如果会前参会人已经绑定过微信，扫描会议签到二维码后自动带出个人信息，勾选同意隐私条款后点击</a:t>
            </a:r>
            <a:r>
              <a:rPr lang="en-US" altLang="zh-CN" sz="1600" dirty="0">
                <a:latin typeface="微软雅黑" panose="020B0503020204020204" charset="-122"/>
                <a:ea typeface="微软雅黑" panose="020B0503020204020204" charset="-122"/>
                <a:cs typeface="微软雅黑" panose="020B0503020204020204" charset="-122"/>
                <a:sym typeface="+mn-ea"/>
              </a:rPr>
              <a:t>“</a:t>
            </a:r>
            <a:r>
              <a:rPr lang="zh-CN" altLang="en-US" sz="1600" dirty="0">
                <a:latin typeface="微软雅黑" panose="020B0503020204020204" charset="-122"/>
                <a:ea typeface="微软雅黑" panose="020B0503020204020204" charset="-122"/>
                <a:cs typeface="微软雅黑" panose="020B0503020204020204" charset="-122"/>
                <a:sym typeface="+mn-ea"/>
              </a:rPr>
              <a:t>签到</a:t>
            </a:r>
            <a:r>
              <a:rPr lang="en-US" altLang="zh-CN" sz="1600" dirty="0">
                <a:latin typeface="微软雅黑" panose="020B0503020204020204" charset="-122"/>
                <a:ea typeface="微软雅黑" panose="020B0503020204020204" charset="-122"/>
                <a:cs typeface="微软雅黑" panose="020B0503020204020204" charset="-122"/>
                <a:sym typeface="+mn-ea"/>
              </a:rPr>
              <a:t>”</a:t>
            </a:r>
            <a:r>
              <a:rPr lang="zh-CN" altLang="en-US" sz="1600" dirty="0">
                <a:latin typeface="微软雅黑" panose="020B0503020204020204" charset="-122"/>
                <a:ea typeface="微软雅黑" panose="020B0503020204020204" charset="-122"/>
                <a:cs typeface="微软雅黑" panose="020B0503020204020204" charset="-122"/>
                <a:sym typeface="+mn-ea"/>
              </a:rPr>
              <a:t>即可。</a:t>
            </a:r>
          </a:p>
          <a:p>
            <a:pPr marL="90805" indent="0">
              <a:lnSpc>
                <a:spcPct val="100000"/>
              </a:lnSpc>
              <a:buNone/>
            </a:pPr>
            <a:r>
              <a:rPr lang="zh-CN" altLang="en-US" sz="1600" dirty="0">
                <a:solidFill>
                  <a:srgbClr val="FF0000"/>
                </a:solidFill>
                <a:latin typeface="微软雅黑" panose="020B0503020204020204" charset="-122"/>
                <a:ea typeface="微软雅黑" panose="020B0503020204020204" charset="-122"/>
                <a:cs typeface="微软雅黑" panose="020B0503020204020204" charset="-122"/>
                <a:sym typeface="+mn-ea"/>
              </a:rPr>
              <a:t>注：所有自办会及三方系列会都需要使用电子签到</a:t>
            </a:r>
            <a:endParaRPr lang="zh-CN" altLang="en-US" sz="1600" dirty="0">
              <a:solidFill>
                <a:srgbClr val="FF0000"/>
              </a:solidFill>
              <a:latin typeface="微软雅黑" panose="020B0503020204020204" charset="-122"/>
              <a:ea typeface="微软雅黑" panose="020B0503020204020204" charset="-122"/>
              <a:cs typeface="微软雅黑" panose="020B0503020204020204" charset="-122"/>
            </a:endParaRPr>
          </a:p>
          <a:p>
            <a:pPr marL="90805" indent="0">
              <a:lnSpc>
                <a:spcPct val="100000"/>
              </a:lnSpc>
              <a:buNone/>
            </a:pPr>
            <a:endParaRPr lang="zh-CN" altLang="en-US" sz="1600" dirty="0">
              <a:solidFill>
                <a:schemeClr val="tx1"/>
              </a:solidFill>
              <a:latin typeface="微软雅黑" panose="020B0503020204020204" charset="-122"/>
              <a:ea typeface="微软雅黑" panose="020B0503020204020204" charset="-122"/>
              <a:cs typeface="微软雅黑" panose="020B0503020204020204" charset="-122"/>
            </a:endParaRPr>
          </a:p>
        </p:txBody>
      </p:sp>
      <p:pic>
        <p:nvPicPr>
          <p:cNvPr id="3" name="图片 2"/>
          <p:cNvPicPr>
            <a:picLocks noChangeAspect="1"/>
          </p:cNvPicPr>
          <p:nvPr/>
        </p:nvPicPr>
        <p:blipFill>
          <a:blip r:embed="rId2"/>
          <a:stretch>
            <a:fillRect/>
          </a:stretch>
        </p:blipFill>
        <p:spPr>
          <a:xfrm>
            <a:off x="565149" y="1127124"/>
            <a:ext cx="3092451" cy="6480000"/>
          </a:xfrm>
          <a:prstGeom prst="rect">
            <a:avLst/>
          </a:prstGeom>
          <a:ln>
            <a:solidFill>
              <a:schemeClr val="bg1">
                <a:lumMod val="95000"/>
              </a:schemeClr>
            </a:solidFill>
          </a:ln>
        </p:spPr>
      </p:pic>
      <p:pic>
        <p:nvPicPr>
          <p:cNvPr id="4" name="图片 3"/>
          <p:cNvPicPr>
            <a:picLocks noChangeAspect="1"/>
          </p:cNvPicPr>
          <p:nvPr/>
        </p:nvPicPr>
        <p:blipFill>
          <a:blip r:embed="rId3"/>
          <a:stretch>
            <a:fillRect/>
          </a:stretch>
        </p:blipFill>
        <p:spPr>
          <a:xfrm>
            <a:off x="4939030" y="3072765"/>
            <a:ext cx="5491480" cy="2595880"/>
          </a:xfrm>
          <a:prstGeom prst="rect">
            <a:avLst/>
          </a:prstGeom>
          <a:ln>
            <a:solidFill>
              <a:schemeClr val="accent1"/>
            </a:solid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微软雅黑" panose="020B0503020204020204" charset="-122"/>
                <a:ea typeface="微软雅黑" panose="020B0503020204020204" charset="-122"/>
                <a:cs typeface="微软雅黑" panose="020B0503020204020204" charset="-122"/>
                <a:sym typeface="+mn-ea"/>
              </a:rPr>
              <a:t>2.6 </a:t>
            </a:r>
            <a:r>
              <a:rPr lang="zh-CN" altLang="en-US" dirty="0">
                <a:latin typeface="微软雅黑" panose="020B0503020204020204" charset="-122"/>
                <a:ea typeface="微软雅黑" panose="020B0503020204020204" charset="-122"/>
                <a:cs typeface="微软雅黑" panose="020B0503020204020204" charset="-122"/>
                <a:sym typeface="+mn-ea"/>
              </a:rPr>
              <a:t>会议执行</a:t>
            </a:r>
            <a:r>
              <a:rPr lang="en-US" altLang="zh-CN" dirty="0">
                <a:latin typeface="微软雅黑" panose="020B0503020204020204" charset="-122"/>
                <a:ea typeface="微软雅黑" panose="020B0503020204020204" charset="-122"/>
                <a:cs typeface="微软雅黑" panose="020B0503020204020204" charset="-122"/>
                <a:sym typeface="+mn-ea"/>
              </a:rPr>
              <a:t>  - </a:t>
            </a:r>
            <a:r>
              <a:rPr lang="zh-CN" altLang="en-US" dirty="0">
                <a:latin typeface="微软雅黑" panose="020B0503020204020204" charset="-122"/>
                <a:ea typeface="微软雅黑" panose="020B0503020204020204" charset="-122"/>
                <a:cs typeface="微软雅黑" panose="020B0503020204020204" charset="-122"/>
                <a:sym typeface="+mn-ea"/>
              </a:rPr>
              <a:t>扫码签到（未绑定微信的参会人</a:t>
            </a:r>
            <a:r>
              <a:rPr lang="en-US" altLang="zh-CN" dirty="0">
                <a:latin typeface="微软雅黑" panose="020B0503020204020204" charset="-122"/>
                <a:ea typeface="微软雅黑" panose="020B0503020204020204" charset="-122"/>
                <a:cs typeface="微软雅黑" panose="020B0503020204020204" charset="-122"/>
                <a:sym typeface="+mn-ea"/>
              </a:rPr>
              <a:t>-</a:t>
            </a:r>
            <a:r>
              <a:rPr lang="zh-CN" altLang="en-US" dirty="0">
                <a:latin typeface="微软雅黑" panose="020B0503020204020204" charset="-122"/>
                <a:ea typeface="微软雅黑" panose="020B0503020204020204" charset="-122"/>
                <a:cs typeface="微软雅黑" panose="020B0503020204020204" charset="-122"/>
                <a:sym typeface="+mn-ea"/>
              </a:rPr>
              <a:t>四位数邀请码）</a:t>
            </a:r>
          </a:p>
        </p:txBody>
      </p:sp>
      <p:sp>
        <p:nvSpPr>
          <p:cNvPr id="6" name="文本占位符 1"/>
          <p:cNvSpPr>
            <a:spLocks noGrp="1"/>
          </p:cNvSpPr>
          <p:nvPr/>
        </p:nvSpPr>
        <p:spPr>
          <a:xfrm>
            <a:off x="752828" y="836156"/>
            <a:ext cx="10659710" cy="461665"/>
          </a:xfrm>
          <a:prstGeom prst="rect">
            <a:avLst/>
          </a:prstGeom>
        </p:spPr>
        <p:txBody>
          <a:bodyPr vert="horz" lIns="91440" tIns="45720" rIns="91440" bIns="45720" rtlCol="0">
            <a:normAutofit fontScale="97500"/>
          </a:bodyPr>
          <a:lstStyle>
            <a:lvl1pPr marL="0" indent="0" algn="l" defTabSz="914400" rtl="0" eaLnBrk="1" latinLnBrk="0" hangingPunct="1">
              <a:lnSpc>
                <a:spcPct val="90000"/>
              </a:lnSpc>
              <a:spcBef>
                <a:spcPts val="1000"/>
              </a:spcBef>
              <a:buClr>
                <a:schemeClr val="tx2"/>
              </a:buClr>
              <a:buSzPct val="75000"/>
              <a:buFont typeface="Arial" panose="020B0604020202020204" pitchFamily="34" charset="0"/>
              <a:buNone/>
              <a:defRPr sz="2400" b="1" i="0" kern="1200" baseline="0">
                <a:solidFill>
                  <a:schemeClr val="tx1"/>
                </a:solidFill>
                <a:latin typeface="+mj-lt"/>
                <a:ea typeface="+mn-ea"/>
                <a:cs typeface="+mn-cs"/>
              </a:defRPr>
            </a:lvl1pPr>
            <a:lvl2pPr marL="685800" indent="-228600" algn="l" defTabSz="914400" rtl="0" eaLnBrk="1" latinLnBrk="0" hangingPunct="1">
              <a:lnSpc>
                <a:spcPct val="90000"/>
              </a:lnSpc>
              <a:spcBef>
                <a:spcPts val="500"/>
              </a:spcBef>
              <a:buClr>
                <a:schemeClr val="tx2"/>
              </a:buClr>
              <a:buSzPct val="75000"/>
              <a:buFont typeface="Verdana Pro Light" panose="020B030403050404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tx2"/>
              </a:buClr>
              <a:buSzPct val="75000"/>
              <a:buFont typeface="Wingdings" panose="05000000000000000000" pitchFamily="2" charset="2"/>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bg2"/>
              </a:buClr>
              <a:buSzPct val="75000"/>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6"/>
              </a:buClr>
              <a:buSzPct val="75000"/>
              <a:buFont typeface="Verdana Pro Light" panose="020B030403050404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zh-CN" altLang="en-US" dirty="0">
              <a:latin typeface="微软雅黑" panose="020B0503020204020204" charset="-122"/>
              <a:ea typeface="微软雅黑" panose="020B0503020204020204" charset="-122"/>
              <a:cs typeface="微软雅黑" panose="020B0503020204020204" charset="-122"/>
              <a:sym typeface="+mn-ea"/>
            </a:endParaRPr>
          </a:p>
        </p:txBody>
      </p:sp>
      <p:sp>
        <p:nvSpPr>
          <p:cNvPr id="14" name="箭头: 右 10"/>
          <p:cNvSpPr/>
          <p:nvPr/>
        </p:nvSpPr>
        <p:spPr>
          <a:xfrm>
            <a:off x="3226729" y="3169245"/>
            <a:ext cx="328367" cy="1251284"/>
          </a:xfrm>
          <a:prstGeom prst="rightArrow">
            <a:avLst/>
          </a:prstGeom>
          <a:solidFill>
            <a:srgbClr val="BC13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endParaRPr>
          </a:p>
        </p:txBody>
      </p:sp>
      <p:sp>
        <p:nvSpPr>
          <p:cNvPr id="15" name="箭头: 右 10"/>
          <p:cNvSpPr/>
          <p:nvPr/>
        </p:nvSpPr>
        <p:spPr>
          <a:xfrm>
            <a:off x="6763044" y="3168610"/>
            <a:ext cx="328367" cy="1251284"/>
          </a:xfrm>
          <a:prstGeom prst="rightArrow">
            <a:avLst/>
          </a:prstGeom>
          <a:solidFill>
            <a:srgbClr val="BC13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endParaRPr>
          </a:p>
        </p:txBody>
      </p:sp>
      <p:sp>
        <p:nvSpPr>
          <p:cNvPr id="1049119" name="内容占位符 3"/>
          <p:cNvSpPr txBox="1"/>
          <p:nvPr/>
        </p:nvSpPr>
        <p:spPr>
          <a:xfrm>
            <a:off x="10384790" y="1090930"/>
            <a:ext cx="3680460" cy="4486275"/>
          </a:xfrm>
          <a:prstGeom prst="rect">
            <a:avLst/>
          </a:prstGeom>
          <a:noFill/>
        </p:spPr>
        <p:txBody>
          <a:bodyPr vert="horz" lIns="91440" tIns="45720" rIns="91440" bIns="45720" rtlCol="0">
            <a:normAutofit/>
          </a:bodyPr>
          <a:lstStyle>
            <a:lvl1pPr marL="228600" indent="-228600" algn="l" defTabSz="913765" rtl="0" eaLnBrk="1" latinLnBrk="0" hangingPunct="1">
              <a:lnSpc>
                <a:spcPct val="90000"/>
              </a:lnSpc>
              <a:spcBef>
                <a:spcPts val="10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3765"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3765"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3765"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3765"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90805" indent="0">
              <a:lnSpc>
                <a:spcPct val="100000"/>
              </a:lnSpc>
              <a:buFont typeface="+mj-lt"/>
              <a:buNone/>
            </a:pPr>
            <a:r>
              <a:rPr lang="zh-CN" altLang="en-US" sz="1600" dirty="0">
                <a:solidFill>
                  <a:schemeClr val="tx1"/>
                </a:solidFill>
                <a:latin typeface="微软雅黑" panose="020B0503020204020204" charset="-122"/>
                <a:ea typeface="微软雅黑" panose="020B0503020204020204" charset="-122"/>
                <a:cs typeface="微软雅黑" panose="020B0503020204020204" charset="-122"/>
              </a:rPr>
              <a:t>未绑定过身份</a:t>
            </a:r>
            <a:r>
              <a:rPr lang="en-US" altLang="zh-CN" sz="1600" dirty="0">
                <a:solidFill>
                  <a:schemeClr val="tx1"/>
                </a:solidFill>
                <a:latin typeface="微软雅黑" panose="020B0503020204020204" charset="-122"/>
                <a:ea typeface="微软雅黑" panose="020B0503020204020204" charset="-122"/>
                <a:cs typeface="微软雅黑" panose="020B0503020204020204" charset="-122"/>
              </a:rPr>
              <a:t>. </a:t>
            </a:r>
            <a:r>
              <a:rPr lang="zh-CN" altLang="en-US" sz="1600" dirty="0">
                <a:solidFill>
                  <a:schemeClr val="tx1"/>
                </a:solidFill>
                <a:latin typeface="微软雅黑" panose="020B0503020204020204" charset="-122"/>
                <a:ea typeface="微软雅黑" panose="020B0503020204020204" charset="-122"/>
                <a:cs typeface="微软雅黑" panose="020B0503020204020204" charset="-122"/>
              </a:rPr>
              <a:t>但在邀约名单中的参会人扫描签到二维码后，可输入参会人专属邀请函中的四位数字邀请码进行身份绑定</a:t>
            </a:r>
            <a:r>
              <a:rPr lang="en-US" altLang="zh-CN" sz="1600" dirty="0">
                <a:solidFill>
                  <a:schemeClr val="tx1"/>
                </a:solidFill>
                <a:latin typeface="微软雅黑" panose="020B0503020204020204" charset="-122"/>
                <a:ea typeface="微软雅黑" panose="020B0503020204020204" charset="-122"/>
                <a:cs typeface="微软雅黑" panose="020B0503020204020204" charset="-122"/>
              </a:rPr>
              <a:t>+</a:t>
            </a:r>
            <a:r>
              <a:rPr lang="zh-CN" altLang="en-US" sz="1600" dirty="0">
                <a:solidFill>
                  <a:schemeClr val="tx1"/>
                </a:solidFill>
                <a:latin typeface="微软雅黑" panose="020B0503020204020204" charset="-122"/>
                <a:ea typeface="微软雅黑" panose="020B0503020204020204" charset="-122"/>
                <a:cs typeface="微软雅黑" panose="020B0503020204020204" charset="-122"/>
              </a:rPr>
              <a:t>会议签到</a:t>
            </a:r>
          </a:p>
          <a:p>
            <a:pPr marL="342900" indent="-252095">
              <a:lnSpc>
                <a:spcPct val="100000"/>
              </a:lnSpc>
              <a:buFont typeface="+mj-lt"/>
              <a:buAutoNum type="arabicPeriod"/>
            </a:pPr>
            <a:r>
              <a:rPr lang="zh-CN" altLang="en-US" sz="1600" dirty="0">
                <a:solidFill>
                  <a:schemeClr val="tx1"/>
                </a:solidFill>
                <a:latin typeface="微软雅黑" panose="020B0503020204020204" charset="-122"/>
                <a:ea typeface="微软雅黑" panose="020B0503020204020204" charset="-122"/>
                <a:cs typeface="微软雅黑" panose="020B0503020204020204" charset="-122"/>
              </a:rPr>
              <a:t>进入签到页面后，需要获取定位权限；</a:t>
            </a:r>
          </a:p>
          <a:p>
            <a:pPr marL="342900" indent="-252095">
              <a:lnSpc>
                <a:spcPct val="100000"/>
              </a:lnSpc>
              <a:buFont typeface="+mj-lt"/>
              <a:buAutoNum type="arabicPeriod"/>
            </a:pPr>
            <a:r>
              <a:rPr lang="zh-CN" altLang="en-US" sz="1600" dirty="0">
                <a:solidFill>
                  <a:schemeClr val="tx1"/>
                </a:solidFill>
                <a:latin typeface="微软雅黑" panose="020B0503020204020204" charset="-122"/>
                <a:ea typeface="微软雅黑" panose="020B0503020204020204" charset="-122"/>
                <a:cs typeface="微软雅黑" panose="020B0503020204020204" charset="-122"/>
              </a:rPr>
              <a:t>输入手机号，点击</a:t>
            </a:r>
            <a:r>
              <a:rPr lang="en-US" altLang="zh-CN" sz="1600" dirty="0">
                <a:solidFill>
                  <a:schemeClr val="tx1"/>
                </a:solidFill>
                <a:latin typeface="微软雅黑" panose="020B0503020204020204" charset="-122"/>
                <a:ea typeface="微软雅黑" panose="020B0503020204020204" charset="-122"/>
                <a:cs typeface="微软雅黑" panose="020B0503020204020204" charset="-122"/>
              </a:rPr>
              <a:t>”</a:t>
            </a:r>
            <a:r>
              <a:rPr lang="zh-CN" altLang="en-US" sz="1600" dirty="0">
                <a:solidFill>
                  <a:schemeClr val="tx1"/>
                </a:solidFill>
                <a:latin typeface="微软雅黑" panose="020B0503020204020204" charset="-122"/>
                <a:ea typeface="微软雅黑" panose="020B0503020204020204" charset="-122"/>
                <a:cs typeface="微软雅黑" panose="020B0503020204020204" charset="-122"/>
              </a:rPr>
              <a:t>获取验证码</a:t>
            </a:r>
            <a:r>
              <a:rPr lang="en-US" altLang="zh-CN" sz="1600" dirty="0">
                <a:solidFill>
                  <a:schemeClr val="tx1"/>
                </a:solidFill>
                <a:latin typeface="微软雅黑" panose="020B0503020204020204" charset="-122"/>
                <a:ea typeface="微软雅黑" panose="020B0503020204020204" charset="-122"/>
                <a:cs typeface="微软雅黑" panose="020B0503020204020204" charset="-122"/>
              </a:rPr>
              <a:t>“</a:t>
            </a:r>
          </a:p>
          <a:p>
            <a:pPr marL="342900" indent="-252095">
              <a:lnSpc>
                <a:spcPct val="100000"/>
              </a:lnSpc>
              <a:buFont typeface="+mj-lt"/>
              <a:buAutoNum type="arabicPeriod"/>
            </a:pPr>
            <a:r>
              <a:rPr lang="zh-CN" altLang="en-US" sz="1600" dirty="0">
                <a:latin typeface="微软雅黑" panose="020B0503020204020204" charset="-122"/>
                <a:ea typeface="微软雅黑" panose="020B0503020204020204" charset="-122"/>
                <a:cs typeface="微软雅黑" panose="020B0503020204020204" charset="-122"/>
                <a:sym typeface="+mn-ea"/>
              </a:rPr>
              <a:t>勾选同意隐私条款；</a:t>
            </a:r>
          </a:p>
          <a:p>
            <a:pPr marL="342900" indent="-252095">
              <a:lnSpc>
                <a:spcPct val="100000"/>
              </a:lnSpc>
              <a:buFont typeface="+mj-lt"/>
              <a:buAutoNum type="arabicPeriod"/>
            </a:pPr>
            <a:r>
              <a:rPr lang="zh-CN" altLang="en-US" sz="1600" dirty="0">
                <a:solidFill>
                  <a:schemeClr val="tx1"/>
                </a:solidFill>
                <a:latin typeface="微软雅黑" panose="020B0503020204020204" charset="-122"/>
                <a:ea typeface="微软雅黑" panose="020B0503020204020204" charset="-122"/>
                <a:cs typeface="微软雅黑" panose="020B0503020204020204" charset="-122"/>
                <a:sym typeface="+mn-ea"/>
              </a:rPr>
              <a:t>系统进行</a:t>
            </a:r>
            <a:r>
              <a:rPr lang="en-US" altLang="zh-CN" sz="1600" dirty="0">
                <a:solidFill>
                  <a:schemeClr val="tx1"/>
                </a:solidFill>
                <a:latin typeface="微软雅黑" panose="020B0503020204020204" charset="-122"/>
                <a:ea typeface="微软雅黑" panose="020B0503020204020204" charset="-122"/>
                <a:cs typeface="微软雅黑" panose="020B0503020204020204" charset="-122"/>
                <a:sym typeface="+mn-ea"/>
              </a:rPr>
              <a:t>2</a:t>
            </a:r>
            <a:r>
              <a:rPr lang="zh-CN" altLang="en-US" sz="1600" dirty="0">
                <a:solidFill>
                  <a:schemeClr val="tx1"/>
                </a:solidFill>
                <a:latin typeface="微软雅黑" panose="020B0503020204020204" charset="-122"/>
                <a:ea typeface="微软雅黑" panose="020B0503020204020204" charset="-122"/>
                <a:cs typeface="微软雅黑" panose="020B0503020204020204" charset="-122"/>
                <a:sym typeface="+mn-ea"/>
              </a:rPr>
              <a:t>要素验证（姓名和手机号是同一人）校验通过后，可以签到完成。</a:t>
            </a:r>
          </a:p>
        </p:txBody>
      </p:sp>
      <p:pic>
        <p:nvPicPr>
          <p:cNvPr id="4" name="图片 3"/>
          <p:cNvPicPr>
            <a:picLocks noChangeAspect="1"/>
          </p:cNvPicPr>
          <p:nvPr/>
        </p:nvPicPr>
        <p:blipFill>
          <a:blip r:embed="rId2"/>
          <a:stretch>
            <a:fillRect/>
          </a:stretch>
        </p:blipFill>
        <p:spPr>
          <a:xfrm>
            <a:off x="7209155" y="1090295"/>
            <a:ext cx="2924810" cy="6303645"/>
          </a:xfrm>
          <a:prstGeom prst="rect">
            <a:avLst/>
          </a:prstGeom>
          <a:ln>
            <a:solidFill>
              <a:schemeClr val="bg1">
                <a:lumMod val="95000"/>
              </a:schemeClr>
            </a:solidFill>
          </a:ln>
        </p:spPr>
      </p:pic>
      <p:pic>
        <p:nvPicPr>
          <p:cNvPr id="5" name="图片 4"/>
          <p:cNvPicPr>
            <a:picLocks noChangeAspect="1"/>
          </p:cNvPicPr>
          <p:nvPr/>
        </p:nvPicPr>
        <p:blipFill>
          <a:blip r:embed="rId3"/>
          <a:stretch>
            <a:fillRect/>
          </a:stretch>
        </p:blipFill>
        <p:spPr>
          <a:xfrm>
            <a:off x="495300" y="1875155"/>
            <a:ext cx="2543810" cy="3584575"/>
          </a:xfrm>
          <a:prstGeom prst="rect">
            <a:avLst/>
          </a:prstGeom>
          <a:ln>
            <a:solidFill>
              <a:schemeClr val="bg1">
                <a:lumMod val="95000"/>
              </a:schemeClr>
            </a:solidFill>
          </a:ln>
        </p:spPr>
      </p:pic>
      <p:pic>
        <p:nvPicPr>
          <p:cNvPr id="7" name="图片 6"/>
          <p:cNvPicPr/>
          <p:nvPr/>
        </p:nvPicPr>
        <p:blipFill>
          <a:blip r:embed="rId4"/>
          <a:srcRect t="5618" r="3308" b="29800"/>
          <a:stretch>
            <a:fillRect/>
          </a:stretch>
        </p:blipFill>
        <p:spPr>
          <a:xfrm>
            <a:off x="3606165" y="1090295"/>
            <a:ext cx="3039110" cy="6303010"/>
          </a:xfrm>
          <a:prstGeom prst="rect">
            <a:avLst/>
          </a:prstGeom>
          <a:ln>
            <a:solidFill>
              <a:schemeClr val="bg1">
                <a:lumMod val="95000"/>
              </a:schemeClr>
            </a:solid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微软雅黑" panose="020B0503020204020204" charset="-122"/>
                <a:ea typeface="微软雅黑" panose="020B0503020204020204" charset="-122"/>
                <a:cs typeface="微软雅黑" panose="020B0503020204020204" charset="-122"/>
                <a:sym typeface="+mn-ea"/>
              </a:rPr>
              <a:t>2.6 </a:t>
            </a:r>
            <a:r>
              <a:rPr lang="zh-CN" altLang="en-US" dirty="0">
                <a:latin typeface="微软雅黑" panose="020B0503020204020204" charset="-122"/>
                <a:ea typeface="微软雅黑" panose="020B0503020204020204" charset="-122"/>
                <a:cs typeface="微软雅黑" panose="020B0503020204020204" charset="-122"/>
                <a:sym typeface="+mn-ea"/>
              </a:rPr>
              <a:t>会议执行</a:t>
            </a:r>
            <a:r>
              <a:rPr lang="en-US" altLang="zh-CN" dirty="0">
                <a:latin typeface="微软雅黑" panose="020B0503020204020204" charset="-122"/>
                <a:ea typeface="微软雅黑" panose="020B0503020204020204" charset="-122"/>
                <a:cs typeface="微软雅黑" panose="020B0503020204020204" charset="-122"/>
                <a:sym typeface="+mn-ea"/>
              </a:rPr>
              <a:t>  - </a:t>
            </a:r>
            <a:r>
              <a:rPr lang="zh-CN" altLang="en-US" dirty="0">
                <a:latin typeface="微软雅黑" panose="020B0503020204020204" charset="-122"/>
                <a:ea typeface="微软雅黑" panose="020B0503020204020204" charset="-122"/>
                <a:cs typeface="微软雅黑" panose="020B0503020204020204" charset="-122"/>
                <a:sym typeface="+mn-ea"/>
              </a:rPr>
              <a:t>扫码签到（临时参会人）</a:t>
            </a:r>
          </a:p>
        </p:txBody>
      </p:sp>
      <p:sp>
        <p:nvSpPr>
          <p:cNvPr id="6" name="文本占位符 1"/>
          <p:cNvSpPr>
            <a:spLocks noGrp="1"/>
          </p:cNvSpPr>
          <p:nvPr/>
        </p:nvSpPr>
        <p:spPr>
          <a:xfrm>
            <a:off x="752828" y="836156"/>
            <a:ext cx="10659710" cy="461665"/>
          </a:xfrm>
          <a:prstGeom prst="rect">
            <a:avLst/>
          </a:prstGeom>
        </p:spPr>
        <p:txBody>
          <a:bodyPr vert="horz" lIns="91440" tIns="45720" rIns="91440" bIns="45720" rtlCol="0">
            <a:normAutofit fontScale="97500"/>
          </a:bodyPr>
          <a:lstStyle>
            <a:lvl1pPr marL="0" indent="0" algn="l" defTabSz="914400" rtl="0" eaLnBrk="1" latinLnBrk="0" hangingPunct="1">
              <a:lnSpc>
                <a:spcPct val="90000"/>
              </a:lnSpc>
              <a:spcBef>
                <a:spcPts val="1000"/>
              </a:spcBef>
              <a:buClr>
                <a:schemeClr val="tx2"/>
              </a:buClr>
              <a:buSzPct val="75000"/>
              <a:buFont typeface="Arial" panose="020B0604020202020204" pitchFamily="34" charset="0"/>
              <a:buNone/>
              <a:defRPr sz="2400" b="1" i="0" kern="1200" baseline="0">
                <a:solidFill>
                  <a:schemeClr val="tx1"/>
                </a:solidFill>
                <a:latin typeface="+mj-lt"/>
                <a:ea typeface="+mn-ea"/>
                <a:cs typeface="+mn-cs"/>
              </a:defRPr>
            </a:lvl1pPr>
            <a:lvl2pPr marL="685800" indent="-228600" algn="l" defTabSz="914400" rtl="0" eaLnBrk="1" latinLnBrk="0" hangingPunct="1">
              <a:lnSpc>
                <a:spcPct val="90000"/>
              </a:lnSpc>
              <a:spcBef>
                <a:spcPts val="500"/>
              </a:spcBef>
              <a:buClr>
                <a:schemeClr val="tx2"/>
              </a:buClr>
              <a:buSzPct val="75000"/>
              <a:buFont typeface="Verdana Pro Light" panose="020B030403050404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tx2"/>
              </a:buClr>
              <a:buSzPct val="75000"/>
              <a:buFont typeface="Wingdings" panose="05000000000000000000" pitchFamily="2" charset="2"/>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bg2"/>
              </a:buClr>
              <a:buSzPct val="75000"/>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6"/>
              </a:buClr>
              <a:buSzPct val="75000"/>
              <a:buFont typeface="Verdana Pro Light" panose="020B030403050404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zh-CN" altLang="en-US" dirty="0">
              <a:latin typeface="微软雅黑" panose="020B0503020204020204" charset="-122"/>
              <a:ea typeface="微软雅黑" panose="020B0503020204020204" charset="-122"/>
              <a:cs typeface="微软雅黑" panose="020B0503020204020204" charset="-122"/>
              <a:sym typeface="+mn-ea"/>
            </a:endParaRPr>
          </a:p>
        </p:txBody>
      </p:sp>
      <p:sp>
        <p:nvSpPr>
          <p:cNvPr id="10" name="内容占位符 3"/>
          <p:cNvSpPr txBox="1"/>
          <p:nvPr/>
        </p:nvSpPr>
        <p:spPr>
          <a:xfrm>
            <a:off x="7663713" y="1769207"/>
            <a:ext cx="6194425" cy="4565650"/>
          </a:xfrm>
          <a:prstGeom prst="rect">
            <a:avLst/>
          </a:prstGeom>
          <a:noFill/>
        </p:spPr>
        <p:txBody>
          <a:bodyPr vert="horz" lIns="91440" tIns="45720" rIns="91440" bIns="45720" rtlCol="0"/>
          <a:lstStyle>
            <a:lvl1pPr marL="228600" indent="-228600" algn="l" defTabSz="913765" rtl="0" eaLnBrk="1" latinLnBrk="0" hangingPunct="1">
              <a:lnSpc>
                <a:spcPct val="90000"/>
              </a:lnSpc>
              <a:spcBef>
                <a:spcPts val="10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3765"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3765"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3765"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3765"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90805" indent="0">
              <a:lnSpc>
                <a:spcPct val="110000"/>
              </a:lnSpc>
              <a:buFont typeface="+mj-lt"/>
              <a:buNone/>
            </a:pPr>
            <a:r>
              <a:rPr lang="en-US" altLang="zh-CN" sz="1600" dirty="0">
                <a:solidFill>
                  <a:schemeClr val="tx1"/>
                </a:solidFill>
                <a:latin typeface="微软雅黑" panose="020B0503020204020204" pitchFamily="34" charset="-122"/>
                <a:ea typeface="微软雅黑" panose="020B0503020204020204" pitchFamily="34" charset="-122"/>
                <a:cs typeface="微软雅黑" panose="020B0503020204020204" charset="-122"/>
              </a:rPr>
              <a:t>1.</a:t>
            </a:r>
            <a:r>
              <a:rPr lang="zh-CN" altLang="en-US" sz="1600" dirty="0">
                <a:solidFill>
                  <a:schemeClr val="tx1"/>
                </a:solidFill>
                <a:latin typeface="微软雅黑" panose="020B0503020204020204" pitchFamily="34" charset="-122"/>
                <a:ea typeface="微软雅黑" panose="020B0503020204020204" pitchFamily="34" charset="-122"/>
                <a:cs typeface="微软雅黑" panose="020B0503020204020204" charset="-122"/>
              </a:rPr>
              <a:t>对于临时参会的外部参会人，扫描会议签到码后点击</a:t>
            </a:r>
            <a:r>
              <a:rPr lang="en-US" altLang="zh-CN" sz="1600" dirty="0">
                <a:solidFill>
                  <a:schemeClr val="tx1"/>
                </a:solidFill>
                <a:latin typeface="微软雅黑" panose="020B0503020204020204" pitchFamily="34" charset="-122"/>
                <a:ea typeface="微软雅黑" panose="020B0503020204020204" pitchFamily="34" charset="-122"/>
                <a:cs typeface="微软雅黑" panose="020B0503020204020204" charset="-122"/>
              </a:rPr>
              <a:t>“</a:t>
            </a:r>
            <a:r>
              <a:rPr lang="zh-CN" altLang="en-US" sz="1600" dirty="0">
                <a:solidFill>
                  <a:schemeClr val="tx1"/>
                </a:solidFill>
                <a:latin typeface="微软雅黑" panose="020B0503020204020204" pitchFamily="34" charset="-122"/>
                <a:ea typeface="微软雅黑" panose="020B0503020204020204" pitchFamily="34" charset="-122"/>
                <a:cs typeface="微软雅黑" panose="020B0503020204020204" charset="-122"/>
              </a:rPr>
              <a:t>我是临时参会</a:t>
            </a:r>
            <a:r>
              <a:rPr lang="en-US" altLang="zh-CN" sz="1600" dirty="0">
                <a:solidFill>
                  <a:schemeClr val="tx1"/>
                </a:solidFill>
                <a:latin typeface="微软雅黑" panose="020B0503020204020204" pitchFamily="34" charset="-122"/>
                <a:ea typeface="微软雅黑" panose="020B0503020204020204" pitchFamily="34" charset="-122"/>
                <a:cs typeface="微软雅黑" panose="020B0503020204020204" charset="-122"/>
              </a:rPr>
              <a:t>”</a:t>
            </a:r>
            <a:r>
              <a:rPr lang="zh-CN" altLang="en-US" sz="1600" dirty="0">
                <a:solidFill>
                  <a:schemeClr val="tx1"/>
                </a:solidFill>
                <a:latin typeface="微软雅黑" panose="020B0503020204020204" pitchFamily="34" charset="-122"/>
                <a:ea typeface="微软雅黑" panose="020B0503020204020204" pitchFamily="34" charset="-122"/>
                <a:cs typeface="微软雅黑" panose="020B0503020204020204" charset="-122"/>
              </a:rPr>
              <a:t>，下拉（仅支持下拉，不支持输入）选择医院</a:t>
            </a:r>
            <a:r>
              <a:rPr lang="en-US" altLang="zh-CN" sz="1600" dirty="0">
                <a:solidFill>
                  <a:schemeClr val="tx1"/>
                </a:solidFill>
                <a:latin typeface="微软雅黑" panose="020B0503020204020204" pitchFamily="34" charset="-122"/>
                <a:ea typeface="微软雅黑" panose="020B0503020204020204" pitchFamily="34" charset="-122"/>
                <a:cs typeface="微软雅黑" panose="020B0503020204020204" charset="-122"/>
              </a:rPr>
              <a:t>. </a:t>
            </a:r>
            <a:r>
              <a:rPr lang="zh-CN" altLang="en-US" sz="1600" dirty="0">
                <a:solidFill>
                  <a:schemeClr val="tx1"/>
                </a:solidFill>
                <a:latin typeface="微软雅黑" panose="020B0503020204020204" pitchFamily="34" charset="-122"/>
                <a:ea typeface="微软雅黑" panose="020B0503020204020204" pitchFamily="34" charset="-122"/>
                <a:cs typeface="微软雅黑" panose="020B0503020204020204" charset="-122"/>
              </a:rPr>
              <a:t>科室</a:t>
            </a:r>
            <a:r>
              <a:rPr lang="en-US" altLang="zh-CN" sz="1600" dirty="0">
                <a:solidFill>
                  <a:schemeClr val="tx1"/>
                </a:solidFill>
                <a:latin typeface="微软雅黑" panose="020B0503020204020204" pitchFamily="34" charset="-122"/>
                <a:ea typeface="微软雅黑" panose="020B0503020204020204" pitchFamily="34" charset="-122"/>
                <a:cs typeface="微软雅黑" panose="020B0503020204020204" charset="-122"/>
              </a:rPr>
              <a:t>. </a:t>
            </a:r>
            <a:r>
              <a:rPr lang="zh-CN" altLang="en-US" sz="1600" dirty="0">
                <a:solidFill>
                  <a:schemeClr val="tx1"/>
                </a:solidFill>
                <a:latin typeface="微软雅黑" panose="020B0503020204020204" pitchFamily="34" charset="-122"/>
                <a:ea typeface="微软雅黑" panose="020B0503020204020204" pitchFamily="34" charset="-122"/>
                <a:cs typeface="微软雅黑" panose="020B0503020204020204" charset="-122"/>
              </a:rPr>
              <a:t>输入手机号后进行签到；</a:t>
            </a:r>
            <a:endParaRPr lang="en-US" altLang="zh-CN" sz="1600" dirty="0">
              <a:solidFill>
                <a:schemeClr val="tx1"/>
              </a:solidFill>
              <a:latin typeface="微软雅黑" panose="020B0503020204020204" pitchFamily="34" charset="-122"/>
              <a:ea typeface="微软雅黑" panose="020B0503020204020204" pitchFamily="34" charset="-122"/>
              <a:cs typeface="微软雅黑" panose="020B0503020204020204" charset="-122"/>
            </a:endParaRPr>
          </a:p>
          <a:p>
            <a:pPr marL="90805" indent="0">
              <a:lnSpc>
                <a:spcPct val="110000"/>
              </a:lnSpc>
              <a:buNone/>
            </a:pPr>
            <a:r>
              <a:rPr lang="en-US" altLang="zh-CN" sz="1600" dirty="0">
                <a:solidFill>
                  <a:schemeClr val="tx1"/>
                </a:solidFill>
                <a:latin typeface="微软雅黑" panose="020B0503020204020204" pitchFamily="34" charset="-122"/>
                <a:ea typeface="微软雅黑" panose="020B0503020204020204" pitchFamily="34" charset="-122"/>
                <a:cs typeface="微软雅黑" panose="020B0503020204020204" charset="-122"/>
              </a:rPr>
              <a:t>a)</a:t>
            </a:r>
            <a:r>
              <a:rPr lang="zh-CN" altLang="en-US" sz="1600" dirty="0">
                <a:solidFill>
                  <a:schemeClr val="tx1"/>
                </a:solidFill>
                <a:latin typeface="微软雅黑" panose="020B0503020204020204" pitchFamily="34" charset="-122"/>
                <a:ea typeface="微软雅黑" panose="020B0503020204020204" pitchFamily="34" charset="-122"/>
                <a:cs typeface="微软雅黑" panose="020B0503020204020204" charset="-122"/>
              </a:rPr>
              <a:t>仅可填写一次，系统会记录身份，后续签到无需再重复填写，点击</a:t>
            </a:r>
            <a:r>
              <a:rPr lang="en-US" altLang="zh-CN" sz="1600" dirty="0">
                <a:solidFill>
                  <a:schemeClr val="tx1"/>
                </a:solidFill>
                <a:latin typeface="微软雅黑" panose="020B0503020204020204" pitchFamily="34" charset="-122"/>
                <a:ea typeface="微软雅黑" panose="020B0503020204020204" pitchFamily="34" charset="-122"/>
                <a:cs typeface="微软雅黑" panose="020B0503020204020204" charset="-122"/>
              </a:rPr>
              <a:t>“</a:t>
            </a:r>
            <a:r>
              <a:rPr lang="zh-CN" altLang="en-US" sz="1600" dirty="0">
                <a:solidFill>
                  <a:schemeClr val="tx1"/>
                </a:solidFill>
                <a:latin typeface="微软雅黑" panose="020B0503020204020204" pitchFamily="34" charset="-122"/>
                <a:ea typeface="微软雅黑" panose="020B0503020204020204" pitchFamily="34" charset="-122"/>
                <a:cs typeface="微软雅黑" panose="020B0503020204020204" charset="-122"/>
              </a:rPr>
              <a:t>签到</a:t>
            </a:r>
            <a:r>
              <a:rPr lang="en-US" altLang="zh-CN" sz="1600" dirty="0">
                <a:solidFill>
                  <a:schemeClr val="tx1"/>
                </a:solidFill>
                <a:latin typeface="微软雅黑" panose="020B0503020204020204" pitchFamily="34" charset="-122"/>
                <a:ea typeface="微软雅黑" panose="020B0503020204020204" pitchFamily="34" charset="-122"/>
                <a:cs typeface="微软雅黑" panose="020B0503020204020204" charset="-122"/>
              </a:rPr>
              <a:t>”</a:t>
            </a:r>
            <a:r>
              <a:rPr lang="zh-CN" altLang="en-US" sz="1600" dirty="0">
                <a:solidFill>
                  <a:schemeClr val="tx1"/>
                </a:solidFill>
                <a:latin typeface="微软雅黑" panose="020B0503020204020204" pitchFamily="34" charset="-122"/>
                <a:ea typeface="微软雅黑" panose="020B0503020204020204" pitchFamily="34" charset="-122"/>
                <a:cs typeface="微软雅黑" panose="020B0503020204020204" charset="-122"/>
              </a:rPr>
              <a:t>调取阿里云接口进行</a:t>
            </a:r>
            <a:r>
              <a:rPr lang="en-US" altLang="zh-CN" sz="1600" dirty="0">
                <a:solidFill>
                  <a:schemeClr val="tx1"/>
                </a:solidFill>
                <a:latin typeface="微软雅黑" panose="020B0503020204020204" pitchFamily="34" charset="-122"/>
                <a:ea typeface="微软雅黑" panose="020B0503020204020204" pitchFamily="34" charset="-122"/>
                <a:cs typeface="微软雅黑" panose="020B0503020204020204" charset="-122"/>
              </a:rPr>
              <a:t>2</a:t>
            </a:r>
            <a:r>
              <a:rPr lang="zh-CN" altLang="en-US" sz="1600" dirty="0">
                <a:solidFill>
                  <a:schemeClr val="tx1"/>
                </a:solidFill>
                <a:latin typeface="微软雅黑" panose="020B0503020204020204" pitchFamily="34" charset="-122"/>
                <a:ea typeface="微软雅黑" panose="020B0503020204020204" pitchFamily="34" charset="-122"/>
                <a:cs typeface="微软雅黑" panose="020B0503020204020204" charset="-122"/>
              </a:rPr>
              <a:t>要素认证</a:t>
            </a:r>
            <a:r>
              <a:rPr lang="zh-CN" altLang="en-US" sz="1600" b="1" dirty="0">
                <a:solidFill>
                  <a:schemeClr val="tx1"/>
                </a:solidFill>
                <a:latin typeface="微软雅黑" panose="020B0503020204020204" pitchFamily="34" charset="-122"/>
                <a:ea typeface="微软雅黑" panose="020B0503020204020204" pitchFamily="34" charset="-122"/>
                <a:cs typeface="微软雅黑" panose="020B0503020204020204" charset="-122"/>
              </a:rPr>
              <a:t>（姓名手机号需要是同一人才可以提交成功，亲情号</a:t>
            </a:r>
            <a:r>
              <a:rPr lang="en-US" altLang="zh-CN" sz="1600" b="1" dirty="0">
                <a:solidFill>
                  <a:schemeClr val="tx1"/>
                </a:solidFill>
                <a:latin typeface="微软雅黑" panose="020B0503020204020204" pitchFamily="34" charset="-122"/>
                <a:ea typeface="微软雅黑" panose="020B0503020204020204" pitchFamily="34" charset="-122"/>
                <a:cs typeface="微软雅黑" panose="020B0503020204020204" charset="-122"/>
              </a:rPr>
              <a:t>. </a:t>
            </a:r>
            <a:r>
              <a:rPr lang="zh-CN" altLang="en-US" sz="1600" b="1" dirty="0">
                <a:solidFill>
                  <a:schemeClr val="tx1"/>
                </a:solidFill>
                <a:latin typeface="微软雅黑" panose="020B0503020204020204" pitchFamily="34" charset="-122"/>
                <a:ea typeface="微软雅黑" panose="020B0503020204020204" pitchFamily="34" charset="-122"/>
                <a:cs typeface="微软雅黑" panose="020B0503020204020204" charset="-122"/>
              </a:rPr>
              <a:t>家庭号会被校验阻挡）；</a:t>
            </a:r>
            <a:endParaRPr lang="en-US" altLang="zh-CN" sz="1600" dirty="0">
              <a:solidFill>
                <a:schemeClr val="tx1"/>
              </a:solidFill>
              <a:latin typeface="微软雅黑" panose="020B0503020204020204" pitchFamily="34" charset="-122"/>
              <a:ea typeface="微软雅黑" panose="020B0503020204020204" pitchFamily="34" charset="-122"/>
              <a:cs typeface="微软雅黑" panose="020B0503020204020204" charset="-122"/>
            </a:endParaRPr>
          </a:p>
          <a:p>
            <a:pPr marL="90805" indent="0">
              <a:lnSpc>
                <a:spcPct val="110000"/>
              </a:lnSpc>
              <a:buFont typeface="+mj-lt"/>
              <a:buNone/>
            </a:pPr>
            <a:r>
              <a:rPr lang="en-US" altLang="zh-CN" sz="1600" dirty="0">
                <a:solidFill>
                  <a:schemeClr val="tx1"/>
                </a:solidFill>
                <a:latin typeface="微软雅黑" panose="020B0503020204020204" pitchFamily="34" charset="-122"/>
                <a:ea typeface="微软雅黑" panose="020B0503020204020204" pitchFamily="34" charset="-122"/>
                <a:cs typeface="微软雅黑" panose="020B0503020204020204" charset="-122"/>
              </a:rPr>
              <a:t>b)</a:t>
            </a:r>
            <a:r>
              <a:rPr lang="zh-CN" altLang="en-US" sz="1600" dirty="0">
                <a:solidFill>
                  <a:schemeClr val="tx1"/>
                </a:solidFill>
                <a:latin typeface="微软雅黑" panose="020B0503020204020204" pitchFamily="34" charset="-122"/>
                <a:ea typeface="微软雅黑" panose="020B0503020204020204" pitchFamily="34" charset="-122"/>
                <a:cs typeface="微软雅黑" panose="020B0503020204020204" charset="-122"/>
              </a:rPr>
              <a:t>若姓名</a:t>
            </a:r>
            <a:r>
              <a:rPr lang="en-US" altLang="zh-CN" sz="1600" dirty="0">
                <a:solidFill>
                  <a:schemeClr val="tx1"/>
                </a:solidFill>
                <a:latin typeface="微软雅黑" panose="020B0503020204020204" pitchFamily="34" charset="-122"/>
                <a:ea typeface="微软雅黑" panose="020B0503020204020204" pitchFamily="34" charset="-122"/>
                <a:cs typeface="微软雅黑" panose="020B0503020204020204" charset="-122"/>
              </a:rPr>
              <a:t>+</a:t>
            </a:r>
            <a:r>
              <a:rPr lang="zh-CN" altLang="en-US" sz="1600" dirty="0">
                <a:solidFill>
                  <a:schemeClr val="tx1"/>
                </a:solidFill>
                <a:latin typeface="微软雅黑" panose="020B0503020204020204" pitchFamily="34" charset="-122"/>
                <a:ea typeface="微软雅黑" panose="020B0503020204020204" pitchFamily="34" charset="-122"/>
                <a:cs typeface="微软雅黑" panose="020B0503020204020204" charset="-122"/>
              </a:rPr>
              <a:t>医院</a:t>
            </a:r>
            <a:r>
              <a:rPr lang="en-US" altLang="zh-CN" sz="1600" dirty="0">
                <a:solidFill>
                  <a:schemeClr val="tx1"/>
                </a:solidFill>
                <a:latin typeface="微软雅黑" panose="020B0503020204020204" pitchFamily="34" charset="-122"/>
                <a:ea typeface="微软雅黑" panose="020B0503020204020204" pitchFamily="34" charset="-122"/>
                <a:cs typeface="微软雅黑" panose="020B0503020204020204" charset="-122"/>
              </a:rPr>
              <a:t>+</a:t>
            </a:r>
            <a:r>
              <a:rPr lang="zh-CN" altLang="en-US" sz="1600" dirty="0">
                <a:solidFill>
                  <a:schemeClr val="tx1"/>
                </a:solidFill>
                <a:latin typeface="微软雅黑" panose="020B0503020204020204" pitchFamily="34" charset="-122"/>
                <a:ea typeface="微软雅黑" panose="020B0503020204020204" pitchFamily="34" charset="-122"/>
                <a:cs typeface="微软雅黑" panose="020B0503020204020204" charset="-122"/>
              </a:rPr>
              <a:t>科室精准匹配上在库（医生库）医生，则会自动绑定微信；</a:t>
            </a:r>
            <a:endParaRPr lang="en-US" altLang="zh-CN" sz="1600" dirty="0">
              <a:solidFill>
                <a:schemeClr val="tx1"/>
              </a:solidFill>
              <a:latin typeface="微软雅黑" panose="020B0503020204020204" pitchFamily="34" charset="-122"/>
              <a:ea typeface="微软雅黑" panose="020B0503020204020204" pitchFamily="34" charset="-122"/>
              <a:cs typeface="微软雅黑" panose="020B0503020204020204" charset="-122"/>
            </a:endParaRPr>
          </a:p>
          <a:p>
            <a:pPr marL="90805" indent="0">
              <a:lnSpc>
                <a:spcPct val="110000"/>
              </a:lnSpc>
              <a:buFont typeface="+mj-lt"/>
              <a:buNone/>
            </a:pPr>
            <a:r>
              <a:rPr lang="en-US" altLang="zh-CN" sz="1600" dirty="0">
                <a:solidFill>
                  <a:schemeClr val="tx1"/>
                </a:solidFill>
                <a:latin typeface="微软雅黑" panose="020B0503020204020204" pitchFamily="34" charset="-122"/>
                <a:ea typeface="微软雅黑" panose="020B0503020204020204" pitchFamily="34" charset="-122"/>
                <a:cs typeface="微软雅黑" panose="020B0503020204020204" charset="-122"/>
              </a:rPr>
              <a:t>c)</a:t>
            </a:r>
            <a:r>
              <a:rPr lang="zh-CN" altLang="en-US" sz="1600" dirty="0">
                <a:solidFill>
                  <a:schemeClr val="tx1"/>
                </a:solidFill>
                <a:latin typeface="微软雅黑" panose="020B0503020204020204" pitchFamily="34" charset="-122"/>
                <a:ea typeface="微软雅黑" panose="020B0503020204020204" pitchFamily="34" charset="-122"/>
                <a:cs typeface="微软雅黑" panose="020B0503020204020204" charset="-122"/>
              </a:rPr>
              <a:t>若姓名</a:t>
            </a:r>
            <a:r>
              <a:rPr lang="en-US" altLang="zh-CN" sz="1600" dirty="0">
                <a:solidFill>
                  <a:schemeClr val="tx1"/>
                </a:solidFill>
                <a:latin typeface="微软雅黑" panose="020B0503020204020204" pitchFamily="34" charset="-122"/>
                <a:ea typeface="微软雅黑" panose="020B0503020204020204" pitchFamily="34" charset="-122"/>
                <a:cs typeface="微软雅黑" panose="020B0503020204020204" charset="-122"/>
              </a:rPr>
              <a:t>+</a:t>
            </a:r>
            <a:r>
              <a:rPr lang="zh-CN" altLang="en-US" sz="1600" dirty="0">
                <a:solidFill>
                  <a:schemeClr val="tx1"/>
                </a:solidFill>
                <a:latin typeface="微软雅黑" panose="020B0503020204020204" pitchFamily="34" charset="-122"/>
                <a:ea typeface="微软雅黑" panose="020B0503020204020204" pitchFamily="34" charset="-122"/>
                <a:cs typeface="微软雅黑" panose="020B0503020204020204" charset="-122"/>
              </a:rPr>
              <a:t>医院</a:t>
            </a:r>
            <a:r>
              <a:rPr lang="en-US" altLang="zh-CN" sz="1600" dirty="0">
                <a:solidFill>
                  <a:schemeClr val="tx1"/>
                </a:solidFill>
                <a:latin typeface="微软雅黑" panose="020B0503020204020204" pitchFamily="34" charset="-122"/>
                <a:ea typeface="微软雅黑" panose="020B0503020204020204" pitchFamily="34" charset="-122"/>
                <a:cs typeface="微软雅黑" panose="020B0503020204020204" charset="-122"/>
              </a:rPr>
              <a:t>+</a:t>
            </a:r>
            <a:r>
              <a:rPr lang="zh-CN" altLang="en-US" sz="1600" dirty="0">
                <a:solidFill>
                  <a:schemeClr val="tx1"/>
                </a:solidFill>
                <a:latin typeface="微软雅黑" panose="020B0503020204020204" pitchFamily="34" charset="-122"/>
                <a:ea typeface="微软雅黑" panose="020B0503020204020204" pitchFamily="34" charset="-122"/>
                <a:cs typeface="微软雅黑" panose="020B0503020204020204" charset="-122"/>
              </a:rPr>
              <a:t>科室匹配不上在库（医生库）医生，则仅记录在参会信息中</a:t>
            </a:r>
            <a:r>
              <a:rPr lang="zh-CN" altLang="en-US" sz="1600" dirty="0">
                <a:latin typeface="微软雅黑" panose="020B0503020204020204" pitchFamily="34" charset="-122"/>
                <a:ea typeface="微软雅黑" panose="020B0503020204020204" pitchFamily="34" charset="-122"/>
                <a:cs typeface="微软雅黑" panose="020B0503020204020204" charset="-122"/>
              </a:rPr>
              <a:t>；</a:t>
            </a:r>
            <a:endParaRPr lang="zh-CN" altLang="en-US" sz="1600" dirty="0">
              <a:solidFill>
                <a:schemeClr val="tx1"/>
              </a:solidFill>
              <a:latin typeface="微软雅黑" panose="020B0503020204020204" pitchFamily="34" charset="-122"/>
              <a:ea typeface="微软雅黑" panose="020B0503020204020204" pitchFamily="34" charset="-122"/>
              <a:cs typeface="微软雅黑" panose="020B0503020204020204" charset="-122"/>
            </a:endParaRPr>
          </a:p>
          <a:p>
            <a:pPr marL="90805" indent="0">
              <a:lnSpc>
                <a:spcPct val="110000"/>
              </a:lnSpc>
              <a:buFont typeface="+mj-lt"/>
              <a:buNone/>
            </a:pPr>
            <a:r>
              <a:rPr lang="en-US" altLang="zh-CN" sz="1600" dirty="0">
                <a:latin typeface="微软雅黑" panose="020B0503020204020204" pitchFamily="34" charset="-122"/>
                <a:ea typeface="微软雅黑" panose="020B0503020204020204" pitchFamily="34" charset="-122"/>
                <a:cs typeface="微软雅黑" panose="020B0503020204020204" charset="-122"/>
              </a:rPr>
              <a:t>2.</a:t>
            </a:r>
            <a:r>
              <a:rPr lang="zh-CN" altLang="en-US" sz="1600" dirty="0">
                <a:latin typeface="微软雅黑" panose="020B0503020204020204" pitchFamily="34" charset="-122"/>
                <a:ea typeface="微软雅黑" panose="020B0503020204020204" pitchFamily="34" charset="-122"/>
                <a:cs typeface="微软雅黑" panose="020B0503020204020204" charset="-122"/>
              </a:rPr>
              <a:t>对于内部参会员工，扫描会议签到码后点击</a:t>
            </a:r>
            <a:r>
              <a:rPr lang="en-US" altLang="zh-CN" sz="1600" dirty="0">
                <a:latin typeface="微软雅黑" panose="020B0503020204020204" pitchFamily="34" charset="-122"/>
                <a:ea typeface="微软雅黑" panose="020B0503020204020204" pitchFamily="34" charset="-122"/>
                <a:cs typeface="微软雅黑" panose="020B0503020204020204" charset="-122"/>
              </a:rPr>
              <a:t>“</a:t>
            </a:r>
            <a:r>
              <a:rPr lang="zh-CN" altLang="en-US" sz="1600" dirty="0">
                <a:latin typeface="微软雅黑" panose="020B0503020204020204" pitchFamily="34" charset="-122"/>
                <a:ea typeface="微软雅黑" panose="020B0503020204020204" pitchFamily="34" charset="-122"/>
                <a:cs typeface="微软雅黑" panose="020B0503020204020204" charset="-122"/>
              </a:rPr>
              <a:t>我是内部员工</a:t>
            </a:r>
            <a:r>
              <a:rPr lang="en-US" altLang="zh-CN" sz="1600" dirty="0">
                <a:latin typeface="微软雅黑" panose="020B0503020204020204" pitchFamily="34" charset="-122"/>
                <a:ea typeface="微软雅黑" panose="020B0503020204020204" pitchFamily="34" charset="-122"/>
                <a:cs typeface="微软雅黑" panose="020B0503020204020204" charset="-122"/>
              </a:rPr>
              <a:t>”</a:t>
            </a:r>
            <a:r>
              <a:rPr lang="zh-CN" altLang="en-US" sz="1600" dirty="0">
                <a:latin typeface="微软雅黑" panose="020B0503020204020204" pitchFamily="34" charset="-122"/>
                <a:ea typeface="微软雅黑" panose="020B0503020204020204" pitchFamily="34" charset="-122"/>
                <a:cs typeface="微软雅黑" panose="020B0503020204020204" charset="-122"/>
              </a:rPr>
              <a:t>，输入邮箱后系统自动匹配带出姓名及部门信息，进行签到（仅可填写一次，系统会记录身份，后续签到无需再重复填写）；</a:t>
            </a:r>
            <a:endParaRPr lang="en-US" altLang="zh-CN" sz="1600" dirty="0">
              <a:latin typeface="微软雅黑" panose="020B0503020204020204" pitchFamily="34" charset="-122"/>
              <a:ea typeface="微软雅黑" panose="020B0503020204020204" pitchFamily="34" charset="-122"/>
              <a:cs typeface="微软雅黑" panose="020B0503020204020204" charset="-122"/>
            </a:endParaRPr>
          </a:p>
          <a:p>
            <a:pPr marL="0" indent="0" fontAlgn="base">
              <a:buNone/>
            </a:pPr>
            <a:r>
              <a:rPr lang="en-US" altLang="zh-CN" sz="1600" dirty="0">
                <a:latin typeface="微软雅黑" panose="020B0503020204020204" pitchFamily="34" charset="-122"/>
                <a:ea typeface="微软雅黑" panose="020B0503020204020204" pitchFamily="34" charset="-122"/>
                <a:cs typeface="微软雅黑" panose="020B0503020204020204" charset="-122"/>
              </a:rPr>
              <a:t>3.</a:t>
            </a:r>
            <a:r>
              <a:rPr lang="zh-CN" altLang="en-US" sz="1600" dirty="0">
                <a:latin typeface="微软雅黑" panose="020B0503020204020204" pitchFamily="34" charset="-122"/>
                <a:ea typeface="微软雅黑" panose="020B0503020204020204" pitchFamily="34" charset="-122"/>
              </a:rPr>
              <a:t>扫码签到成功后生成会议链接，支持电脑端或移动端入会</a:t>
            </a:r>
            <a:r>
              <a:rPr lang="en-US" altLang="zh-CN" sz="1600" dirty="0">
                <a:latin typeface="微软雅黑" panose="020B0503020204020204" pitchFamily="34" charset="-122"/>
                <a:ea typeface="微软雅黑" panose="020B0503020204020204" pitchFamily="34" charset="-122"/>
              </a:rPr>
              <a:t>;</a:t>
            </a:r>
            <a:endParaRPr lang="zh-CN" altLang="en-US" sz="1600" dirty="0">
              <a:latin typeface="微软雅黑" panose="020B0503020204020204" pitchFamily="34" charset="-122"/>
              <a:ea typeface="微软雅黑" panose="020B0503020204020204" pitchFamily="34" charset="-122"/>
              <a:sym typeface="+mn-ea"/>
            </a:endParaRPr>
          </a:p>
          <a:p>
            <a:pPr marL="90805" indent="0">
              <a:lnSpc>
                <a:spcPct val="110000"/>
              </a:lnSpc>
              <a:buFont typeface="+mj-lt"/>
              <a:buNone/>
            </a:pPr>
            <a:endParaRPr lang="zh-CN" altLang="en-US" sz="1600" dirty="0">
              <a:latin typeface="微软雅黑" panose="020B0503020204020204" charset="-122"/>
              <a:ea typeface="微软雅黑" panose="020B0503020204020204" charset="-122"/>
              <a:cs typeface="微软雅黑" panose="020B0503020204020204" charset="-122"/>
            </a:endParaRPr>
          </a:p>
        </p:txBody>
      </p:sp>
      <p:pic>
        <p:nvPicPr>
          <p:cNvPr id="13" name="图片 12"/>
          <p:cNvPicPr>
            <a:picLocks noChangeAspect="1"/>
          </p:cNvPicPr>
          <p:nvPr/>
        </p:nvPicPr>
        <p:blipFill>
          <a:blip r:embed="rId3"/>
          <a:stretch>
            <a:fillRect/>
          </a:stretch>
        </p:blipFill>
        <p:spPr>
          <a:xfrm>
            <a:off x="461645" y="1039495"/>
            <a:ext cx="6854190" cy="6757670"/>
          </a:xfrm>
          <a:prstGeom prst="rect">
            <a:avLst/>
          </a:prstGeom>
          <a:ln>
            <a:solidFill>
              <a:schemeClr val="bg1">
                <a:lumMod val="95000"/>
              </a:schemeClr>
            </a:solidFill>
          </a:ln>
        </p:spPr>
      </p:pic>
      <p:sp>
        <p:nvSpPr>
          <p:cNvPr id="7" name="箭头: 右 10"/>
          <p:cNvSpPr/>
          <p:nvPr>
            <p:custDataLst>
              <p:tags r:id="rId1"/>
            </p:custDataLst>
          </p:nvPr>
        </p:nvSpPr>
        <p:spPr>
          <a:xfrm>
            <a:off x="3519841" y="3850005"/>
            <a:ext cx="328367" cy="1251284"/>
          </a:xfrm>
          <a:prstGeom prst="rightArrow">
            <a:avLst/>
          </a:prstGeom>
          <a:solidFill>
            <a:srgbClr val="BC13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微软雅黑" panose="020B0503020204020204" charset="-122"/>
                <a:ea typeface="微软雅黑" panose="020B0503020204020204" charset="-122"/>
                <a:cs typeface="微软雅黑" panose="020B0503020204020204" charset="-122"/>
                <a:sym typeface="+mn-ea"/>
              </a:rPr>
              <a:t>2.6 </a:t>
            </a:r>
            <a:r>
              <a:rPr lang="zh-CN" altLang="en-US" dirty="0">
                <a:latin typeface="微软雅黑" panose="020B0503020204020204" charset="-122"/>
                <a:ea typeface="微软雅黑" panose="020B0503020204020204" charset="-122"/>
                <a:cs typeface="微软雅黑" panose="020B0503020204020204" charset="-122"/>
                <a:sym typeface="+mn-ea"/>
              </a:rPr>
              <a:t>会议执行</a:t>
            </a:r>
            <a:r>
              <a:rPr lang="en-US" altLang="zh-CN" dirty="0">
                <a:latin typeface="微软雅黑" panose="020B0503020204020204" charset="-122"/>
                <a:ea typeface="微软雅黑" panose="020B0503020204020204" charset="-122"/>
                <a:cs typeface="微软雅黑" panose="020B0503020204020204" charset="-122"/>
                <a:sym typeface="+mn-ea"/>
              </a:rPr>
              <a:t>  - </a:t>
            </a:r>
            <a:r>
              <a:rPr lang="zh-CN" altLang="en-US" dirty="0">
                <a:latin typeface="微软雅黑" panose="020B0503020204020204" charset="-122"/>
                <a:ea typeface="微软雅黑" panose="020B0503020204020204" charset="-122"/>
                <a:cs typeface="微软雅黑" panose="020B0503020204020204" charset="-122"/>
                <a:sym typeface="+mn-ea"/>
              </a:rPr>
              <a:t>查看签到记录</a:t>
            </a:r>
          </a:p>
        </p:txBody>
      </p:sp>
      <p:sp>
        <p:nvSpPr>
          <p:cNvPr id="6" name="文本占位符 1"/>
          <p:cNvSpPr>
            <a:spLocks noGrp="1"/>
          </p:cNvSpPr>
          <p:nvPr/>
        </p:nvSpPr>
        <p:spPr>
          <a:xfrm>
            <a:off x="752828" y="836156"/>
            <a:ext cx="10659710" cy="461665"/>
          </a:xfrm>
          <a:prstGeom prst="rect">
            <a:avLst/>
          </a:prstGeom>
        </p:spPr>
        <p:txBody>
          <a:bodyPr vert="horz" lIns="91440" tIns="45720" rIns="91440" bIns="45720" rtlCol="0">
            <a:normAutofit fontScale="97500"/>
          </a:bodyPr>
          <a:lstStyle>
            <a:lvl1pPr marL="0" indent="0" algn="l" defTabSz="914400" rtl="0" eaLnBrk="1" latinLnBrk="0" hangingPunct="1">
              <a:lnSpc>
                <a:spcPct val="90000"/>
              </a:lnSpc>
              <a:spcBef>
                <a:spcPts val="1000"/>
              </a:spcBef>
              <a:buClr>
                <a:schemeClr val="tx2"/>
              </a:buClr>
              <a:buSzPct val="75000"/>
              <a:buFont typeface="Arial" panose="020B0604020202020204" pitchFamily="34" charset="0"/>
              <a:buNone/>
              <a:defRPr sz="2400" b="1" i="0" kern="1200" baseline="0">
                <a:solidFill>
                  <a:schemeClr val="tx1"/>
                </a:solidFill>
                <a:latin typeface="+mj-lt"/>
                <a:ea typeface="+mn-ea"/>
                <a:cs typeface="+mn-cs"/>
              </a:defRPr>
            </a:lvl1pPr>
            <a:lvl2pPr marL="685800" indent="-228600" algn="l" defTabSz="914400" rtl="0" eaLnBrk="1" latinLnBrk="0" hangingPunct="1">
              <a:lnSpc>
                <a:spcPct val="90000"/>
              </a:lnSpc>
              <a:spcBef>
                <a:spcPts val="500"/>
              </a:spcBef>
              <a:buClr>
                <a:schemeClr val="tx2"/>
              </a:buClr>
              <a:buSzPct val="75000"/>
              <a:buFont typeface="Verdana Pro Light" panose="020B030403050404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tx2"/>
              </a:buClr>
              <a:buSzPct val="75000"/>
              <a:buFont typeface="Wingdings" panose="05000000000000000000" pitchFamily="2" charset="2"/>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bg2"/>
              </a:buClr>
              <a:buSzPct val="75000"/>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6"/>
              </a:buClr>
              <a:buSzPct val="75000"/>
              <a:buFont typeface="Verdana Pro Light" panose="020B030403050404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zh-CN" altLang="en-US" dirty="0">
              <a:latin typeface="微软雅黑" panose="020B0503020204020204" charset="-122"/>
              <a:ea typeface="微软雅黑" panose="020B0503020204020204" charset="-122"/>
              <a:cs typeface="微软雅黑" panose="020B0503020204020204" charset="-122"/>
              <a:sym typeface="+mn-ea"/>
            </a:endParaRPr>
          </a:p>
        </p:txBody>
      </p:sp>
      <p:sp>
        <p:nvSpPr>
          <p:cNvPr id="13" name="文本框 12"/>
          <p:cNvSpPr txBox="1"/>
          <p:nvPr/>
        </p:nvSpPr>
        <p:spPr>
          <a:xfrm>
            <a:off x="5778230" y="2490281"/>
            <a:ext cx="7616757" cy="3444429"/>
          </a:xfrm>
          <a:prstGeom prst="rect">
            <a:avLst/>
          </a:prstGeom>
          <a:noFill/>
        </p:spPr>
        <p:txBody>
          <a:bodyPr wrap="square" rtlCol="0" anchor="t">
            <a:noAutofit/>
          </a:bodyPr>
          <a:lstStyle/>
          <a:p>
            <a:pPr marL="433705" indent="-342900">
              <a:lnSpc>
                <a:spcPct val="130000"/>
              </a:lnSpc>
              <a:buFont typeface="+mj-lt"/>
              <a:buAutoNum type="arabicPeriod"/>
            </a:pPr>
            <a:r>
              <a:rPr lang="zh-CN" altLang="en-US" sz="1600" dirty="0">
                <a:solidFill>
                  <a:schemeClr val="tx1"/>
                </a:solidFill>
                <a:latin typeface="微软雅黑" panose="020B0503020204020204" charset="-122"/>
                <a:ea typeface="微软雅黑" panose="020B0503020204020204" charset="-122"/>
                <a:sym typeface="+mn-ea"/>
              </a:rPr>
              <a:t>签到完成后，</a:t>
            </a:r>
            <a:r>
              <a:rPr lang="zh-CN" altLang="en-US" sz="1600" dirty="0">
                <a:solidFill>
                  <a:schemeClr val="tx1"/>
                </a:solidFill>
                <a:latin typeface="微软雅黑" panose="020B0503020204020204" charset="-122"/>
                <a:ea typeface="微软雅黑" panose="020B0503020204020204" charset="-122"/>
                <a:cs typeface="微软雅黑" panose="020B0503020204020204" charset="-122"/>
                <a:sym typeface="+mn-ea"/>
              </a:rPr>
              <a:t>在</a:t>
            </a:r>
            <a:r>
              <a:rPr lang="en-US" altLang="zh-CN" sz="1600" dirty="0">
                <a:solidFill>
                  <a:schemeClr val="tx1"/>
                </a:solidFill>
                <a:latin typeface="微软雅黑" panose="020B0503020204020204" charset="-122"/>
                <a:ea typeface="微软雅黑" panose="020B0503020204020204" charset="-122"/>
                <a:cs typeface="微软雅黑" panose="020B0503020204020204" charset="-122"/>
                <a:sym typeface="+mn-ea"/>
              </a:rPr>
              <a:t>“</a:t>
            </a:r>
            <a:r>
              <a:rPr lang="zh-CN" altLang="en-US" sz="1600" dirty="0">
                <a:solidFill>
                  <a:schemeClr val="tx1"/>
                </a:solidFill>
                <a:latin typeface="微软雅黑" panose="020B0503020204020204" charset="-122"/>
                <a:ea typeface="微软雅黑" panose="020B0503020204020204" charset="-122"/>
                <a:cs typeface="微软雅黑" panose="020B0503020204020204" charset="-122"/>
                <a:sym typeface="+mn-ea"/>
              </a:rPr>
              <a:t>签到管理</a:t>
            </a:r>
            <a:r>
              <a:rPr lang="en-US" altLang="zh-CN" sz="1600" dirty="0">
                <a:solidFill>
                  <a:schemeClr val="tx1"/>
                </a:solidFill>
                <a:latin typeface="微软雅黑" panose="020B0503020204020204" charset="-122"/>
                <a:ea typeface="微软雅黑" panose="020B0503020204020204" charset="-122"/>
                <a:cs typeface="微软雅黑" panose="020B0503020204020204" charset="-122"/>
                <a:sym typeface="+mn-ea"/>
              </a:rPr>
              <a:t> - </a:t>
            </a:r>
            <a:r>
              <a:rPr lang="zh-CN" altLang="en-US" sz="1600" dirty="0">
                <a:solidFill>
                  <a:schemeClr val="tx1"/>
                </a:solidFill>
                <a:latin typeface="微软雅黑" panose="020B0503020204020204" charset="-122"/>
                <a:ea typeface="微软雅黑" panose="020B0503020204020204" charset="-122"/>
                <a:cs typeface="微软雅黑" panose="020B0503020204020204" charset="-122"/>
                <a:sym typeface="+mn-ea"/>
              </a:rPr>
              <a:t>签到信息</a:t>
            </a:r>
            <a:r>
              <a:rPr lang="en-US" altLang="zh-CN" sz="1600" dirty="0">
                <a:solidFill>
                  <a:schemeClr val="tx1"/>
                </a:solidFill>
                <a:latin typeface="微软雅黑" panose="020B0503020204020204" charset="-122"/>
                <a:ea typeface="微软雅黑" panose="020B0503020204020204" charset="-122"/>
                <a:cs typeface="微软雅黑" panose="020B0503020204020204" charset="-122"/>
                <a:sym typeface="+mn-ea"/>
              </a:rPr>
              <a:t>”</a:t>
            </a:r>
            <a:r>
              <a:rPr lang="zh-CN" altLang="en-US" sz="1600" dirty="0">
                <a:solidFill>
                  <a:schemeClr val="tx1"/>
                </a:solidFill>
                <a:latin typeface="微软雅黑" panose="020B0503020204020204" charset="-122"/>
                <a:ea typeface="微软雅黑" panose="020B0503020204020204" charset="-122"/>
                <a:cs typeface="微软雅黑" panose="020B0503020204020204" charset="-122"/>
                <a:sym typeface="+mn-ea"/>
              </a:rPr>
              <a:t>下方可以查看签到记录明细；</a:t>
            </a:r>
            <a:endParaRPr lang="zh-CN" altLang="en-US" sz="1600" dirty="0">
              <a:solidFill>
                <a:schemeClr val="tx1"/>
              </a:solidFill>
              <a:latin typeface="微软雅黑" panose="020B0503020204020204" charset="-122"/>
              <a:ea typeface="微软雅黑" panose="020B0503020204020204" charset="-122"/>
              <a:sym typeface="+mn-ea"/>
            </a:endParaRPr>
          </a:p>
          <a:p>
            <a:pPr marL="90805" indent="0">
              <a:lnSpc>
                <a:spcPct val="130000"/>
              </a:lnSpc>
              <a:buFont typeface="+mj-lt"/>
              <a:buNone/>
            </a:pPr>
            <a:r>
              <a:rPr lang="en-US" altLang="zh-CN" sz="1600" dirty="0">
                <a:solidFill>
                  <a:schemeClr val="tx1"/>
                </a:solidFill>
                <a:latin typeface="微软雅黑" panose="020B0503020204020204" charset="-122"/>
                <a:ea typeface="微软雅黑" panose="020B0503020204020204" charset="-122"/>
                <a:sym typeface="+mn-ea"/>
              </a:rPr>
              <a:t>2. </a:t>
            </a:r>
            <a:r>
              <a:rPr lang="zh-CN" altLang="en-US" sz="1600" dirty="0">
                <a:solidFill>
                  <a:schemeClr val="tx1"/>
                </a:solidFill>
                <a:latin typeface="微软雅黑" panose="020B0503020204020204" charset="-122"/>
                <a:ea typeface="微软雅黑" panose="020B0503020204020204" charset="-122"/>
                <a:sym typeface="+mn-ea"/>
              </a:rPr>
              <a:t>签到完成后，支持</a:t>
            </a:r>
            <a:r>
              <a:rPr lang="zh-CN" altLang="en-US" sz="1600" b="1" dirty="0">
                <a:solidFill>
                  <a:schemeClr val="tx1"/>
                </a:solidFill>
                <a:latin typeface="微软雅黑" panose="020B0503020204020204" charset="-122"/>
                <a:ea typeface="微软雅黑" panose="020B0503020204020204" charset="-122"/>
                <a:sym typeface="+mn-ea"/>
              </a:rPr>
              <a:t>导出签到明细表（仅</a:t>
            </a:r>
            <a:r>
              <a:rPr lang="en-US" altLang="zh-CN" sz="1600" b="1" dirty="0">
                <a:solidFill>
                  <a:schemeClr val="tx1"/>
                </a:solidFill>
                <a:latin typeface="微软雅黑" panose="020B0503020204020204" charset="-122"/>
                <a:ea typeface="微软雅黑" panose="020B0503020204020204" charset="-122"/>
                <a:sym typeface="+mn-ea"/>
              </a:rPr>
              <a:t>PC</a:t>
            </a:r>
            <a:r>
              <a:rPr lang="zh-CN" altLang="en-US" sz="1600" b="1" dirty="0">
                <a:solidFill>
                  <a:schemeClr val="tx1"/>
                </a:solidFill>
                <a:latin typeface="微软雅黑" panose="020B0503020204020204" charset="-122"/>
                <a:ea typeface="微软雅黑" panose="020B0503020204020204" charset="-122"/>
                <a:sym typeface="+mn-ea"/>
              </a:rPr>
              <a:t>端）</a:t>
            </a:r>
            <a:endParaRPr lang="en-US" altLang="zh-CN" sz="1600" b="1" dirty="0">
              <a:solidFill>
                <a:schemeClr val="tx1"/>
              </a:solidFill>
              <a:latin typeface="微软雅黑" panose="020B0503020204020204" charset="-122"/>
              <a:ea typeface="微软雅黑" panose="020B0503020204020204" charset="-122"/>
              <a:sym typeface="+mn-ea"/>
            </a:endParaRPr>
          </a:p>
          <a:p>
            <a:pPr marL="90805" indent="0">
              <a:lnSpc>
                <a:spcPct val="130000"/>
              </a:lnSpc>
              <a:buFont typeface="+mj-lt"/>
              <a:buNone/>
            </a:pPr>
            <a:endParaRPr lang="zh-CN" altLang="en-US" sz="1600" b="1" dirty="0">
              <a:solidFill>
                <a:schemeClr val="tx1"/>
              </a:solidFill>
              <a:latin typeface="微软雅黑" panose="020B0503020204020204" charset="-122"/>
              <a:ea typeface="微软雅黑" panose="020B0503020204020204" charset="-122"/>
              <a:sym typeface="+mn-ea"/>
            </a:endParaRPr>
          </a:p>
          <a:p>
            <a:pPr marL="90805" indent="0">
              <a:lnSpc>
                <a:spcPct val="130000"/>
              </a:lnSpc>
              <a:buFont typeface="+mj-lt"/>
              <a:buNone/>
            </a:pPr>
            <a:r>
              <a:rPr lang="zh-CN" altLang="en-US" sz="1600" b="1" dirty="0">
                <a:solidFill>
                  <a:srgbClr val="FF0000"/>
                </a:solidFill>
                <a:latin typeface="微软雅黑" panose="020B0503020204020204" charset="-122"/>
                <a:ea typeface="微软雅黑" panose="020B0503020204020204" charset="-122"/>
                <a:sym typeface="+mn-ea"/>
              </a:rPr>
              <a:t>注：同一个手机一场会议只能签到</a:t>
            </a:r>
            <a:r>
              <a:rPr lang="en-US" altLang="zh-CN" sz="1600" b="1" dirty="0">
                <a:solidFill>
                  <a:srgbClr val="FF0000"/>
                </a:solidFill>
                <a:latin typeface="微软雅黑" panose="020B0503020204020204" charset="-122"/>
                <a:ea typeface="微软雅黑" panose="020B0503020204020204" charset="-122"/>
                <a:sym typeface="+mn-ea"/>
              </a:rPr>
              <a:t>1</a:t>
            </a:r>
            <a:r>
              <a:rPr lang="zh-CN" altLang="en-US" sz="1600" b="1" dirty="0">
                <a:solidFill>
                  <a:srgbClr val="FF0000"/>
                </a:solidFill>
                <a:latin typeface="微软雅黑" panose="020B0503020204020204" charset="-122"/>
                <a:ea typeface="微软雅黑" panose="020B0503020204020204" charset="-122"/>
                <a:sym typeface="+mn-ea"/>
              </a:rPr>
              <a:t>次，签到记录界面仅展示签到成功的专家信息</a:t>
            </a:r>
          </a:p>
        </p:txBody>
      </p:sp>
      <p:pic>
        <p:nvPicPr>
          <p:cNvPr id="4" name="图片 3" descr="图形用户界面, 应用程序, Teams&#10;&#10;AI 生成的内容可能不正确。">
            <a:extLst>
              <a:ext uri="{FF2B5EF4-FFF2-40B4-BE49-F238E27FC236}">
                <a16:creationId xmlns:a16="http://schemas.microsoft.com/office/drawing/2014/main" id="{43946C8B-FCC1-4329-6DD0-6F14754A4BB3}"/>
              </a:ext>
            </a:extLst>
          </p:cNvPr>
          <p:cNvPicPr>
            <a:picLocks noChangeAspect="1"/>
          </p:cNvPicPr>
          <p:nvPr/>
        </p:nvPicPr>
        <p:blipFill>
          <a:blip r:embed="rId2"/>
          <a:stretch>
            <a:fillRect/>
          </a:stretch>
        </p:blipFill>
        <p:spPr>
          <a:xfrm>
            <a:off x="564945" y="1017303"/>
            <a:ext cx="3149673" cy="6480000"/>
          </a:xfrm>
          <a:prstGeom prst="rect">
            <a:avLst/>
          </a:prstGeom>
          <a:ln>
            <a:solidFill>
              <a:schemeClr val="bg1">
                <a:lumMod val="95000"/>
              </a:schemeClr>
            </a:solidFill>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A4B3B8-A4A8-63E1-947D-0C8BFF13DD43}"/>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8904611F-9D96-2DB5-B7C8-2B25DE11473F}"/>
              </a:ext>
            </a:extLst>
          </p:cNvPr>
          <p:cNvSpPr>
            <a:spLocks noGrp="1"/>
          </p:cNvSpPr>
          <p:nvPr>
            <p:ph type="title"/>
          </p:nvPr>
        </p:nvSpPr>
        <p:spPr/>
        <p:txBody>
          <a:bodyPr/>
          <a:lstStyle/>
          <a:p>
            <a:r>
              <a:rPr lang="en-US" altLang="zh-CN" dirty="0">
                <a:latin typeface="微软雅黑" panose="020B0503020204020204" charset="-122"/>
                <a:ea typeface="微软雅黑" panose="020B0503020204020204" charset="-122"/>
                <a:cs typeface="微软雅黑" panose="020B0503020204020204" charset="-122"/>
                <a:sym typeface="+mn-ea"/>
              </a:rPr>
              <a:t>2.6 </a:t>
            </a:r>
            <a:r>
              <a:rPr lang="zh-CN" altLang="en-US" dirty="0">
                <a:latin typeface="微软雅黑" panose="020B0503020204020204" charset="-122"/>
                <a:ea typeface="微软雅黑" panose="020B0503020204020204" charset="-122"/>
                <a:cs typeface="微软雅黑" panose="020B0503020204020204" charset="-122"/>
                <a:sym typeface="+mn-ea"/>
              </a:rPr>
              <a:t>会议执行</a:t>
            </a:r>
            <a:r>
              <a:rPr lang="en-US" altLang="zh-CN" dirty="0">
                <a:latin typeface="微软雅黑" panose="020B0503020204020204" charset="-122"/>
                <a:ea typeface="微软雅黑" panose="020B0503020204020204" charset="-122"/>
                <a:cs typeface="微软雅黑" panose="020B0503020204020204" charset="-122"/>
                <a:sym typeface="+mn-ea"/>
              </a:rPr>
              <a:t>  - </a:t>
            </a:r>
            <a:r>
              <a:rPr lang="zh-CN" altLang="en-US" dirty="0">
                <a:latin typeface="微软雅黑" panose="020B0503020204020204" charset="-122"/>
                <a:ea typeface="微软雅黑" panose="020B0503020204020204" charset="-122"/>
                <a:cs typeface="微软雅黑" panose="020B0503020204020204" charset="-122"/>
                <a:sym typeface="+mn-ea"/>
              </a:rPr>
              <a:t>查看会议照片</a:t>
            </a:r>
          </a:p>
        </p:txBody>
      </p:sp>
      <p:sp>
        <p:nvSpPr>
          <p:cNvPr id="6" name="文本占位符 1">
            <a:extLst>
              <a:ext uri="{FF2B5EF4-FFF2-40B4-BE49-F238E27FC236}">
                <a16:creationId xmlns:a16="http://schemas.microsoft.com/office/drawing/2014/main" id="{DBA85D41-F5E4-D791-5010-9EC061A26B0E}"/>
              </a:ext>
            </a:extLst>
          </p:cNvPr>
          <p:cNvSpPr>
            <a:spLocks noGrp="1"/>
          </p:cNvSpPr>
          <p:nvPr/>
        </p:nvSpPr>
        <p:spPr>
          <a:xfrm>
            <a:off x="752828" y="836156"/>
            <a:ext cx="10659710" cy="461665"/>
          </a:xfrm>
          <a:prstGeom prst="rect">
            <a:avLst/>
          </a:prstGeom>
        </p:spPr>
        <p:txBody>
          <a:bodyPr vert="horz" lIns="91440" tIns="45720" rIns="91440" bIns="45720" rtlCol="0">
            <a:normAutofit fontScale="97500"/>
          </a:bodyPr>
          <a:lstStyle>
            <a:lvl1pPr marL="0" indent="0" algn="l" defTabSz="914400" rtl="0" eaLnBrk="1" latinLnBrk="0" hangingPunct="1">
              <a:lnSpc>
                <a:spcPct val="90000"/>
              </a:lnSpc>
              <a:spcBef>
                <a:spcPts val="1000"/>
              </a:spcBef>
              <a:buClr>
                <a:schemeClr val="tx2"/>
              </a:buClr>
              <a:buSzPct val="75000"/>
              <a:buFont typeface="Arial" panose="020B0604020202020204" pitchFamily="34" charset="0"/>
              <a:buNone/>
              <a:defRPr sz="2400" b="1" i="0" kern="1200" baseline="0">
                <a:solidFill>
                  <a:schemeClr val="tx1"/>
                </a:solidFill>
                <a:latin typeface="+mj-lt"/>
                <a:ea typeface="+mn-ea"/>
                <a:cs typeface="+mn-cs"/>
              </a:defRPr>
            </a:lvl1pPr>
            <a:lvl2pPr marL="685800" indent="-228600" algn="l" defTabSz="914400" rtl="0" eaLnBrk="1" latinLnBrk="0" hangingPunct="1">
              <a:lnSpc>
                <a:spcPct val="90000"/>
              </a:lnSpc>
              <a:spcBef>
                <a:spcPts val="500"/>
              </a:spcBef>
              <a:buClr>
                <a:schemeClr val="tx2"/>
              </a:buClr>
              <a:buSzPct val="75000"/>
              <a:buFont typeface="Verdana Pro Light" panose="020B030403050404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tx2"/>
              </a:buClr>
              <a:buSzPct val="75000"/>
              <a:buFont typeface="Wingdings" panose="05000000000000000000" pitchFamily="2" charset="2"/>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bg2"/>
              </a:buClr>
              <a:buSzPct val="75000"/>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6"/>
              </a:buClr>
              <a:buSzPct val="75000"/>
              <a:buFont typeface="Verdana Pro Light" panose="020B030403050404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zh-CN" altLang="en-US" dirty="0">
              <a:latin typeface="微软雅黑" panose="020B0503020204020204" charset="-122"/>
              <a:ea typeface="微软雅黑" panose="020B0503020204020204" charset="-122"/>
              <a:cs typeface="微软雅黑" panose="020B0503020204020204" charset="-122"/>
              <a:sym typeface="+mn-ea"/>
            </a:endParaRPr>
          </a:p>
        </p:txBody>
      </p:sp>
      <p:sp>
        <p:nvSpPr>
          <p:cNvPr id="13" name="文本框 12">
            <a:extLst>
              <a:ext uri="{FF2B5EF4-FFF2-40B4-BE49-F238E27FC236}">
                <a16:creationId xmlns:a16="http://schemas.microsoft.com/office/drawing/2014/main" id="{AD8923B9-00A6-F69A-4892-87E9404342C0}"/>
              </a:ext>
            </a:extLst>
          </p:cNvPr>
          <p:cNvSpPr txBox="1"/>
          <p:nvPr/>
        </p:nvSpPr>
        <p:spPr>
          <a:xfrm>
            <a:off x="5642044" y="2149813"/>
            <a:ext cx="7752944" cy="3784897"/>
          </a:xfrm>
          <a:prstGeom prst="rect">
            <a:avLst/>
          </a:prstGeom>
          <a:noFill/>
        </p:spPr>
        <p:txBody>
          <a:bodyPr wrap="square" rtlCol="0" anchor="t">
            <a:noAutofit/>
          </a:bodyPr>
          <a:lstStyle/>
          <a:p>
            <a:pPr>
              <a:lnSpc>
                <a:spcPct val="110000"/>
              </a:lnSpc>
            </a:pPr>
            <a:r>
              <a:rPr lang="en-US" altLang="zh-CN" sz="1600">
                <a:latin typeface="微软雅黑" panose="020B0503020204020204" pitchFamily="34" charset="-122"/>
                <a:ea typeface="微软雅黑" panose="020B0503020204020204" pitchFamily="34" charset="-122"/>
                <a:sym typeface="+mn-ea"/>
              </a:rPr>
              <a:t>1.</a:t>
            </a:r>
            <a:r>
              <a:rPr lang="zh-CN" altLang="en-US" sz="1600">
                <a:latin typeface="微软雅黑" panose="020B0503020204020204" pitchFamily="34" charset="-122"/>
                <a:ea typeface="微软雅黑" panose="020B0503020204020204" pitchFamily="34" charset="-122"/>
                <a:sym typeface="+mn-ea"/>
              </a:rPr>
              <a:t>   照片分类：会议现场照片、讲者照片（一位讲者一个模块）学术餐会、科室会无讲者因此也没有讲者模块</a:t>
            </a:r>
            <a:r>
              <a:rPr lang="en-US" altLang="zh-CN" sz="1600">
                <a:latin typeface="微软雅黑" panose="020B0503020204020204" pitchFamily="34" charset="-122"/>
                <a:ea typeface="微软雅黑" panose="020B0503020204020204" pitchFamily="34" charset="-122"/>
                <a:sym typeface="+mn-ea"/>
              </a:rPr>
              <a:t>;</a:t>
            </a:r>
            <a:endParaRPr lang="zh-CN" altLang="en-US" sz="1600">
              <a:latin typeface="微软雅黑" panose="020B0503020204020204" pitchFamily="34" charset="-122"/>
              <a:ea typeface="微软雅黑" panose="020B0503020204020204" pitchFamily="34" charset="-122"/>
              <a:sym typeface="+mn-ea"/>
            </a:endParaRPr>
          </a:p>
          <a:p>
            <a:pPr>
              <a:lnSpc>
                <a:spcPct val="110000"/>
              </a:lnSpc>
            </a:pPr>
            <a:r>
              <a:rPr lang="en-US" altLang="zh-CN" sz="1600">
                <a:latin typeface="微软雅黑" panose="020B0503020204020204" pitchFamily="34" charset="-122"/>
                <a:ea typeface="微软雅黑" panose="020B0503020204020204" pitchFamily="34" charset="-122"/>
                <a:sym typeface="+mn-ea"/>
              </a:rPr>
              <a:t>2.   </a:t>
            </a:r>
            <a:r>
              <a:rPr lang="zh-CN" altLang="en-US" sz="1600">
                <a:latin typeface="微软雅黑" panose="020B0503020204020204" pitchFamily="34" charset="-122"/>
                <a:ea typeface="微软雅黑" panose="020B0503020204020204" pitchFamily="34" charset="-122"/>
                <a:sym typeface="+mn-ea"/>
              </a:rPr>
              <a:t>拍照时间：</a:t>
            </a:r>
            <a:r>
              <a:rPr lang="zh-CN" altLang="en-US" sz="1600" b="1">
                <a:latin typeface="微软雅黑" panose="020B0503020204020204" pitchFamily="34" charset="-122"/>
                <a:ea typeface="微软雅黑" panose="020B0503020204020204" pitchFamily="34" charset="-122"/>
                <a:sym typeface="+mn-ea"/>
              </a:rPr>
              <a:t>会议当天都可以拍照上传；</a:t>
            </a:r>
          </a:p>
          <a:p>
            <a:pPr marL="342900" indent="-342900">
              <a:lnSpc>
                <a:spcPct val="110000"/>
              </a:lnSpc>
              <a:buAutoNum type="arabicPeriod" startAt="3"/>
            </a:pPr>
            <a:r>
              <a:rPr lang="zh-CN" altLang="en-US" sz="1600">
                <a:latin typeface="微软雅黑" panose="020B0503020204020204" pitchFamily="34" charset="-122"/>
                <a:ea typeface="微软雅黑" panose="020B0503020204020204" pitchFamily="34" charset="-122"/>
                <a:sym typeface="+mn-ea"/>
              </a:rPr>
              <a:t>拍照方式：</a:t>
            </a:r>
            <a:endParaRPr lang="en-US" altLang="zh-CN" sz="1600">
              <a:latin typeface="微软雅黑" panose="020B0503020204020204" pitchFamily="34" charset="-122"/>
              <a:ea typeface="微软雅黑" panose="020B0503020204020204" pitchFamily="34" charset="-122"/>
              <a:sym typeface="+mn-ea"/>
            </a:endParaRPr>
          </a:p>
          <a:p>
            <a:pPr>
              <a:lnSpc>
                <a:spcPct val="110000"/>
              </a:lnSpc>
            </a:pPr>
            <a:r>
              <a:rPr lang="en-US" altLang="zh-CN" sz="1600">
                <a:latin typeface="微软雅黑" panose="020B0503020204020204" pitchFamily="34" charset="-122"/>
                <a:ea typeface="微软雅黑" panose="020B0503020204020204" pitchFamily="34" charset="-122"/>
                <a:sym typeface="+mn-ea"/>
              </a:rPr>
              <a:t>   a)  </a:t>
            </a:r>
            <a:r>
              <a:rPr lang="zh-CN" altLang="en-US" sz="1600">
                <a:latin typeface="微软雅黑" panose="020B0503020204020204" pitchFamily="34" charset="-122"/>
                <a:ea typeface="微软雅黑" panose="020B0503020204020204" pitchFamily="34" charset="-122"/>
                <a:sym typeface="+mn-ea"/>
              </a:rPr>
              <a:t>线上会议：可以拍照，也可以上传</a:t>
            </a:r>
            <a:r>
              <a:rPr lang="en-US" altLang="zh-CN" sz="1600">
                <a:latin typeface="微软雅黑" panose="020B0503020204020204" pitchFamily="34" charset="-122"/>
                <a:ea typeface="微软雅黑" panose="020B0503020204020204" pitchFamily="34" charset="-122"/>
                <a:sym typeface="+mn-ea"/>
              </a:rPr>
              <a:t>,</a:t>
            </a:r>
            <a:r>
              <a:rPr lang="zh-CN" altLang="en-US" sz="1600">
                <a:latin typeface="微软雅黑" panose="020B0503020204020204" pitchFamily="34" charset="-122"/>
                <a:ea typeface="微软雅黑" panose="020B0503020204020204" pitchFamily="34" charset="-122"/>
                <a:sym typeface="+mn-ea"/>
              </a:rPr>
              <a:t>上传照片同    样有水印；</a:t>
            </a:r>
            <a:endParaRPr lang="en-US" altLang="zh-CN" sz="1600">
              <a:latin typeface="微软雅黑" panose="020B0503020204020204" pitchFamily="34" charset="-122"/>
              <a:ea typeface="微软雅黑" panose="020B0503020204020204" pitchFamily="34" charset="-122"/>
              <a:sym typeface="+mn-ea"/>
            </a:endParaRPr>
          </a:p>
          <a:p>
            <a:pPr>
              <a:lnSpc>
                <a:spcPct val="110000"/>
              </a:lnSpc>
            </a:pPr>
            <a:r>
              <a:rPr lang="en-US" altLang="zh-CN" sz="1600">
                <a:latin typeface="微软雅黑" panose="020B0503020204020204" pitchFamily="34" charset="-122"/>
                <a:ea typeface="微软雅黑" panose="020B0503020204020204" pitchFamily="34" charset="-122"/>
                <a:sym typeface="+mn-ea"/>
              </a:rPr>
              <a:t>   b)  </a:t>
            </a:r>
            <a:r>
              <a:rPr lang="zh-CN" altLang="en-US" sz="1600">
                <a:latin typeface="微软雅黑" panose="020B0503020204020204" pitchFamily="34" charset="-122"/>
                <a:ea typeface="微软雅黑" panose="020B0503020204020204" pitchFamily="34" charset="-122"/>
                <a:sym typeface="+mn-ea"/>
              </a:rPr>
              <a:t>线下、线下</a:t>
            </a:r>
            <a:r>
              <a:rPr lang="en-US" altLang="zh-CN" sz="1600">
                <a:latin typeface="微软雅黑" panose="020B0503020204020204" pitchFamily="34" charset="-122"/>
                <a:ea typeface="微软雅黑" panose="020B0503020204020204" pitchFamily="34" charset="-122"/>
                <a:sym typeface="+mn-ea"/>
              </a:rPr>
              <a:t>+</a:t>
            </a:r>
            <a:r>
              <a:rPr lang="zh-CN" altLang="en-US" sz="1600">
                <a:latin typeface="微软雅黑" panose="020B0503020204020204" pitchFamily="34" charset="-122"/>
                <a:ea typeface="微软雅黑" panose="020B0503020204020204" pitchFamily="34" charset="-122"/>
                <a:sym typeface="+mn-ea"/>
              </a:rPr>
              <a:t>线上会议：必须移动端拍照；</a:t>
            </a:r>
          </a:p>
          <a:p>
            <a:pPr>
              <a:lnSpc>
                <a:spcPct val="110000"/>
              </a:lnSpc>
            </a:pPr>
            <a:r>
              <a:rPr lang="en-US" altLang="zh-CN" sz="1600">
                <a:latin typeface="微软雅黑" panose="020B0503020204020204" pitchFamily="34" charset="-122"/>
                <a:ea typeface="微软雅黑" panose="020B0503020204020204" pitchFamily="34" charset="-122"/>
                <a:sym typeface="+mn-ea"/>
              </a:rPr>
              <a:t>4.   </a:t>
            </a:r>
            <a:r>
              <a:rPr lang="zh-CN" altLang="en-US" sz="1600">
                <a:latin typeface="微软雅黑" panose="020B0503020204020204" pitchFamily="34" charset="-122"/>
                <a:ea typeface="微软雅黑" panose="020B0503020204020204" pitchFamily="34" charset="-122"/>
                <a:sym typeface="+mn-ea"/>
              </a:rPr>
              <a:t>拍照水印：操作人</a:t>
            </a:r>
            <a:r>
              <a:rPr lang="en-US" altLang="zh-CN" sz="1600">
                <a:latin typeface="微软雅黑" panose="020B0503020204020204" pitchFamily="34" charset="-122"/>
                <a:ea typeface="微软雅黑" panose="020B0503020204020204" pitchFamily="34" charset="-122"/>
                <a:sym typeface="+mn-ea"/>
              </a:rPr>
              <a:t>+</a:t>
            </a:r>
            <a:r>
              <a:rPr lang="zh-CN" altLang="en-US" sz="1600">
                <a:latin typeface="微软雅黑" panose="020B0503020204020204" pitchFamily="34" charset="-122"/>
                <a:ea typeface="微软雅黑" panose="020B0503020204020204" pitchFamily="34" charset="-122"/>
                <a:sym typeface="+mn-ea"/>
              </a:rPr>
              <a:t>定位位置</a:t>
            </a:r>
            <a:r>
              <a:rPr lang="en-US" altLang="zh-CN" sz="1600">
                <a:latin typeface="微软雅黑" panose="020B0503020204020204" pitchFamily="34" charset="-122"/>
                <a:ea typeface="微软雅黑" panose="020B0503020204020204" pitchFamily="34" charset="-122"/>
                <a:sym typeface="+mn-ea"/>
              </a:rPr>
              <a:t>+</a:t>
            </a:r>
            <a:r>
              <a:rPr lang="zh-CN" altLang="en-US" sz="1600">
                <a:latin typeface="微软雅黑" panose="020B0503020204020204" pitchFamily="34" charset="-122"/>
                <a:ea typeface="微软雅黑" panose="020B0503020204020204" pitchFamily="34" charset="-122"/>
                <a:sym typeface="+mn-ea"/>
              </a:rPr>
              <a:t>拍照时间（上传时间）</a:t>
            </a:r>
          </a:p>
          <a:p>
            <a:pPr>
              <a:lnSpc>
                <a:spcPct val="110000"/>
              </a:lnSpc>
            </a:pPr>
            <a:r>
              <a:rPr lang="en-US" altLang="zh-CN" sz="1600">
                <a:latin typeface="微软雅黑" panose="020B0503020204020204" pitchFamily="34" charset="-122"/>
                <a:ea typeface="微软雅黑" panose="020B0503020204020204" pitchFamily="34" charset="-122"/>
                <a:sym typeface="+mn-ea"/>
              </a:rPr>
              <a:t>5.   </a:t>
            </a:r>
            <a:r>
              <a:rPr lang="zh-CN" altLang="en-US" sz="1600">
                <a:latin typeface="微软雅黑" panose="020B0503020204020204" pitchFamily="34" charset="-122"/>
                <a:ea typeface="微软雅黑" panose="020B0503020204020204" pitchFamily="34" charset="-122"/>
                <a:sym typeface="+mn-ea"/>
              </a:rPr>
              <a:t>照片下载：点击下载照片按钮一键下载所有会议照片，只要可以看到照片的人都支持下载；</a:t>
            </a:r>
          </a:p>
          <a:p>
            <a:pPr>
              <a:lnSpc>
                <a:spcPct val="110000"/>
              </a:lnSpc>
            </a:pPr>
            <a:r>
              <a:rPr lang="en-US" altLang="zh-CN" sz="1600">
                <a:latin typeface="微软雅黑" panose="020B0503020204020204" pitchFamily="34" charset="-122"/>
                <a:ea typeface="微软雅黑" panose="020B0503020204020204" pitchFamily="34" charset="-122"/>
                <a:sym typeface="+mn-ea"/>
              </a:rPr>
              <a:t>6.   </a:t>
            </a:r>
            <a:r>
              <a:rPr lang="zh-CN" altLang="en-US" sz="1600">
                <a:latin typeface="微软雅黑" panose="020B0503020204020204" pitchFamily="34" charset="-122"/>
                <a:ea typeface="微软雅黑" panose="020B0503020204020204" pitchFamily="34" charset="-122"/>
                <a:sym typeface="+mn-ea"/>
              </a:rPr>
              <a:t>照片删除：</a:t>
            </a:r>
            <a:r>
              <a:rPr lang="zh-CN" altLang="en-US" sz="1600" b="1">
                <a:latin typeface="微软雅黑" panose="020B0503020204020204" pitchFamily="34" charset="-122"/>
                <a:ea typeface="微软雅黑" panose="020B0503020204020204" pitchFamily="34" charset="-122"/>
                <a:sym typeface="+mn-ea"/>
              </a:rPr>
              <a:t>会中可以删除，会后不可删除</a:t>
            </a:r>
          </a:p>
          <a:p>
            <a:pPr>
              <a:lnSpc>
                <a:spcPct val="110000"/>
              </a:lnSpc>
            </a:pPr>
            <a:r>
              <a:rPr lang="en-US" altLang="zh-CN" sz="1600">
                <a:latin typeface="微软雅黑" panose="020B0503020204020204" pitchFamily="34" charset="-122"/>
                <a:ea typeface="微软雅黑" panose="020B0503020204020204" pitchFamily="34" charset="-122"/>
                <a:sym typeface="+mn-ea"/>
              </a:rPr>
              <a:t>7.   </a:t>
            </a:r>
            <a:r>
              <a:rPr lang="zh-CN" altLang="en-US" sz="1600">
                <a:latin typeface="微软雅黑" panose="020B0503020204020204" pitchFamily="34" charset="-122"/>
                <a:ea typeface="微软雅黑" panose="020B0503020204020204" pitchFamily="34" charset="-122"/>
                <a:sym typeface="+mn-ea"/>
              </a:rPr>
              <a:t>拍照权限：</a:t>
            </a:r>
            <a:r>
              <a:rPr lang="zh-CN" altLang="en-US" sz="1600" b="1">
                <a:latin typeface="微软雅黑" panose="020B0503020204020204" pitchFamily="34" charset="-122"/>
                <a:ea typeface="微软雅黑" panose="020B0503020204020204" pitchFamily="34" charset="-122"/>
                <a:sym typeface="+mn-ea"/>
              </a:rPr>
              <a:t>会议申请人、负责人、协办人</a:t>
            </a:r>
            <a:endParaRPr lang="zh-CN" altLang="en-US" sz="1600" b="1" dirty="0">
              <a:latin typeface="微软雅黑" panose="020B0503020204020204" pitchFamily="34" charset="-122"/>
              <a:ea typeface="微软雅黑" panose="020B0503020204020204" pitchFamily="34" charset="-122"/>
              <a:sym typeface="+mn-ea"/>
            </a:endParaRPr>
          </a:p>
        </p:txBody>
      </p:sp>
      <p:pic>
        <p:nvPicPr>
          <p:cNvPr id="5" name="图片 4" descr="图形用户界面, 应用程序&#10;&#10;AI 生成的内容可能不正确。">
            <a:extLst>
              <a:ext uri="{FF2B5EF4-FFF2-40B4-BE49-F238E27FC236}">
                <a16:creationId xmlns:a16="http://schemas.microsoft.com/office/drawing/2014/main" id="{32D094D2-3308-9926-A5DB-9AABDDD6DA7E}"/>
              </a:ext>
            </a:extLst>
          </p:cNvPr>
          <p:cNvPicPr>
            <a:picLocks noChangeAspect="1"/>
          </p:cNvPicPr>
          <p:nvPr/>
        </p:nvPicPr>
        <p:blipFill>
          <a:blip r:embed="rId2"/>
          <a:stretch>
            <a:fillRect/>
          </a:stretch>
        </p:blipFill>
        <p:spPr>
          <a:xfrm>
            <a:off x="564945" y="993133"/>
            <a:ext cx="3149673" cy="6480000"/>
          </a:xfrm>
          <a:prstGeom prst="rect">
            <a:avLst/>
          </a:prstGeom>
          <a:ln>
            <a:solidFill>
              <a:schemeClr val="bg1">
                <a:lumMod val="95000"/>
              </a:schemeClr>
            </a:solidFill>
          </a:ln>
        </p:spPr>
      </p:pic>
    </p:spTree>
    <p:extLst>
      <p:ext uri="{BB962C8B-B14F-4D97-AF65-F5344CB8AC3E}">
        <p14:creationId xmlns:p14="http://schemas.microsoft.com/office/powerpoint/2010/main" val="224501538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F59FCA-7613-EC5D-5F21-2C0DB87DE0AA}"/>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FC2B5242-5655-F0AC-F926-1AD5A479D65C}"/>
              </a:ext>
            </a:extLst>
          </p:cNvPr>
          <p:cNvSpPr>
            <a:spLocks noGrp="1"/>
          </p:cNvSpPr>
          <p:nvPr>
            <p:ph type="title"/>
          </p:nvPr>
        </p:nvSpPr>
        <p:spPr/>
        <p:txBody>
          <a:bodyPr/>
          <a:lstStyle/>
          <a:p>
            <a:r>
              <a:rPr lang="en-US" altLang="zh-CN" dirty="0">
                <a:latin typeface="微软雅黑" panose="020B0503020204020204" charset="-122"/>
                <a:ea typeface="微软雅黑" panose="020B0503020204020204" charset="-122"/>
                <a:cs typeface="微软雅黑" panose="020B0503020204020204" charset="-122"/>
                <a:sym typeface="+mn-ea"/>
              </a:rPr>
              <a:t>2.7 </a:t>
            </a:r>
            <a:r>
              <a:rPr lang="zh-CN" altLang="en-US" dirty="0">
                <a:latin typeface="微软雅黑" panose="020B0503020204020204" charset="-122"/>
                <a:ea typeface="微软雅黑" panose="020B0503020204020204" charset="-122"/>
                <a:cs typeface="微软雅黑" panose="020B0503020204020204" charset="-122"/>
                <a:sym typeface="+mn-ea"/>
              </a:rPr>
              <a:t>会前申请 </a:t>
            </a:r>
            <a:r>
              <a:rPr lang="en-US" altLang="zh-CN" dirty="0">
                <a:latin typeface="微软雅黑" panose="020B0503020204020204" charset="-122"/>
                <a:ea typeface="微软雅黑" panose="020B0503020204020204" charset="-122"/>
                <a:cs typeface="微软雅黑" panose="020B0503020204020204" charset="-122"/>
                <a:sym typeface="+mn-ea"/>
              </a:rPr>
              <a:t>– </a:t>
            </a:r>
            <a:r>
              <a:rPr lang="zh-CN" altLang="en-US" dirty="0">
                <a:latin typeface="微软雅黑" panose="020B0503020204020204" charset="-122"/>
                <a:ea typeface="微软雅黑" panose="020B0503020204020204" charset="-122"/>
                <a:cs typeface="微软雅黑" panose="020B0503020204020204" charset="-122"/>
                <a:sym typeface="+mn-ea"/>
              </a:rPr>
              <a:t>添加企业滴滴</a:t>
            </a:r>
          </a:p>
        </p:txBody>
      </p:sp>
      <p:sp>
        <p:nvSpPr>
          <p:cNvPr id="6" name="文本占位符 1">
            <a:extLst>
              <a:ext uri="{FF2B5EF4-FFF2-40B4-BE49-F238E27FC236}">
                <a16:creationId xmlns:a16="http://schemas.microsoft.com/office/drawing/2014/main" id="{40E8A9B3-937A-1209-CF1D-AAD9BA13ABBB}"/>
              </a:ext>
            </a:extLst>
          </p:cNvPr>
          <p:cNvSpPr>
            <a:spLocks noGrp="1"/>
          </p:cNvSpPr>
          <p:nvPr/>
        </p:nvSpPr>
        <p:spPr>
          <a:xfrm>
            <a:off x="752828" y="836156"/>
            <a:ext cx="10659710" cy="461665"/>
          </a:xfrm>
          <a:prstGeom prst="rect">
            <a:avLst/>
          </a:prstGeom>
        </p:spPr>
        <p:txBody>
          <a:bodyPr vert="horz" lIns="91440" tIns="45720" rIns="91440" bIns="45720" rtlCol="0">
            <a:normAutofit fontScale="97500"/>
          </a:bodyPr>
          <a:lstStyle>
            <a:lvl1pPr marL="0" indent="0" algn="l" defTabSz="914400" rtl="0" eaLnBrk="1" latinLnBrk="0" hangingPunct="1">
              <a:lnSpc>
                <a:spcPct val="90000"/>
              </a:lnSpc>
              <a:spcBef>
                <a:spcPts val="1000"/>
              </a:spcBef>
              <a:buClr>
                <a:schemeClr val="tx2"/>
              </a:buClr>
              <a:buSzPct val="75000"/>
              <a:buFont typeface="Arial" panose="020B0604020202020204" pitchFamily="34" charset="0"/>
              <a:buNone/>
              <a:defRPr sz="2400" b="1" i="0" kern="1200" baseline="0">
                <a:solidFill>
                  <a:schemeClr val="tx1"/>
                </a:solidFill>
                <a:latin typeface="+mj-lt"/>
                <a:ea typeface="+mn-ea"/>
                <a:cs typeface="+mn-cs"/>
              </a:defRPr>
            </a:lvl1pPr>
            <a:lvl2pPr marL="685800" indent="-228600" algn="l" defTabSz="914400" rtl="0" eaLnBrk="1" latinLnBrk="0" hangingPunct="1">
              <a:lnSpc>
                <a:spcPct val="90000"/>
              </a:lnSpc>
              <a:spcBef>
                <a:spcPts val="500"/>
              </a:spcBef>
              <a:buClr>
                <a:schemeClr val="tx2"/>
              </a:buClr>
              <a:buSzPct val="75000"/>
              <a:buFont typeface="Verdana Pro Light" panose="020B030403050404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tx2"/>
              </a:buClr>
              <a:buSzPct val="75000"/>
              <a:buFont typeface="Wingdings" panose="05000000000000000000" pitchFamily="2" charset="2"/>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bg2"/>
              </a:buClr>
              <a:buSzPct val="75000"/>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6"/>
              </a:buClr>
              <a:buSzPct val="75000"/>
              <a:buFont typeface="Verdana Pro Light" panose="020B030403050404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zh-CN" altLang="en-US" dirty="0">
              <a:latin typeface="微软雅黑" panose="020B0503020204020204" charset="-122"/>
              <a:ea typeface="微软雅黑" panose="020B0503020204020204" charset="-122"/>
              <a:cs typeface="微软雅黑" panose="020B0503020204020204" charset="-122"/>
              <a:sym typeface="+mn-ea"/>
            </a:endParaRPr>
          </a:p>
        </p:txBody>
      </p:sp>
      <p:sp>
        <p:nvSpPr>
          <p:cNvPr id="13" name="文本框 12">
            <a:extLst>
              <a:ext uri="{FF2B5EF4-FFF2-40B4-BE49-F238E27FC236}">
                <a16:creationId xmlns:a16="http://schemas.microsoft.com/office/drawing/2014/main" id="{572E75FD-76D2-6FAB-166B-BC47EA83A397}"/>
              </a:ext>
            </a:extLst>
          </p:cNvPr>
          <p:cNvSpPr txBox="1"/>
          <p:nvPr/>
        </p:nvSpPr>
        <p:spPr>
          <a:xfrm>
            <a:off x="8482518" y="2276272"/>
            <a:ext cx="4912469" cy="3658438"/>
          </a:xfrm>
          <a:prstGeom prst="rect">
            <a:avLst/>
          </a:prstGeom>
          <a:noFill/>
        </p:spPr>
        <p:txBody>
          <a:bodyPr wrap="square" rtlCol="0" anchor="t">
            <a:noAutofit/>
          </a:bodyPr>
          <a:lstStyle/>
          <a:p>
            <a:pPr marL="433705" indent="-342900">
              <a:lnSpc>
                <a:spcPct val="130000"/>
              </a:lnSpc>
              <a:buFont typeface="+mj-lt"/>
              <a:buAutoNum type="arabicPeriod"/>
            </a:pPr>
            <a:r>
              <a:rPr lang="zh-CN" altLang="en-US" sz="1600" dirty="0">
                <a:latin typeface="微软雅黑" panose="020B0503020204020204" charset="-122"/>
                <a:ea typeface="微软雅黑" panose="020B0503020204020204" charset="-122"/>
                <a:sym typeface="+mn-ea"/>
              </a:rPr>
              <a:t>会议</a:t>
            </a:r>
            <a:r>
              <a:rPr lang="en-US" altLang="zh-CN" sz="1600" dirty="0">
                <a:latin typeface="微软雅黑" panose="020B0503020204020204" charset="-122"/>
                <a:ea typeface="微软雅黑" panose="020B0503020204020204" charset="-122"/>
                <a:sym typeface="+mn-ea"/>
              </a:rPr>
              <a:t>/</a:t>
            </a:r>
            <a:r>
              <a:rPr lang="zh-CN" altLang="en-US" sz="1600" dirty="0">
                <a:latin typeface="微软雅黑" panose="020B0503020204020204" charset="-122"/>
                <a:ea typeface="微软雅黑" panose="020B0503020204020204" charset="-122"/>
                <a:sym typeface="+mn-ea"/>
              </a:rPr>
              <a:t>项目申请表单，费用分摊勾选</a:t>
            </a:r>
            <a:r>
              <a:rPr lang="en-US" altLang="zh-CN" sz="1600" dirty="0">
                <a:latin typeface="微软雅黑" panose="020B0503020204020204" charset="-122"/>
                <a:ea typeface="微软雅黑" panose="020B0503020204020204" charset="-122"/>
                <a:sym typeface="+mn-ea"/>
              </a:rPr>
              <a:t>”</a:t>
            </a:r>
            <a:r>
              <a:rPr lang="zh-CN" altLang="en-US" sz="1600" dirty="0">
                <a:latin typeface="微软雅黑" panose="020B0503020204020204" charset="-122"/>
                <a:ea typeface="微软雅黑" panose="020B0503020204020204" charset="-122"/>
                <a:sym typeface="+mn-ea"/>
              </a:rPr>
              <a:t>企业滴滴</a:t>
            </a:r>
            <a:r>
              <a:rPr lang="en-US" altLang="zh-CN" sz="1600" dirty="0">
                <a:latin typeface="微软雅黑" panose="020B0503020204020204" charset="-122"/>
                <a:ea typeface="微软雅黑" panose="020B0503020204020204" charset="-122"/>
                <a:sym typeface="+mn-ea"/>
              </a:rPr>
              <a:t>“</a:t>
            </a:r>
            <a:r>
              <a:rPr lang="zh-CN" altLang="en-US" sz="1600" dirty="0">
                <a:latin typeface="微软雅黑" panose="020B0503020204020204" charset="-122"/>
                <a:ea typeface="微软雅黑" panose="020B0503020204020204" charset="-122"/>
                <a:sym typeface="+mn-ea"/>
              </a:rPr>
              <a:t>，填写预算。</a:t>
            </a:r>
          </a:p>
          <a:p>
            <a:pPr marL="433705" indent="-342900">
              <a:lnSpc>
                <a:spcPct val="130000"/>
              </a:lnSpc>
              <a:buFont typeface="+mj-lt"/>
              <a:buAutoNum type="arabicPeriod"/>
            </a:pPr>
            <a:r>
              <a:rPr lang="zh-CN" altLang="en-US" sz="1600" dirty="0">
                <a:latin typeface="微软雅黑" panose="020B0503020204020204" charset="-122"/>
                <a:ea typeface="微软雅黑" panose="020B0503020204020204" charset="-122"/>
                <a:sym typeface="+mn-ea"/>
              </a:rPr>
              <a:t>单据审批通过后，会推送用车申请单，用户在企业滴滴可进行关联。</a:t>
            </a:r>
          </a:p>
          <a:p>
            <a:pPr>
              <a:lnSpc>
                <a:spcPct val="110000"/>
              </a:lnSpc>
            </a:pPr>
            <a:endParaRPr lang="zh-CN" altLang="en-US" sz="1600" b="1" dirty="0">
              <a:latin typeface="微软雅黑" panose="020B0503020204020204" pitchFamily="34" charset="-122"/>
              <a:ea typeface="微软雅黑" panose="020B0503020204020204" pitchFamily="34" charset="-122"/>
              <a:sym typeface="+mn-ea"/>
            </a:endParaRPr>
          </a:p>
        </p:txBody>
      </p:sp>
      <p:pic>
        <p:nvPicPr>
          <p:cNvPr id="8" name="图片 7" descr="图形用户界面, 应用程序&#10;&#10;AI 生成的内容可能不正确。">
            <a:extLst>
              <a:ext uri="{FF2B5EF4-FFF2-40B4-BE49-F238E27FC236}">
                <a16:creationId xmlns:a16="http://schemas.microsoft.com/office/drawing/2014/main" id="{04718EE5-FCDE-E328-BECA-F5DF5A14CD90}"/>
              </a:ext>
            </a:extLst>
          </p:cNvPr>
          <p:cNvPicPr>
            <a:picLocks noChangeAspect="1"/>
          </p:cNvPicPr>
          <p:nvPr/>
        </p:nvPicPr>
        <p:blipFill>
          <a:blip r:embed="rId2"/>
          <a:stretch>
            <a:fillRect/>
          </a:stretch>
        </p:blipFill>
        <p:spPr>
          <a:xfrm>
            <a:off x="564945" y="983405"/>
            <a:ext cx="3149673" cy="6480000"/>
          </a:xfrm>
          <a:prstGeom prst="rect">
            <a:avLst/>
          </a:prstGeom>
          <a:ln>
            <a:solidFill>
              <a:schemeClr val="bg1">
                <a:lumMod val="95000"/>
              </a:schemeClr>
            </a:solidFill>
          </a:ln>
        </p:spPr>
      </p:pic>
      <p:pic>
        <p:nvPicPr>
          <p:cNvPr id="10" name="图片 9" descr="图形用户界面, 应用程序&#10;&#10;AI 生成的内容可能不正确。">
            <a:extLst>
              <a:ext uri="{FF2B5EF4-FFF2-40B4-BE49-F238E27FC236}">
                <a16:creationId xmlns:a16="http://schemas.microsoft.com/office/drawing/2014/main" id="{07D67FA4-817F-1082-CB31-C8B0D40B9874}"/>
              </a:ext>
            </a:extLst>
          </p:cNvPr>
          <p:cNvPicPr>
            <a:picLocks noChangeAspect="1"/>
          </p:cNvPicPr>
          <p:nvPr/>
        </p:nvPicPr>
        <p:blipFill>
          <a:blip r:embed="rId3"/>
          <a:stretch>
            <a:fillRect/>
          </a:stretch>
        </p:blipFill>
        <p:spPr>
          <a:xfrm>
            <a:off x="3902501" y="983405"/>
            <a:ext cx="3149673" cy="6480000"/>
          </a:xfrm>
          <a:prstGeom prst="rect">
            <a:avLst/>
          </a:prstGeom>
          <a:ln>
            <a:solidFill>
              <a:schemeClr val="bg1">
                <a:lumMod val="95000"/>
              </a:schemeClr>
            </a:solidFill>
          </a:ln>
        </p:spPr>
      </p:pic>
    </p:spTree>
    <p:extLst>
      <p:ext uri="{BB962C8B-B14F-4D97-AF65-F5344CB8AC3E}">
        <p14:creationId xmlns:p14="http://schemas.microsoft.com/office/powerpoint/2010/main" val="86064999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latin typeface="微软雅黑" panose="020B0503020204020204" charset="-122"/>
                <a:ea typeface="微软雅黑" panose="020B0503020204020204" charset="-122"/>
                <a:cs typeface="微软雅黑" panose="020B0503020204020204" charset="-122"/>
                <a:sym typeface="+mn-ea"/>
              </a:rPr>
              <a:t>2.7 </a:t>
            </a:r>
            <a:r>
              <a:rPr lang="zh-CN" altLang="en-US" dirty="0">
                <a:latin typeface="微软雅黑" panose="020B0503020204020204" charset="-122"/>
                <a:ea typeface="微软雅黑" panose="020B0503020204020204" charset="-122"/>
                <a:cs typeface="微软雅黑" panose="020B0503020204020204" charset="-122"/>
                <a:sym typeface="+mn-ea"/>
              </a:rPr>
              <a:t>会议执行</a:t>
            </a:r>
            <a:r>
              <a:rPr lang="en-US" altLang="zh-CN" dirty="0">
                <a:latin typeface="微软雅黑" panose="020B0503020204020204" charset="-122"/>
                <a:ea typeface="微软雅黑" panose="020B0503020204020204" charset="-122"/>
                <a:cs typeface="微软雅黑" panose="020B0503020204020204" charset="-122"/>
                <a:sym typeface="+mn-ea"/>
              </a:rPr>
              <a:t>  - </a:t>
            </a:r>
            <a:r>
              <a:rPr lang="zh-CN" altLang="en-US" dirty="0">
                <a:latin typeface="微软雅黑" panose="020B0503020204020204" charset="-122"/>
                <a:ea typeface="微软雅黑" panose="020B0503020204020204" charset="-122"/>
                <a:cs typeface="微软雅黑" panose="020B0503020204020204" charset="-122"/>
                <a:sym typeface="+mn-ea"/>
              </a:rPr>
              <a:t>企业滴滴应用截图（会议执行）</a:t>
            </a:r>
          </a:p>
        </p:txBody>
      </p:sp>
      <p:pic>
        <p:nvPicPr>
          <p:cNvPr id="3" name="图片 2"/>
          <p:cNvPicPr>
            <a:picLocks noChangeAspect="1"/>
          </p:cNvPicPr>
          <p:nvPr/>
        </p:nvPicPr>
        <p:blipFill>
          <a:blip r:embed="rId2"/>
          <a:stretch>
            <a:fillRect/>
          </a:stretch>
        </p:blipFill>
        <p:spPr>
          <a:xfrm>
            <a:off x="10606297" y="2238177"/>
            <a:ext cx="1923346" cy="4143786"/>
          </a:xfrm>
          <a:prstGeom prst="rect">
            <a:avLst/>
          </a:prstGeom>
          <a:ln>
            <a:solidFill>
              <a:schemeClr val="bg2">
                <a:lumMod val="90000"/>
              </a:schemeClr>
            </a:solidFill>
          </a:ln>
        </p:spPr>
      </p:pic>
      <p:pic>
        <p:nvPicPr>
          <p:cNvPr id="4" name="图片 3"/>
          <p:cNvPicPr>
            <a:picLocks noChangeAspect="1"/>
          </p:cNvPicPr>
          <p:nvPr/>
        </p:nvPicPr>
        <p:blipFill rotWithShape="1">
          <a:blip r:embed="rId3"/>
          <a:srcRect t="5924"/>
          <a:stretch>
            <a:fillRect/>
          </a:stretch>
        </p:blipFill>
        <p:spPr>
          <a:xfrm>
            <a:off x="8533483" y="2253887"/>
            <a:ext cx="1944798" cy="4108583"/>
          </a:xfrm>
          <a:prstGeom prst="rect">
            <a:avLst/>
          </a:prstGeom>
          <a:ln>
            <a:solidFill>
              <a:schemeClr val="bg2">
                <a:lumMod val="90000"/>
              </a:schemeClr>
            </a:solidFill>
          </a:ln>
        </p:spPr>
      </p:pic>
      <p:grpSp>
        <p:nvGrpSpPr>
          <p:cNvPr id="13" name="组合 12"/>
          <p:cNvGrpSpPr/>
          <p:nvPr/>
        </p:nvGrpSpPr>
        <p:grpSpPr>
          <a:xfrm>
            <a:off x="2703963" y="1086042"/>
            <a:ext cx="3587755" cy="5313841"/>
            <a:chOff x="2953779" y="907448"/>
            <a:chExt cx="3587755" cy="5313841"/>
          </a:xfrm>
        </p:grpSpPr>
        <p:pic>
          <p:nvPicPr>
            <p:cNvPr id="25" name="图片 24"/>
            <p:cNvPicPr>
              <a:picLocks noChangeAspect="1"/>
            </p:cNvPicPr>
            <p:nvPr/>
          </p:nvPicPr>
          <p:blipFill rotWithShape="1">
            <a:blip r:embed="rId4"/>
            <a:srcRect t="4215"/>
            <a:stretch>
              <a:fillRect/>
            </a:stretch>
          </p:blipFill>
          <p:spPr>
            <a:xfrm>
              <a:off x="2980033" y="2082128"/>
              <a:ext cx="1964734" cy="4126364"/>
            </a:xfrm>
            <a:prstGeom prst="rect">
              <a:avLst/>
            </a:prstGeom>
            <a:ln>
              <a:solidFill>
                <a:schemeClr val="bg2">
                  <a:lumMod val="90000"/>
                </a:schemeClr>
              </a:solidFill>
            </a:ln>
          </p:spPr>
        </p:pic>
        <p:grpSp>
          <p:nvGrpSpPr>
            <p:cNvPr id="26" name="组合 25"/>
            <p:cNvGrpSpPr/>
            <p:nvPr/>
          </p:nvGrpSpPr>
          <p:grpSpPr>
            <a:xfrm>
              <a:off x="2953779" y="907448"/>
              <a:ext cx="3568851" cy="3019936"/>
              <a:chOff x="5387380" y="1814894"/>
              <a:chExt cx="7137701" cy="6039871"/>
            </a:xfrm>
          </p:grpSpPr>
          <p:grpSp>
            <p:nvGrpSpPr>
              <p:cNvPr id="31" name="组合 30"/>
              <p:cNvGrpSpPr/>
              <p:nvPr/>
            </p:nvGrpSpPr>
            <p:grpSpPr>
              <a:xfrm>
                <a:off x="5387380" y="1814894"/>
                <a:ext cx="7119299" cy="1799582"/>
                <a:chOff x="7496040" y="2390067"/>
                <a:chExt cx="5522641" cy="1605175"/>
              </a:xfrm>
            </p:grpSpPr>
            <p:sp>
              <p:nvSpPr>
                <p:cNvPr id="33" name="免垫付、免贴票、流程短"/>
                <p:cNvSpPr/>
                <p:nvPr/>
              </p:nvSpPr>
              <p:spPr>
                <a:xfrm>
                  <a:off x="7496040" y="3281549"/>
                  <a:ext cx="5522641" cy="713693"/>
                </a:xfrm>
                <a:prstGeom prst="roundRect">
                  <a:avLst>
                    <a:gd name="adj" fmla="val 7908"/>
                  </a:avLst>
                </a:prstGeom>
                <a:solidFill>
                  <a:schemeClr val="bg1"/>
                </a:solidFill>
                <a:ln w="12700">
                  <a:solidFill>
                    <a:srgbClr val="D5D5D5"/>
                  </a:solidFill>
                  <a:miter lim="400000"/>
                </a:ln>
              </p:spPr>
              <p:txBody>
                <a:bodyPr lIns="0" tIns="0" rIns="0" bIns="0" anchor="t"/>
                <a:lstStyle>
                  <a:lvl1pPr algn="ctr">
                    <a:lnSpc>
                      <a:spcPct val="100000"/>
                    </a:lnSpc>
                    <a:defRPr sz="2400" cap="none">
                      <a:solidFill>
                        <a:srgbClr val="929292"/>
                      </a:solidFill>
                      <a:latin typeface="+mn-lt"/>
                      <a:ea typeface="+mn-ea"/>
                      <a:cs typeface="+mn-cs"/>
                      <a:sym typeface="微软雅黑" panose="020B0503020204020204" charset="-122"/>
                    </a:defRPr>
                  </a:lvl1pPr>
                </a:lstStyle>
                <a:p>
                  <a:pPr defTabSz="207010" hangingPunct="0">
                    <a:defRPr/>
                  </a:pPr>
                  <a:r>
                    <a:rPr lang="zh-CN" altLang="en-US" sz="1200" b="1" kern="0" dirty="0">
                      <a:solidFill>
                        <a:srgbClr val="4E8FBF"/>
                      </a:solidFill>
                      <a:latin typeface="微软雅黑" panose="020B0503020204020204" charset="-122"/>
                      <a:ea typeface="微软雅黑" panose="020B0503020204020204" charset="-122"/>
                    </a:rPr>
                    <a:t>根据用车场景，填写用车人、起止地信息</a:t>
                  </a:r>
                </a:p>
              </p:txBody>
            </p:sp>
            <p:sp>
              <p:nvSpPr>
                <p:cNvPr id="34" name="文本框 33"/>
                <p:cNvSpPr txBox="1"/>
                <p:nvPr/>
              </p:nvSpPr>
              <p:spPr>
                <a:xfrm>
                  <a:off x="9949667" y="2390067"/>
                  <a:ext cx="275849" cy="941359"/>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none" lIns="25400" tIns="25400" rIns="25400" bIns="25400" numCol="1" spcCol="38100" rtlCol="0" anchor="t" forceAA="0">
                  <a:spAutoFit/>
                </a:bodyPr>
                <a:lstStyle/>
                <a:p>
                  <a:pPr defTabSz="412750" hangingPunct="0"/>
                  <a:endParaRPr lang="zh-CN" altLang="en-US" sz="3100" dirty="0">
                    <a:solidFill>
                      <a:srgbClr val="363C5A"/>
                    </a:solidFill>
                    <a:latin typeface="Calibri" panose="020F0502020204030204" pitchFamily="34" charset="0"/>
                    <a:sym typeface="微软雅黑" panose="020B0503020204020204" charset="-122"/>
                  </a:endParaRPr>
                </a:p>
              </p:txBody>
            </p:sp>
          </p:grpSp>
          <p:sp>
            <p:nvSpPr>
              <p:cNvPr id="32" name="文本框 31"/>
              <p:cNvSpPr txBox="1"/>
              <p:nvPr/>
            </p:nvSpPr>
            <p:spPr>
              <a:xfrm>
                <a:off x="9487401" y="4522286"/>
                <a:ext cx="3037680" cy="3332479"/>
              </a:xfrm>
              <a:prstGeom prst="rect">
                <a:avLst/>
              </a:prstGeom>
              <a:noFill/>
              <a:ln w="12700" cap="flat">
                <a:solidFill>
                  <a:schemeClr val="bg2">
                    <a:lumMod val="90000"/>
                  </a:schemeClr>
                </a:solid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defTabSz="825500" hangingPunct="0">
                  <a:lnSpc>
                    <a:spcPts val="1400"/>
                  </a:lnSpc>
                </a:pPr>
                <a:r>
                  <a:rPr lang="en-US" altLang="zh-CN" sz="900" b="1" dirty="0">
                    <a:solidFill>
                      <a:schemeClr val="tx1"/>
                    </a:solidFill>
                    <a:latin typeface="微软雅黑" panose="020B0503020204020204" charset="-122"/>
                    <a:ea typeface="微软雅黑" panose="020B0503020204020204" charset="-122"/>
                    <a:sym typeface="微软雅黑" panose="020B0503020204020204" charset="-122"/>
                  </a:rPr>
                  <a:t>*</a:t>
                </a:r>
                <a:r>
                  <a:rPr lang="zh-CN" altLang="en-US" sz="900" b="1" dirty="0">
                    <a:solidFill>
                      <a:schemeClr val="tx1"/>
                    </a:solidFill>
                    <a:latin typeface="微软雅黑" panose="020B0503020204020204" charset="-122"/>
                    <a:ea typeface="微软雅黑" panose="020B0503020204020204" charset="-122"/>
                    <a:sym typeface="微软雅黑" panose="020B0503020204020204" charset="-122"/>
                  </a:rPr>
                  <a:t>预约</a:t>
                </a:r>
                <a:r>
                  <a:rPr lang="zh-CN" altLang="en-US" sz="900" dirty="0">
                    <a:solidFill>
                      <a:schemeClr val="tx1"/>
                    </a:solidFill>
                    <a:latin typeface="微软雅黑" panose="020B0503020204020204" charset="-122"/>
                    <a:ea typeface="微软雅黑" panose="020B0503020204020204" charset="-122"/>
                    <a:sym typeface="微软雅黑" panose="020B0503020204020204" charset="-122"/>
                  </a:rPr>
                  <a:t>：预约时间范围</a:t>
                </a:r>
                <a:endParaRPr lang="en-US" altLang="zh-CN" sz="900" dirty="0">
                  <a:solidFill>
                    <a:schemeClr val="tx1"/>
                  </a:solidFill>
                  <a:latin typeface="微软雅黑" panose="020B0503020204020204" charset="-122"/>
                  <a:ea typeface="微软雅黑" panose="020B0503020204020204" charset="-122"/>
                  <a:sym typeface="微软雅黑" panose="020B0503020204020204" charset="-122"/>
                </a:endParaRPr>
              </a:p>
              <a:p>
                <a:pPr defTabSz="825500" hangingPunct="0">
                  <a:lnSpc>
                    <a:spcPts val="1400"/>
                  </a:lnSpc>
                </a:pPr>
                <a:r>
                  <a:rPr lang="zh-CN" altLang="en-US" sz="900" b="1" dirty="0">
                    <a:solidFill>
                      <a:schemeClr val="tx1"/>
                    </a:solidFill>
                    <a:latin typeface="微软雅黑" panose="020B0503020204020204" charset="-122"/>
                    <a:ea typeface="微软雅黑" panose="020B0503020204020204" charset="-122"/>
                    <a:sym typeface="微软雅黑" panose="020B0503020204020204" charset="-122"/>
                  </a:rPr>
                  <a:t>各场景预约车辆均可使用。</a:t>
                </a:r>
                <a:endParaRPr lang="en-US" altLang="zh-CN" sz="900" b="1" dirty="0">
                  <a:solidFill>
                    <a:schemeClr val="tx1"/>
                  </a:solidFill>
                  <a:latin typeface="微软雅黑" panose="020B0503020204020204" charset="-122"/>
                  <a:ea typeface="微软雅黑" panose="020B0503020204020204" charset="-122"/>
                  <a:sym typeface="微软雅黑" panose="020B0503020204020204" charset="-122"/>
                </a:endParaRPr>
              </a:p>
              <a:p>
                <a:pPr defTabSz="825500" hangingPunct="0">
                  <a:lnSpc>
                    <a:spcPts val="1400"/>
                  </a:lnSpc>
                </a:pPr>
                <a:endParaRPr lang="en-US" altLang="zh-CN" sz="900" dirty="0">
                  <a:solidFill>
                    <a:schemeClr val="tx1"/>
                  </a:solidFill>
                  <a:latin typeface="微软雅黑" panose="020B0503020204020204" charset="-122"/>
                  <a:ea typeface="微软雅黑" panose="020B0503020204020204" charset="-122"/>
                  <a:sym typeface="微软雅黑" panose="020B0503020204020204" charset="-122"/>
                </a:endParaRPr>
              </a:p>
              <a:p>
                <a:pPr defTabSz="825500" hangingPunct="0">
                  <a:lnSpc>
                    <a:spcPts val="1400"/>
                  </a:lnSpc>
                </a:pPr>
                <a:r>
                  <a:rPr lang="zh-CN" altLang="en-US" sz="900" b="1" dirty="0">
                    <a:solidFill>
                      <a:schemeClr val="tx1"/>
                    </a:solidFill>
                    <a:latin typeface="微软雅黑" panose="020B0503020204020204" charset="-122"/>
                    <a:ea typeface="微软雅黑" panose="020B0503020204020204" charset="-122"/>
                    <a:sym typeface="微软雅黑" panose="020B0503020204020204" charset="-122"/>
                  </a:rPr>
                  <a:t>接送机</a:t>
                </a:r>
                <a:r>
                  <a:rPr lang="zh-CN" altLang="en-US" sz="900" dirty="0">
                    <a:solidFill>
                      <a:schemeClr val="tx1"/>
                    </a:solidFill>
                    <a:latin typeface="微软雅黑" panose="020B0503020204020204" charset="-122"/>
                    <a:ea typeface="微软雅黑" panose="020B0503020204020204" charset="-122"/>
                    <a:sym typeface="微软雅黑" panose="020B0503020204020204" charset="-122"/>
                  </a:rPr>
                  <a:t>：涉及机场接送可选择，可填写绑定航班号；</a:t>
                </a:r>
                <a:endParaRPr lang="en-US" altLang="zh-CN" sz="900" dirty="0">
                  <a:solidFill>
                    <a:schemeClr val="tx1"/>
                  </a:solidFill>
                  <a:latin typeface="微软雅黑" panose="020B0503020204020204" charset="-122"/>
                  <a:ea typeface="微软雅黑" panose="020B0503020204020204" charset="-122"/>
                  <a:sym typeface="微软雅黑" panose="020B0503020204020204" charset="-122"/>
                </a:endParaRPr>
              </a:p>
              <a:p>
                <a:pPr defTabSz="825500" hangingPunct="0">
                  <a:lnSpc>
                    <a:spcPts val="1400"/>
                  </a:lnSpc>
                </a:pPr>
                <a:endParaRPr lang="en-US" altLang="zh-CN" sz="900" dirty="0">
                  <a:solidFill>
                    <a:schemeClr val="tx1"/>
                  </a:solidFill>
                  <a:latin typeface="微软雅黑" panose="020B0503020204020204" charset="-122"/>
                  <a:ea typeface="微软雅黑" panose="020B0503020204020204" charset="-122"/>
                  <a:sym typeface="微软雅黑" panose="020B0503020204020204" charset="-122"/>
                </a:endParaRPr>
              </a:p>
              <a:p>
                <a:pPr defTabSz="825500" hangingPunct="0">
                  <a:lnSpc>
                    <a:spcPts val="1400"/>
                  </a:lnSpc>
                </a:pPr>
                <a:r>
                  <a:rPr lang="zh-CN" altLang="en-US" sz="900" b="1" dirty="0">
                    <a:solidFill>
                      <a:schemeClr val="tx1"/>
                    </a:solidFill>
                    <a:latin typeface="微软雅黑" panose="020B0503020204020204" charset="-122"/>
                    <a:ea typeface="微软雅黑" panose="020B0503020204020204" charset="-122"/>
                    <a:sym typeface="微软雅黑" panose="020B0503020204020204" charset="-122"/>
                  </a:rPr>
                  <a:t>接送站</a:t>
                </a:r>
                <a:r>
                  <a:rPr lang="zh-CN" altLang="en-US" sz="900" dirty="0">
                    <a:solidFill>
                      <a:schemeClr val="tx1"/>
                    </a:solidFill>
                    <a:latin typeface="微软雅黑" panose="020B0503020204020204" charset="-122"/>
                    <a:ea typeface="微软雅黑" panose="020B0503020204020204" charset="-122"/>
                    <a:sym typeface="微软雅黑" panose="020B0503020204020204" charset="-122"/>
                  </a:rPr>
                  <a:t>：涉及高铁</a:t>
                </a:r>
                <a:r>
                  <a:rPr lang="en-US" altLang="zh-CN" sz="900" dirty="0">
                    <a:solidFill>
                      <a:schemeClr val="tx1"/>
                    </a:solidFill>
                    <a:latin typeface="微软雅黑" panose="020B0503020204020204" charset="-122"/>
                    <a:ea typeface="微软雅黑" panose="020B0503020204020204" charset="-122"/>
                    <a:sym typeface="微软雅黑" panose="020B0503020204020204" charset="-122"/>
                  </a:rPr>
                  <a:t>/</a:t>
                </a:r>
                <a:r>
                  <a:rPr lang="zh-CN" altLang="en-US" sz="900" dirty="0">
                    <a:solidFill>
                      <a:schemeClr val="tx1"/>
                    </a:solidFill>
                    <a:latin typeface="微软雅黑" panose="020B0503020204020204" charset="-122"/>
                    <a:ea typeface="微软雅黑" panose="020B0503020204020204" charset="-122"/>
                    <a:sym typeface="微软雅黑" panose="020B0503020204020204" charset="-122"/>
                  </a:rPr>
                  <a:t>火车站可选择。</a:t>
                </a:r>
                <a:endParaRPr lang="en-US" altLang="zh-CN" sz="900" dirty="0">
                  <a:solidFill>
                    <a:schemeClr val="tx1"/>
                  </a:solidFill>
                  <a:latin typeface="微软雅黑" panose="020B0503020204020204" charset="-122"/>
                  <a:ea typeface="微软雅黑" panose="020B0503020204020204" charset="-122"/>
                  <a:sym typeface="微软雅黑" panose="020B0503020204020204" charset="-122"/>
                </a:endParaRPr>
              </a:p>
              <a:p>
                <a:pPr defTabSz="825500" hangingPunct="0">
                  <a:lnSpc>
                    <a:spcPts val="1400"/>
                  </a:lnSpc>
                </a:pPr>
                <a:endParaRPr lang="en-US" altLang="zh-CN" sz="900" dirty="0">
                  <a:solidFill>
                    <a:schemeClr val="tx1"/>
                  </a:solidFill>
                  <a:latin typeface="微软雅黑" panose="020B0503020204020204" charset="-122"/>
                  <a:ea typeface="微软雅黑" panose="020B0503020204020204" charset="-122"/>
                  <a:sym typeface="微软雅黑" panose="020B0503020204020204" charset="-122"/>
                </a:endParaRPr>
              </a:p>
            </p:txBody>
          </p:sp>
        </p:grpSp>
        <p:sp>
          <p:nvSpPr>
            <p:cNvPr id="27" name="矩形: 圆角 26"/>
            <p:cNvSpPr/>
            <p:nvPr/>
          </p:nvSpPr>
          <p:spPr>
            <a:xfrm>
              <a:off x="3367408" y="4806027"/>
              <a:ext cx="1072464" cy="273038"/>
            </a:xfrm>
            <a:prstGeom prst="roundRect">
              <a:avLst/>
            </a:prstGeom>
            <a:noFill/>
            <a:ln w="12700" cap="flat">
              <a:solidFill>
                <a:srgbClr val="324FF5"/>
              </a:solid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algn="ctr" defTabSz="412750" hangingPunct="0"/>
              <a:endParaRPr lang="zh-CN" altLang="en-US" sz="1600">
                <a:solidFill>
                  <a:srgbClr val="FFFFFF"/>
                </a:solidFill>
                <a:sym typeface="Helvetica Light"/>
              </a:endParaRPr>
            </a:p>
          </p:txBody>
        </p:sp>
        <p:cxnSp>
          <p:nvCxnSpPr>
            <p:cNvPr id="28" name="直接箭头连接符 27"/>
            <p:cNvCxnSpPr>
              <a:stCxn id="27" idx="3"/>
              <a:endCxn id="32" idx="1"/>
            </p:cNvCxnSpPr>
            <p:nvPr/>
          </p:nvCxnSpPr>
          <p:spPr>
            <a:xfrm flipV="1">
              <a:off x="4439872" y="3087711"/>
              <a:ext cx="563880" cy="1854835"/>
            </a:xfrm>
            <a:prstGeom prst="straightConnector1">
              <a:avLst/>
            </a:prstGeom>
            <a:noFill/>
            <a:ln w="12700" cap="flat">
              <a:solidFill>
                <a:srgbClr val="324FF5"/>
              </a:solidFill>
              <a:prstDash val="solid"/>
              <a:miter lim="400000"/>
              <a:tailEnd type="triangle"/>
            </a:ln>
          </p:spPr>
          <p:style>
            <a:lnRef idx="0">
              <a:scrgbClr r="0" g="0" b="0"/>
            </a:lnRef>
            <a:fillRef idx="0">
              <a:scrgbClr r="0" g="0" b="0"/>
            </a:fillRef>
            <a:effectRef idx="0">
              <a:scrgbClr r="0" g="0" b="0"/>
            </a:effectRef>
            <a:fontRef idx="none"/>
          </p:style>
        </p:cxnSp>
        <p:cxnSp>
          <p:nvCxnSpPr>
            <p:cNvPr id="29" name="直接箭头连接符 28"/>
            <p:cNvCxnSpPr/>
            <p:nvPr/>
          </p:nvCxnSpPr>
          <p:spPr>
            <a:xfrm>
              <a:off x="3784155" y="5202727"/>
              <a:ext cx="1098912" cy="0"/>
            </a:xfrm>
            <a:prstGeom prst="straightConnector1">
              <a:avLst/>
            </a:prstGeom>
            <a:noFill/>
            <a:ln w="12700" cap="flat">
              <a:solidFill>
                <a:srgbClr val="324FF5"/>
              </a:solidFill>
              <a:prstDash val="solid"/>
              <a:miter lim="400000"/>
              <a:tailEnd type="triangle"/>
            </a:ln>
          </p:spPr>
          <p:style>
            <a:lnRef idx="0">
              <a:scrgbClr r="0" g="0" b="0"/>
            </a:lnRef>
            <a:fillRef idx="0">
              <a:scrgbClr r="0" g="0" b="0"/>
            </a:fillRef>
            <a:effectRef idx="0">
              <a:scrgbClr r="0" g="0" b="0"/>
            </a:effectRef>
            <a:fontRef idx="none"/>
          </p:style>
        </p:cxnSp>
        <p:pic>
          <p:nvPicPr>
            <p:cNvPr id="30" name="图片 29"/>
            <p:cNvPicPr>
              <a:picLocks noChangeAspect="1"/>
            </p:cNvPicPr>
            <p:nvPr/>
          </p:nvPicPr>
          <p:blipFill rotWithShape="1">
            <a:blip r:embed="rId5"/>
            <a:srcRect t="4673" b="46715"/>
            <a:stretch>
              <a:fillRect/>
            </a:stretch>
          </p:blipFill>
          <p:spPr>
            <a:xfrm>
              <a:off x="5022693" y="4185122"/>
              <a:ext cx="1518841" cy="2036167"/>
            </a:xfrm>
            <a:prstGeom prst="rect">
              <a:avLst/>
            </a:prstGeom>
            <a:ln>
              <a:solidFill>
                <a:schemeClr val="bg2">
                  <a:lumMod val="90000"/>
                </a:schemeClr>
              </a:solidFill>
            </a:ln>
          </p:spPr>
        </p:pic>
      </p:grpSp>
      <p:sp>
        <p:nvSpPr>
          <p:cNvPr id="35" name="圆角矩形 44"/>
          <p:cNvSpPr/>
          <p:nvPr/>
        </p:nvSpPr>
        <p:spPr>
          <a:xfrm>
            <a:off x="2767180" y="5771231"/>
            <a:ext cx="1926547" cy="273039"/>
          </a:xfrm>
          <a:prstGeom prst="roundRect">
            <a:avLst>
              <a:gd name="adj" fmla="val 14220"/>
            </a:avLst>
          </a:prstGeom>
          <a:noFill/>
          <a:ln w="38100" cap="flat">
            <a:solidFill>
              <a:srgbClr val="FF0000"/>
            </a:solid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algn="ctr" defTabSz="412750" hangingPunct="0"/>
            <a:endParaRPr lang="zh-CN" altLang="en-US" sz="1600" dirty="0">
              <a:solidFill>
                <a:srgbClr val="FFFFFF"/>
              </a:solidFill>
              <a:latin typeface="Helvetica Neue Medium"/>
              <a:ea typeface="Helvetica Neue Medium"/>
              <a:cs typeface="Helvetica Neue Medium"/>
              <a:sym typeface="Helvetica Neue Medium"/>
            </a:endParaRPr>
          </a:p>
        </p:txBody>
      </p:sp>
      <p:sp>
        <p:nvSpPr>
          <p:cNvPr id="37" name="免垫付、免贴票、流程短"/>
          <p:cNvSpPr/>
          <p:nvPr/>
        </p:nvSpPr>
        <p:spPr>
          <a:xfrm>
            <a:off x="6424930" y="1607185"/>
            <a:ext cx="1937385" cy="420370"/>
          </a:xfrm>
          <a:prstGeom prst="roundRect">
            <a:avLst>
              <a:gd name="adj" fmla="val 7908"/>
            </a:avLst>
          </a:prstGeom>
          <a:solidFill>
            <a:schemeClr val="bg1"/>
          </a:solidFill>
          <a:ln w="12700">
            <a:solidFill>
              <a:srgbClr val="D5D5D5"/>
            </a:solidFill>
            <a:miter lim="400000"/>
          </a:ln>
        </p:spPr>
        <p:txBody>
          <a:bodyPr lIns="0" tIns="0" rIns="0" bIns="0" anchor="ctr"/>
          <a:lstStyle>
            <a:lvl1pPr algn="ctr">
              <a:lnSpc>
                <a:spcPct val="100000"/>
              </a:lnSpc>
              <a:defRPr sz="2400" cap="none">
                <a:solidFill>
                  <a:srgbClr val="929292"/>
                </a:solidFill>
                <a:latin typeface="+mn-lt"/>
                <a:ea typeface="+mn-ea"/>
                <a:cs typeface="+mn-cs"/>
                <a:sym typeface="微软雅黑" panose="020B0503020204020204" charset="-122"/>
              </a:defRPr>
            </a:lvl1pPr>
          </a:lstStyle>
          <a:p>
            <a:pPr defTabSz="207010" hangingPunct="0">
              <a:defRPr/>
            </a:pPr>
            <a:r>
              <a:rPr lang="zh-CN" altLang="en-US" sz="1200" b="1" dirty="0">
                <a:solidFill>
                  <a:schemeClr val="tx2">
                    <a:lumMod val="75000"/>
                    <a:lumOff val="25000"/>
                  </a:schemeClr>
                </a:solidFill>
                <a:latin typeface="微软雅黑" panose="020B0503020204020204" charset="-122"/>
                <a:ea typeface="微软雅黑" panose="020B0503020204020204" charset="-122"/>
              </a:rPr>
              <a:t>选择车型，点击呼叫</a:t>
            </a:r>
            <a:endParaRPr lang="zh-CN" altLang="en-US" sz="1200" b="1" kern="0" dirty="0">
              <a:solidFill>
                <a:schemeClr val="tx2">
                  <a:lumMod val="75000"/>
                  <a:lumOff val="25000"/>
                </a:schemeClr>
              </a:solidFill>
              <a:latin typeface="微软雅黑" panose="020B0503020204020204" charset="-122"/>
              <a:ea typeface="微软雅黑" panose="020B0503020204020204" charset="-122"/>
            </a:endParaRPr>
          </a:p>
          <a:p>
            <a:pPr defTabSz="207010" hangingPunct="0">
              <a:defRPr/>
            </a:pPr>
            <a:r>
              <a:rPr lang="zh-CN" altLang="en-US" sz="1200" b="1" dirty="0">
                <a:solidFill>
                  <a:schemeClr val="tx2">
                    <a:lumMod val="75000"/>
                    <a:lumOff val="25000"/>
                  </a:schemeClr>
                </a:solidFill>
                <a:latin typeface="微软雅黑" panose="020B0503020204020204" charset="-122"/>
                <a:ea typeface="微软雅黑" panose="020B0503020204020204" charset="-122"/>
              </a:rPr>
              <a:t>跳转到填写备注页面</a:t>
            </a:r>
            <a:endParaRPr lang="zh-CN" altLang="en-US" sz="1200" b="1" kern="0" dirty="0">
              <a:solidFill>
                <a:schemeClr val="tx2">
                  <a:lumMod val="75000"/>
                  <a:lumOff val="25000"/>
                </a:schemeClr>
              </a:solidFill>
              <a:latin typeface="微软雅黑" panose="020B0503020204020204" charset="-122"/>
              <a:ea typeface="微软雅黑" panose="020B0503020204020204" charset="-122"/>
            </a:endParaRPr>
          </a:p>
        </p:txBody>
      </p:sp>
      <p:sp>
        <p:nvSpPr>
          <p:cNvPr id="40" name="免垫付、免贴票、流程短"/>
          <p:cNvSpPr/>
          <p:nvPr/>
        </p:nvSpPr>
        <p:spPr>
          <a:xfrm>
            <a:off x="8530590" y="1621790"/>
            <a:ext cx="1937385" cy="431800"/>
          </a:xfrm>
          <a:prstGeom prst="roundRect">
            <a:avLst>
              <a:gd name="adj" fmla="val 7908"/>
            </a:avLst>
          </a:prstGeom>
          <a:solidFill>
            <a:schemeClr val="bg1"/>
          </a:solidFill>
          <a:ln w="12700">
            <a:solidFill>
              <a:schemeClr val="tx2">
                <a:lumMod val="20000"/>
                <a:lumOff val="80000"/>
              </a:schemeClr>
            </a:solidFill>
            <a:miter lim="400000"/>
          </a:ln>
        </p:spPr>
        <p:txBody>
          <a:bodyPr lIns="0" tIns="0" rIns="0" bIns="0" anchor="ctr"/>
          <a:lstStyle>
            <a:lvl1pPr algn="ctr">
              <a:lnSpc>
                <a:spcPct val="100000"/>
              </a:lnSpc>
              <a:defRPr sz="2400" cap="none">
                <a:solidFill>
                  <a:srgbClr val="929292"/>
                </a:solidFill>
                <a:latin typeface="+mn-lt"/>
                <a:ea typeface="+mn-ea"/>
                <a:cs typeface="+mn-cs"/>
                <a:sym typeface="微软雅黑" panose="020B0503020204020204" charset="-122"/>
              </a:defRPr>
            </a:lvl1pPr>
          </a:lstStyle>
          <a:p>
            <a:pPr defTabSz="207010" hangingPunct="0">
              <a:defRPr/>
            </a:pPr>
            <a:r>
              <a:rPr lang="zh-CN" altLang="en-US" sz="1200" b="1" dirty="0">
                <a:solidFill>
                  <a:schemeClr val="tx2">
                    <a:lumMod val="75000"/>
                    <a:lumOff val="25000"/>
                  </a:schemeClr>
                </a:solidFill>
                <a:latin typeface="微软雅黑" panose="020B0503020204020204" charset="-122"/>
                <a:ea typeface="微软雅黑" panose="020B0503020204020204" charset="-122"/>
              </a:rPr>
              <a:t>填写</a:t>
            </a:r>
            <a:r>
              <a:rPr lang="zh-CN" altLang="en-US" sz="1200" b="1" kern="0" dirty="0">
                <a:solidFill>
                  <a:schemeClr val="tx2">
                    <a:lumMod val="75000"/>
                    <a:lumOff val="25000"/>
                  </a:schemeClr>
                </a:solidFill>
                <a:latin typeface="微软雅黑" panose="020B0503020204020204" charset="-122"/>
                <a:ea typeface="微软雅黑" panose="020B0503020204020204" charset="-122"/>
              </a:rPr>
              <a:t>用车备注、会议号</a:t>
            </a:r>
            <a:endParaRPr lang="en-US" altLang="zh-CN" sz="1200" b="1" kern="0" dirty="0">
              <a:solidFill>
                <a:schemeClr val="tx2">
                  <a:lumMod val="75000"/>
                  <a:lumOff val="25000"/>
                </a:schemeClr>
              </a:solidFill>
              <a:latin typeface="微软雅黑" panose="020B0503020204020204" charset="-122"/>
              <a:ea typeface="微软雅黑" panose="020B0503020204020204" charset="-122"/>
            </a:endParaRPr>
          </a:p>
          <a:p>
            <a:pPr defTabSz="207010" hangingPunct="0">
              <a:defRPr/>
            </a:pPr>
            <a:r>
              <a:rPr lang="zh-CN" altLang="en-US" sz="1200" b="1" dirty="0">
                <a:solidFill>
                  <a:schemeClr val="tx2">
                    <a:lumMod val="75000"/>
                    <a:lumOff val="25000"/>
                  </a:schemeClr>
                </a:solidFill>
                <a:latin typeface="微软雅黑" panose="020B0503020204020204" charset="-122"/>
                <a:ea typeface="微软雅黑" panose="020B0503020204020204" charset="-122"/>
              </a:rPr>
              <a:t>确定呼叫</a:t>
            </a:r>
            <a:endParaRPr lang="zh-CN" altLang="en-US" sz="1200" b="1" kern="0" dirty="0">
              <a:solidFill>
                <a:schemeClr val="tx2">
                  <a:lumMod val="75000"/>
                  <a:lumOff val="25000"/>
                </a:schemeClr>
              </a:solidFill>
              <a:latin typeface="微软雅黑" panose="020B0503020204020204" charset="-122"/>
              <a:ea typeface="微软雅黑" panose="020B0503020204020204" charset="-122"/>
            </a:endParaRPr>
          </a:p>
        </p:txBody>
      </p:sp>
      <p:grpSp>
        <p:nvGrpSpPr>
          <p:cNvPr id="42" name="组合 41"/>
          <p:cNvGrpSpPr/>
          <p:nvPr/>
        </p:nvGrpSpPr>
        <p:grpSpPr>
          <a:xfrm>
            <a:off x="10560370" y="1125187"/>
            <a:ext cx="1937335" cy="910203"/>
            <a:chOff x="19821185" y="1839928"/>
            <a:chExt cx="3874669" cy="1820406"/>
          </a:xfrm>
        </p:grpSpPr>
        <p:sp>
          <p:nvSpPr>
            <p:cNvPr id="43" name="免垫付、免贴票、流程短"/>
            <p:cNvSpPr/>
            <p:nvPr/>
          </p:nvSpPr>
          <p:spPr>
            <a:xfrm>
              <a:off x="19821185" y="2797170"/>
              <a:ext cx="3874669" cy="863164"/>
            </a:xfrm>
            <a:prstGeom prst="roundRect">
              <a:avLst>
                <a:gd name="adj" fmla="val 7908"/>
              </a:avLst>
            </a:prstGeom>
            <a:solidFill>
              <a:schemeClr val="bg1"/>
            </a:solidFill>
            <a:ln w="12700">
              <a:solidFill>
                <a:schemeClr val="tx2">
                  <a:lumMod val="20000"/>
                  <a:lumOff val="80000"/>
                </a:schemeClr>
              </a:solidFill>
              <a:miter lim="400000"/>
            </a:ln>
          </p:spPr>
          <p:txBody>
            <a:bodyPr lIns="0" tIns="0" rIns="0" bIns="0" anchor="t"/>
            <a:lstStyle>
              <a:lvl1pPr algn="ctr">
                <a:lnSpc>
                  <a:spcPct val="100000"/>
                </a:lnSpc>
                <a:defRPr sz="2400" cap="none">
                  <a:solidFill>
                    <a:srgbClr val="929292"/>
                  </a:solidFill>
                  <a:latin typeface="+mn-lt"/>
                  <a:ea typeface="+mn-ea"/>
                  <a:cs typeface="+mn-cs"/>
                  <a:sym typeface="微软雅黑" panose="020B0503020204020204" charset="-122"/>
                </a:defRPr>
              </a:lvl1pPr>
            </a:lstStyle>
            <a:p>
              <a:pPr defTabSz="207010" hangingPunct="0">
                <a:defRPr/>
              </a:pPr>
              <a:r>
                <a:rPr lang="zh-CN" altLang="en-US" sz="1200" b="1" kern="0" dirty="0">
                  <a:solidFill>
                    <a:schemeClr val="tx2">
                      <a:lumMod val="75000"/>
                      <a:lumOff val="25000"/>
                    </a:schemeClr>
                  </a:solidFill>
                  <a:latin typeface="微软雅黑" panose="020B0503020204020204" charset="-122"/>
                  <a:ea typeface="微软雅黑" panose="020B0503020204020204" charset="-122"/>
                  <a:cs typeface="微软雅黑" panose="020B0503020204020204" charset="-122"/>
                </a:rPr>
                <a:t>需输入对应会议</a:t>
              </a:r>
              <a:r>
                <a:rPr lang="en-US" altLang="zh-CN" sz="1200" b="1" kern="0" dirty="0">
                  <a:solidFill>
                    <a:schemeClr val="tx2">
                      <a:lumMod val="75000"/>
                      <a:lumOff val="25000"/>
                    </a:schemeClr>
                  </a:solidFill>
                  <a:latin typeface="微软雅黑" panose="020B0503020204020204" charset="-122"/>
                  <a:ea typeface="微软雅黑" panose="020B0503020204020204" charset="-122"/>
                  <a:cs typeface="微软雅黑" panose="020B0503020204020204" charset="-122"/>
                </a:rPr>
                <a:t>ID</a:t>
              </a:r>
              <a:r>
                <a:rPr lang="zh-CN" altLang="en-US" sz="1200" b="1" kern="0" dirty="0">
                  <a:solidFill>
                    <a:schemeClr val="tx2">
                      <a:lumMod val="75000"/>
                      <a:lumOff val="25000"/>
                    </a:schemeClr>
                  </a:solidFill>
                  <a:latin typeface="微软雅黑" panose="020B0503020204020204" charset="-122"/>
                  <a:ea typeface="微软雅黑" panose="020B0503020204020204" charset="-122"/>
                  <a:cs typeface="微软雅黑" panose="020B0503020204020204" charset="-122"/>
                </a:rPr>
                <a:t>进行搜索</a:t>
              </a:r>
            </a:p>
          </p:txBody>
        </p:sp>
        <p:sp>
          <p:nvSpPr>
            <p:cNvPr id="44" name="文本框 43"/>
            <p:cNvSpPr txBox="1"/>
            <p:nvPr/>
          </p:nvSpPr>
          <p:spPr>
            <a:xfrm>
              <a:off x="21305463" y="1839928"/>
              <a:ext cx="872034" cy="1025922"/>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none" lIns="25400" tIns="25400" rIns="25400" bIns="25400" numCol="1" spcCol="38100" rtlCol="0" anchor="t" forceAA="0">
              <a:spAutoFit/>
            </a:bodyPr>
            <a:lstStyle/>
            <a:p>
              <a:pPr algn="l"/>
              <a:r>
                <a:rPr lang="zh-CN" altLang="en-US" sz="3000" dirty="0">
                  <a:latin typeface="华文楷体" panose="02010600040101010101" pitchFamily="2" charset="-122"/>
                  <a:ea typeface="华文楷体" panose="02010600040101010101" pitchFamily="2" charset="-122"/>
                </a:rPr>
                <a:t>⑤</a:t>
              </a:r>
              <a:endParaRPr lang="zh-CN" altLang="en-US" sz="3000" b="1" dirty="0">
                <a:solidFill>
                  <a:srgbClr val="363C5A"/>
                </a:solidFill>
                <a:latin typeface="华文楷体" panose="02010600040101010101" pitchFamily="2" charset="-122"/>
                <a:ea typeface="华文楷体" panose="02010600040101010101" pitchFamily="2" charset="-122"/>
                <a:sym typeface="微软雅黑" panose="020B0503020204020204" charset="-122"/>
              </a:endParaRPr>
            </a:p>
          </p:txBody>
        </p:sp>
      </p:grpSp>
      <p:sp>
        <p:nvSpPr>
          <p:cNvPr id="45" name="矩形: 圆角 44"/>
          <p:cNvSpPr/>
          <p:nvPr/>
        </p:nvSpPr>
        <p:spPr>
          <a:xfrm>
            <a:off x="8567564" y="3632882"/>
            <a:ext cx="1881730" cy="557135"/>
          </a:xfrm>
          <a:prstGeom prst="roundRect">
            <a:avLst/>
          </a:prstGeom>
          <a:noFill/>
          <a:ln w="38100" cap="flat">
            <a:solidFill>
              <a:srgbClr val="FF0000"/>
            </a:solid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algn="ctr" defTabSz="412750" hangingPunct="0"/>
            <a:endParaRPr lang="zh-CN" altLang="en-US" sz="1600">
              <a:solidFill>
                <a:srgbClr val="FFFFFF"/>
              </a:solidFill>
              <a:latin typeface="Helvetica Neue Medium"/>
              <a:ea typeface="Helvetica Neue Medium"/>
              <a:cs typeface="Helvetica Neue Medium"/>
              <a:sym typeface="Helvetica Neue Medium"/>
            </a:endParaRPr>
          </a:p>
        </p:txBody>
      </p:sp>
      <p:sp>
        <p:nvSpPr>
          <p:cNvPr id="46" name="矩形: 圆角 45"/>
          <p:cNvSpPr/>
          <p:nvPr/>
        </p:nvSpPr>
        <p:spPr>
          <a:xfrm>
            <a:off x="10694305" y="2920390"/>
            <a:ext cx="1881730" cy="646475"/>
          </a:xfrm>
          <a:prstGeom prst="roundRect">
            <a:avLst/>
          </a:prstGeom>
          <a:noFill/>
          <a:ln w="38100" cap="flat">
            <a:solidFill>
              <a:srgbClr val="1573FF"/>
            </a:solid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algn="ctr" defTabSz="412750" hangingPunct="0"/>
            <a:endParaRPr lang="zh-CN" altLang="en-US" sz="1600">
              <a:solidFill>
                <a:srgbClr val="FFFFFF"/>
              </a:solidFill>
              <a:latin typeface="Helvetica Neue Medium"/>
              <a:ea typeface="Helvetica Neue Medium"/>
              <a:cs typeface="Helvetica Neue Medium"/>
              <a:sym typeface="Helvetica Neue Medium"/>
            </a:endParaRPr>
          </a:p>
        </p:txBody>
      </p:sp>
      <p:sp>
        <p:nvSpPr>
          <p:cNvPr id="47" name="文本框 46"/>
          <p:cNvSpPr txBox="1"/>
          <p:nvPr/>
        </p:nvSpPr>
        <p:spPr>
          <a:xfrm>
            <a:off x="9030224" y="3891947"/>
            <a:ext cx="1697727" cy="246221"/>
          </a:xfrm>
          <a:prstGeom prst="rect">
            <a:avLst/>
          </a:prstGeom>
          <a:noFill/>
        </p:spPr>
        <p:txBody>
          <a:bodyPr wrap="square" rtlCol="0">
            <a:spAutoFit/>
          </a:bodyPr>
          <a:lstStyle/>
          <a:p>
            <a:r>
              <a:rPr lang="zh-CN" altLang="en-US" sz="1000" b="1" dirty="0">
                <a:solidFill>
                  <a:srgbClr val="FF0000"/>
                </a:solidFill>
                <a:latin typeface="微软雅黑" panose="020B0503020204020204" charset="-122"/>
                <a:ea typeface="微软雅黑" panose="020B0503020204020204" charset="-122"/>
              </a:rPr>
              <a:t>必填外部参会人员姓名</a:t>
            </a:r>
          </a:p>
        </p:txBody>
      </p:sp>
      <p:sp>
        <p:nvSpPr>
          <p:cNvPr id="48" name="文本框 47"/>
          <p:cNvSpPr txBox="1"/>
          <p:nvPr/>
        </p:nvSpPr>
        <p:spPr>
          <a:xfrm>
            <a:off x="10744958" y="2968912"/>
            <a:ext cx="1697727" cy="553998"/>
          </a:xfrm>
          <a:prstGeom prst="rect">
            <a:avLst/>
          </a:prstGeom>
          <a:noFill/>
        </p:spPr>
        <p:txBody>
          <a:bodyPr wrap="square" rtlCol="0">
            <a:spAutoFit/>
          </a:bodyPr>
          <a:lstStyle>
            <a:defPPr>
              <a:defRPr lang="zh-CN"/>
            </a:defPPr>
            <a:lvl1pPr>
              <a:defRPr sz="1000" b="1">
                <a:solidFill>
                  <a:srgbClr val="FF0000"/>
                </a:solidFill>
                <a:latin typeface="微软雅黑" panose="020B0503020204020204" charset="-122"/>
                <a:ea typeface="微软雅黑" panose="020B0503020204020204" charset="-122"/>
              </a:defRPr>
            </a:lvl1pPr>
          </a:lstStyle>
          <a:p>
            <a:r>
              <a:rPr lang="zh-CN" altLang="en-US" dirty="0"/>
              <a:t>输入完整</a:t>
            </a:r>
            <a:r>
              <a:rPr lang="en-US" altLang="zh-CN" dirty="0"/>
              <a:t>MID</a:t>
            </a:r>
            <a:r>
              <a:rPr lang="zh-CN" altLang="en-US" dirty="0"/>
              <a:t>会议号，输入之后对应的会议名称绑定跳出双重确认</a:t>
            </a:r>
          </a:p>
        </p:txBody>
      </p:sp>
      <p:sp>
        <p:nvSpPr>
          <p:cNvPr id="49" name="文本框 48"/>
          <p:cNvSpPr txBox="1"/>
          <p:nvPr/>
        </p:nvSpPr>
        <p:spPr>
          <a:xfrm>
            <a:off x="9302977" y="2904151"/>
            <a:ext cx="1697727" cy="246221"/>
          </a:xfrm>
          <a:prstGeom prst="rect">
            <a:avLst/>
          </a:prstGeom>
          <a:noFill/>
        </p:spPr>
        <p:txBody>
          <a:bodyPr wrap="square" rtlCol="0">
            <a:spAutoFit/>
          </a:bodyPr>
          <a:lstStyle/>
          <a:p>
            <a:r>
              <a:rPr lang="zh-CN" altLang="en-US" sz="1000" b="1" dirty="0">
                <a:solidFill>
                  <a:srgbClr val="FF0000"/>
                </a:solidFill>
                <a:latin typeface="微软雅黑" panose="020B0503020204020204" charset="-122"/>
                <a:ea typeface="微软雅黑" panose="020B0503020204020204" charset="-122"/>
              </a:rPr>
              <a:t>必选</a:t>
            </a:r>
          </a:p>
        </p:txBody>
      </p:sp>
      <p:sp>
        <p:nvSpPr>
          <p:cNvPr id="50" name="矩形: 圆角 49"/>
          <p:cNvSpPr/>
          <p:nvPr/>
        </p:nvSpPr>
        <p:spPr>
          <a:xfrm>
            <a:off x="8586065" y="2903835"/>
            <a:ext cx="1863229" cy="633519"/>
          </a:xfrm>
          <a:prstGeom prst="roundRect">
            <a:avLst/>
          </a:prstGeom>
          <a:noFill/>
          <a:ln w="38100" cap="flat">
            <a:solidFill>
              <a:srgbClr val="FF0000"/>
            </a:solid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algn="ctr" defTabSz="412750" hangingPunct="0"/>
            <a:endParaRPr lang="zh-CN" altLang="en-US" sz="1600">
              <a:solidFill>
                <a:srgbClr val="FFFFFF"/>
              </a:solidFill>
              <a:latin typeface="Helvetica Neue Medium"/>
              <a:ea typeface="Helvetica Neue Medium"/>
              <a:cs typeface="Helvetica Neue Medium"/>
              <a:sym typeface="Helvetica Neue Medium"/>
            </a:endParaRPr>
          </a:p>
        </p:txBody>
      </p:sp>
      <p:pic>
        <p:nvPicPr>
          <p:cNvPr id="51" name="图片 50"/>
          <p:cNvPicPr>
            <a:picLocks noChangeAspect="1"/>
          </p:cNvPicPr>
          <p:nvPr/>
        </p:nvPicPr>
        <p:blipFill>
          <a:blip r:embed="rId6"/>
          <a:stretch>
            <a:fillRect/>
          </a:stretch>
        </p:blipFill>
        <p:spPr>
          <a:xfrm>
            <a:off x="8963602" y="3662040"/>
            <a:ext cx="295199" cy="168685"/>
          </a:xfrm>
          <a:prstGeom prst="rect">
            <a:avLst/>
          </a:prstGeom>
        </p:spPr>
      </p:pic>
      <p:sp>
        <p:nvSpPr>
          <p:cNvPr id="52" name="圆角矩形 44"/>
          <p:cNvSpPr/>
          <p:nvPr/>
        </p:nvSpPr>
        <p:spPr>
          <a:xfrm>
            <a:off x="4744772" y="4380644"/>
            <a:ext cx="1518841" cy="1313847"/>
          </a:xfrm>
          <a:prstGeom prst="roundRect">
            <a:avLst>
              <a:gd name="adj" fmla="val 14220"/>
            </a:avLst>
          </a:prstGeom>
          <a:noFill/>
          <a:ln w="38100" cap="flat">
            <a:solidFill>
              <a:srgbClr val="FF0000"/>
            </a:solid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algn="ctr" defTabSz="412750" hangingPunct="0"/>
            <a:endParaRPr lang="zh-CN" altLang="en-US" sz="1600" dirty="0">
              <a:solidFill>
                <a:srgbClr val="FFFFFF"/>
              </a:solidFill>
              <a:latin typeface="Helvetica Neue Medium"/>
              <a:ea typeface="Helvetica Neue Medium"/>
              <a:cs typeface="Helvetica Neue Medium"/>
              <a:sym typeface="Helvetica Neue Medium"/>
            </a:endParaRPr>
          </a:p>
        </p:txBody>
      </p:sp>
      <p:sp>
        <p:nvSpPr>
          <p:cNvPr id="53" name="文本框 52"/>
          <p:cNvSpPr txBox="1"/>
          <p:nvPr/>
        </p:nvSpPr>
        <p:spPr>
          <a:xfrm>
            <a:off x="4693727" y="6432773"/>
            <a:ext cx="2040547" cy="189796"/>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r>
              <a:rPr lang="zh-CN" altLang="en-US" sz="900" dirty="0">
                <a:solidFill>
                  <a:schemeClr val="tx2">
                    <a:lumMod val="75000"/>
                    <a:lumOff val="25000"/>
                  </a:schemeClr>
                </a:solidFill>
                <a:latin typeface="微软雅黑" panose="020B0503020204020204" charset="-122"/>
                <a:ea typeface="微软雅黑" panose="020B0503020204020204" charset="-122"/>
              </a:rPr>
              <a:t>乘车人：</a:t>
            </a:r>
            <a:r>
              <a:rPr lang="zh-CN" altLang="en-US" sz="900" b="1" dirty="0">
                <a:solidFill>
                  <a:schemeClr val="tx2">
                    <a:lumMod val="75000"/>
                    <a:lumOff val="25000"/>
                  </a:schemeClr>
                </a:solidFill>
                <a:latin typeface="微软雅黑" panose="020B0503020204020204" charset="-122"/>
                <a:ea typeface="微软雅黑" panose="020B0503020204020204" charset="-122"/>
              </a:rPr>
              <a:t>填写出行人手机号</a:t>
            </a:r>
            <a:endParaRPr lang="en-US" altLang="zh-CN" sz="900" b="1" dirty="0">
              <a:solidFill>
                <a:schemeClr val="tx2">
                  <a:lumMod val="75000"/>
                  <a:lumOff val="25000"/>
                </a:schemeClr>
              </a:solidFill>
              <a:latin typeface="微软雅黑" panose="020B0503020204020204" charset="-122"/>
              <a:ea typeface="微软雅黑" panose="020B0503020204020204" charset="-122"/>
            </a:endParaRPr>
          </a:p>
        </p:txBody>
      </p:sp>
      <p:pic>
        <p:nvPicPr>
          <p:cNvPr id="54" name="图片 53"/>
          <p:cNvPicPr>
            <a:picLocks noChangeAspect="1"/>
          </p:cNvPicPr>
          <p:nvPr/>
        </p:nvPicPr>
        <p:blipFill>
          <a:blip r:embed="rId7"/>
          <a:stretch>
            <a:fillRect/>
          </a:stretch>
        </p:blipFill>
        <p:spPr>
          <a:xfrm>
            <a:off x="6429442" y="2253887"/>
            <a:ext cx="1922986" cy="4161539"/>
          </a:xfrm>
          <a:prstGeom prst="rect">
            <a:avLst/>
          </a:prstGeom>
        </p:spPr>
      </p:pic>
      <p:sp>
        <p:nvSpPr>
          <p:cNvPr id="55" name="文本框 54"/>
          <p:cNvSpPr txBox="1"/>
          <p:nvPr/>
        </p:nvSpPr>
        <p:spPr>
          <a:xfrm>
            <a:off x="6634758" y="4563107"/>
            <a:ext cx="1567788" cy="205184"/>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25400" tIns="25400" rIns="25400" bIns="25400" numCol="1" spcCol="38100" rtlCol="0" anchor="ctr" forceAA="0">
            <a:spAutoFit/>
          </a:bodyPr>
          <a:lstStyle/>
          <a:p>
            <a:pPr defTabSz="412750" hangingPunct="0"/>
            <a:r>
              <a:rPr lang="zh-CN" altLang="en-US" sz="1000" b="1" dirty="0">
                <a:solidFill>
                  <a:srgbClr val="FF0000"/>
                </a:solidFill>
                <a:latin typeface="微软雅黑" panose="020B0503020204020204" charset="-122"/>
                <a:ea typeface="微软雅黑" panose="020B0503020204020204" charset="-122"/>
              </a:rPr>
              <a:t>可勾选多个</a:t>
            </a:r>
            <a:r>
              <a:rPr lang="zh-CN" altLang="en-US" sz="1000" b="1" dirty="0">
                <a:solidFill>
                  <a:srgbClr val="FF0000"/>
                </a:solidFill>
                <a:latin typeface="微软雅黑" panose="020B0503020204020204" charset="-122"/>
                <a:ea typeface="微软雅黑" panose="020B0503020204020204" charset="-122"/>
                <a:sym typeface="微软雅黑" panose="020B0503020204020204" charset="-122"/>
              </a:rPr>
              <a:t>车型用车→</a:t>
            </a:r>
          </a:p>
        </p:txBody>
      </p:sp>
      <p:sp>
        <p:nvSpPr>
          <p:cNvPr id="56" name="矩形 55"/>
          <p:cNvSpPr/>
          <p:nvPr/>
        </p:nvSpPr>
        <p:spPr>
          <a:xfrm>
            <a:off x="8062419" y="4384699"/>
            <a:ext cx="268144" cy="1309792"/>
          </a:xfrm>
          <a:prstGeom prst="rect">
            <a:avLst/>
          </a:prstGeom>
          <a:noFill/>
          <a:ln w="38100" cap="flat">
            <a:solidFill>
              <a:srgbClr val="FF0000"/>
            </a:solid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algn="ctr" defTabSz="412750" hangingPunct="0"/>
            <a:endParaRPr lang="zh-CN" altLang="en-US" sz="1600" dirty="0">
              <a:solidFill>
                <a:srgbClr val="FFFFFF"/>
              </a:solidFill>
              <a:latin typeface="Helvetica Neue Medium"/>
              <a:ea typeface="Helvetica Neue Medium"/>
              <a:cs typeface="Helvetica Neue Medium"/>
              <a:sym typeface="Helvetica Neue Medium"/>
            </a:endParaRPr>
          </a:p>
        </p:txBody>
      </p:sp>
      <p:sp>
        <p:nvSpPr>
          <p:cNvPr id="57" name="矩形: 圆角 56"/>
          <p:cNvSpPr/>
          <p:nvPr/>
        </p:nvSpPr>
        <p:spPr>
          <a:xfrm>
            <a:off x="7005931" y="5931694"/>
            <a:ext cx="770008" cy="276224"/>
          </a:xfrm>
          <a:prstGeom prst="roundRect">
            <a:avLst/>
          </a:prstGeom>
          <a:noFill/>
          <a:ln w="38100" cap="flat">
            <a:solidFill>
              <a:srgbClr val="FF0000"/>
            </a:solid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algn="ctr" defTabSz="412750" hangingPunct="0"/>
            <a:endParaRPr lang="zh-CN" altLang="en-US" sz="1600" dirty="0">
              <a:solidFill>
                <a:srgbClr val="FFFFFF"/>
              </a:solidFill>
              <a:latin typeface="Helvetica Neue Medium"/>
              <a:ea typeface="Helvetica Neue Medium"/>
              <a:cs typeface="Helvetica Neue Medium"/>
              <a:sym typeface="Helvetica Neue Medium"/>
            </a:endParaRPr>
          </a:p>
        </p:txBody>
      </p:sp>
      <p:sp>
        <p:nvSpPr>
          <p:cNvPr id="59" name="矩形 58"/>
          <p:cNvSpPr/>
          <p:nvPr/>
        </p:nvSpPr>
        <p:spPr>
          <a:xfrm>
            <a:off x="8567564" y="4218582"/>
            <a:ext cx="1900231" cy="34452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0" name="图片 59"/>
          <p:cNvPicPr>
            <a:picLocks noChangeAspect="1"/>
          </p:cNvPicPr>
          <p:nvPr/>
        </p:nvPicPr>
        <p:blipFill>
          <a:blip r:embed="rId8"/>
          <a:stretch>
            <a:fillRect/>
          </a:stretch>
        </p:blipFill>
        <p:spPr>
          <a:xfrm>
            <a:off x="506525" y="1580872"/>
            <a:ext cx="2191793" cy="4622150"/>
          </a:xfrm>
          <a:prstGeom prst="rect">
            <a:avLst/>
          </a:prstGeom>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latin typeface="微软雅黑" panose="020B0503020204020204" charset="-122"/>
                <a:ea typeface="微软雅黑" panose="020B0503020204020204" charset="-122"/>
                <a:cs typeface="微软雅黑" panose="020B0503020204020204" charset="-122"/>
                <a:sym typeface="+mn-ea"/>
              </a:rPr>
              <a:t>2.7 </a:t>
            </a:r>
            <a:r>
              <a:rPr lang="zh-CN" altLang="en-US" dirty="0">
                <a:latin typeface="微软雅黑" panose="020B0503020204020204" charset="-122"/>
                <a:ea typeface="微软雅黑" panose="020B0503020204020204" charset="-122"/>
                <a:cs typeface="微软雅黑" panose="020B0503020204020204" charset="-122"/>
                <a:sym typeface="+mn-ea"/>
              </a:rPr>
              <a:t>会议执行</a:t>
            </a:r>
            <a:r>
              <a:rPr lang="en-US" altLang="zh-CN" dirty="0">
                <a:latin typeface="微软雅黑" panose="020B0503020204020204" charset="-122"/>
                <a:ea typeface="微软雅黑" panose="020B0503020204020204" charset="-122"/>
                <a:cs typeface="微软雅黑" panose="020B0503020204020204" charset="-122"/>
                <a:sym typeface="+mn-ea"/>
              </a:rPr>
              <a:t>  - </a:t>
            </a:r>
            <a:r>
              <a:rPr lang="zh-CN" altLang="en-US" dirty="0">
                <a:latin typeface="微软雅黑" panose="020B0503020204020204" charset="-122"/>
                <a:ea typeface="微软雅黑" panose="020B0503020204020204" charset="-122"/>
                <a:cs typeface="微软雅黑" panose="020B0503020204020204" charset="-122"/>
                <a:sym typeface="+mn-ea"/>
              </a:rPr>
              <a:t>滴滴用车（</a:t>
            </a:r>
            <a:r>
              <a:rPr lang="zh-CN" altLang="en-US" dirty="0">
                <a:latin typeface="微软雅黑" panose="020B0503020204020204" charset="-122"/>
                <a:ea typeface="微软雅黑" panose="020B0503020204020204" charset="-122"/>
              </a:rPr>
              <a:t>订车完毕后短信服务</a:t>
            </a:r>
            <a:r>
              <a:rPr lang="zh-CN" altLang="en-US" dirty="0">
                <a:latin typeface="微软雅黑" panose="020B0503020204020204" charset="-122"/>
                <a:ea typeface="微软雅黑" panose="020B0503020204020204" charset="-122"/>
                <a:cs typeface="微软雅黑" panose="020B0503020204020204" charset="-122"/>
                <a:sym typeface="+mn-ea"/>
              </a:rPr>
              <a:t>）</a:t>
            </a:r>
          </a:p>
        </p:txBody>
      </p:sp>
      <p:pic>
        <p:nvPicPr>
          <p:cNvPr id="5" name="图片 4"/>
          <p:cNvPicPr>
            <a:picLocks noChangeAspect="1"/>
          </p:cNvPicPr>
          <p:nvPr/>
        </p:nvPicPr>
        <p:blipFill>
          <a:blip r:embed="rId2"/>
          <a:stretch>
            <a:fillRect/>
          </a:stretch>
        </p:blipFill>
        <p:spPr>
          <a:xfrm>
            <a:off x="8160186" y="1030246"/>
            <a:ext cx="3242839" cy="5149851"/>
          </a:xfrm>
          <a:prstGeom prst="rect">
            <a:avLst/>
          </a:prstGeom>
        </p:spPr>
      </p:pic>
      <p:pic>
        <p:nvPicPr>
          <p:cNvPr id="6" name="图片 5"/>
          <p:cNvPicPr>
            <a:picLocks noChangeAspect="1"/>
          </p:cNvPicPr>
          <p:nvPr/>
        </p:nvPicPr>
        <p:blipFill>
          <a:blip r:embed="rId3"/>
          <a:stretch>
            <a:fillRect/>
          </a:stretch>
        </p:blipFill>
        <p:spPr>
          <a:xfrm>
            <a:off x="4405802" y="1018769"/>
            <a:ext cx="3135211" cy="5042563"/>
          </a:xfrm>
          <a:prstGeom prst="rect">
            <a:avLst/>
          </a:prstGeom>
        </p:spPr>
      </p:pic>
      <p:grpSp>
        <p:nvGrpSpPr>
          <p:cNvPr id="7" name="组合 6"/>
          <p:cNvGrpSpPr/>
          <p:nvPr/>
        </p:nvGrpSpPr>
        <p:grpSpPr>
          <a:xfrm>
            <a:off x="682475" y="1049100"/>
            <a:ext cx="3104154" cy="5042563"/>
            <a:chOff x="828596" y="2060492"/>
            <a:chExt cx="6974739" cy="10744200"/>
          </a:xfrm>
        </p:grpSpPr>
        <p:pic>
          <p:nvPicPr>
            <p:cNvPr id="8" name="图片 7"/>
            <p:cNvPicPr>
              <a:picLocks noChangeAspect="1"/>
            </p:cNvPicPr>
            <p:nvPr/>
          </p:nvPicPr>
          <p:blipFill>
            <a:blip r:embed="rId4"/>
            <a:stretch>
              <a:fillRect/>
            </a:stretch>
          </p:blipFill>
          <p:spPr>
            <a:xfrm>
              <a:off x="828596" y="3657601"/>
              <a:ext cx="6974739" cy="9147091"/>
            </a:xfrm>
            <a:prstGeom prst="rect">
              <a:avLst/>
            </a:prstGeom>
          </p:spPr>
        </p:pic>
        <p:pic>
          <p:nvPicPr>
            <p:cNvPr id="9" name="图片 8"/>
            <p:cNvPicPr>
              <a:picLocks noChangeAspect="1"/>
            </p:cNvPicPr>
            <p:nvPr/>
          </p:nvPicPr>
          <p:blipFill>
            <a:blip r:embed="rId5"/>
            <a:stretch>
              <a:fillRect/>
            </a:stretch>
          </p:blipFill>
          <p:spPr>
            <a:xfrm>
              <a:off x="958096" y="2060492"/>
              <a:ext cx="6845237" cy="1771144"/>
            </a:xfrm>
            <a:prstGeom prst="rect">
              <a:avLst/>
            </a:prstGeom>
          </p:spPr>
        </p:pic>
      </p:grpSp>
      <p:sp>
        <p:nvSpPr>
          <p:cNvPr id="10" name="文本框 9"/>
          <p:cNvSpPr txBox="1"/>
          <p:nvPr/>
        </p:nvSpPr>
        <p:spPr>
          <a:xfrm>
            <a:off x="788975" y="6091663"/>
            <a:ext cx="3193090" cy="607695"/>
          </a:xfrm>
          <a:prstGeom prst="rect">
            <a:avLst/>
          </a:prstGeom>
          <a:noFill/>
        </p:spPr>
        <p:txBody>
          <a:bodyPr wrap="square" rtlCol="0">
            <a:spAutoFit/>
          </a:bodyPr>
          <a:lstStyle/>
          <a:p>
            <a:pPr defTabSz="413385">
              <a:lnSpc>
                <a:spcPct val="120000"/>
              </a:lnSpc>
            </a:pPr>
            <a:r>
              <a:rPr kumimoji="1" lang="zh-CN" altLang="en-US" sz="1400" b="1" cap="all" dirty="0">
                <a:solidFill>
                  <a:schemeClr val="tx1"/>
                </a:solidFill>
                <a:latin typeface="微软雅黑" panose="020B0503020204020204" charset="-122"/>
                <a:ea typeface="微软雅黑" panose="020B0503020204020204" charset="-122"/>
                <a:cs typeface="微软雅黑" panose="020B0503020204020204" charset="-122"/>
                <a:sym typeface="DIN-Bold"/>
              </a:rPr>
              <a:t>代叫人（销售）</a:t>
            </a:r>
            <a:r>
              <a:rPr kumimoji="1" lang="zh-CN" altLang="en-US" sz="1400" cap="all" dirty="0">
                <a:solidFill>
                  <a:schemeClr val="tx1"/>
                </a:solidFill>
                <a:latin typeface="微软雅黑" panose="020B0503020204020204" charset="-122"/>
                <a:ea typeface="微软雅黑" panose="020B0503020204020204" charset="-122"/>
                <a:cs typeface="微软雅黑" panose="020B0503020204020204" charset="-122"/>
                <a:sym typeface="DIN-Bold"/>
              </a:rPr>
              <a:t>会收到乘客上下车短信提醒，并可在</a:t>
            </a:r>
            <a:r>
              <a:rPr kumimoji="1" lang="en-US" altLang="zh-CN" sz="1400" cap="all" dirty="0">
                <a:solidFill>
                  <a:schemeClr val="tx1"/>
                </a:solidFill>
                <a:latin typeface="微软雅黑" panose="020B0503020204020204" charset="-122"/>
                <a:ea typeface="微软雅黑" panose="020B0503020204020204" charset="-122"/>
                <a:cs typeface="微软雅黑" panose="020B0503020204020204" charset="-122"/>
                <a:sym typeface="DIN-Bold"/>
              </a:rPr>
              <a:t>APP</a:t>
            </a:r>
            <a:r>
              <a:rPr kumimoji="1" lang="zh-CN" altLang="en-US" sz="1400" cap="all" dirty="0">
                <a:solidFill>
                  <a:schemeClr val="tx1"/>
                </a:solidFill>
                <a:latin typeface="微软雅黑" panose="020B0503020204020204" charset="-122"/>
                <a:ea typeface="微软雅黑" panose="020B0503020204020204" charset="-122"/>
                <a:cs typeface="微软雅黑" panose="020B0503020204020204" charset="-122"/>
                <a:sym typeface="DIN-Bold"/>
              </a:rPr>
              <a:t>上看到实时路径</a:t>
            </a:r>
          </a:p>
        </p:txBody>
      </p:sp>
      <p:sp>
        <p:nvSpPr>
          <p:cNvPr id="11" name="文本框 10"/>
          <p:cNvSpPr txBox="1"/>
          <p:nvPr/>
        </p:nvSpPr>
        <p:spPr>
          <a:xfrm>
            <a:off x="4404995" y="6243320"/>
            <a:ext cx="6102350" cy="362792"/>
          </a:xfrm>
          <a:prstGeom prst="rect">
            <a:avLst/>
          </a:prstGeom>
          <a:noFill/>
        </p:spPr>
        <p:txBody>
          <a:bodyPr wrap="square" rtlCol="0">
            <a:spAutoFit/>
          </a:bodyPr>
          <a:lstStyle/>
          <a:p>
            <a:pPr defTabSz="413385">
              <a:lnSpc>
                <a:spcPct val="120000"/>
              </a:lnSpc>
            </a:pPr>
            <a:r>
              <a:rPr kumimoji="1" lang="zh-CN" altLang="en-US" sz="1600" b="1" cap="all" dirty="0">
                <a:solidFill>
                  <a:schemeClr val="tx1"/>
                </a:solidFill>
                <a:latin typeface="微软雅黑" panose="020B0503020204020204" charset="-122"/>
                <a:ea typeface="微软雅黑" panose="020B0503020204020204" charset="-122"/>
                <a:sym typeface="DIN-Bold"/>
              </a:rPr>
              <a:t>乘车人（外部参会人员）</a:t>
            </a:r>
            <a:r>
              <a:rPr kumimoji="1" lang="zh-CN" altLang="en-US" sz="1600" cap="all" dirty="0">
                <a:solidFill>
                  <a:schemeClr val="tx1"/>
                </a:solidFill>
                <a:latin typeface="微软雅黑" panose="020B0503020204020204" charset="-122"/>
                <a:ea typeface="微软雅黑" panose="020B0503020204020204" charset="-122"/>
                <a:sym typeface="DIN-Bold"/>
              </a:rPr>
              <a:t>会收到</a:t>
            </a:r>
            <a:r>
              <a:rPr kumimoji="1" lang="zh-CN" altLang="en-US" sz="1600" cap="all">
                <a:solidFill>
                  <a:schemeClr val="tx1"/>
                </a:solidFill>
                <a:latin typeface="微软雅黑" panose="020B0503020204020204" charset="-122"/>
                <a:ea typeface="微软雅黑" panose="020B0503020204020204" charset="-122"/>
                <a:sym typeface="DIN-Bold"/>
              </a:rPr>
              <a:t>司机车辆</a:t>
            </a:r>
            <a:r>
              <a:rPr kumimoji="1" lang="en-US" altLang="zh-CN" sz="1600" cap="all">
                <a:solidFill>
                  <a:schemeClr val="tx1"/>
                </a:solidFill>
                <a:latin typeface="微软雅黑" panose="020B0503020204020204" charset="-122"/>
                <a:ea typeface="微软雅黑" panose="020B0503020204020204" charset="-122"/>
                <a:sym typeface="DIN-Bold"/>
              </a:rPr>
              <a:t>. </a:t>
            </a:r>
            <a:r>
              <a:rPr kumimoji="1" lang="zh-CN" altLang="en-US" sz="1600" cap="all" dirty="0">
                <a:solidFill>
                  <a:schemeClr val="tx1"/>
                </a:solidFill>
                <a:latin typeface="微软雅黑" panose="020B0503020204020204" charset="-122"/>
                <a:ea typeface="微软雅黑" panose="020B0503020204020204" charset="-122"/>
                <a:sym typeface="DIN-Bold"/>
              </a:rPr>
              <a:t>位置提醒信息</a:t>
            </a:r>
          </a:p>
        </p:txBody>
      </p:sp>
      <p:sp>
        <p:nvSpPr>
          <p:cNvPr id="12" name="矩形 11"/>
          <p:cNvSpPr/>
          <p:nvPr/>
        </p:nvSpPr>
        <p:spPr>
          <a:xfrm>
            <a:off x="8768426" y="2838218"/>
            <a:ext cx="1168923" cy="22624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 name="直接箭头连接符 13"/>
          <p:cNvCxnSpPr>
            <a:stCxn id="12" idx="3"/>
            <a:endCxn id="15" idx="1"/>
          </p:cNvCxnSpPr>
          <p:nvPr/>
        </p:nvCxnSpPr>
        <p:spPr>
          <a:xfrm flipV="1">
            <a:off x="9937349" y="2951339"/>
            <a:ext cx="840178" cy="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文本框 14"/>
          <p:cNvSpPr txBox="1"/>
          <p:nvPr/>
        </p:nvSpPr>
        <p:spPr>
          <a:xfrm>
            <a:off x="10777527" y="2258841"/>
            <a:ext cx="954194" cy="1384995"/>
          </a:xfrm>
          <a:prstGeom prst="rect">
            <a:avLst/>
          </a:prstGeom>
          <a:noFill/>
        </p:spPr>
        <p:txBody>
          <a:bodyPr wrap="square" rtlCol="0">
            <a:spAutoFit/>
          </a:bodyPr>
          <a:lstStyle/>
          <a:p>
            <a:pPr algn="ctr"/>
            <a:r>
              <a:rPr lang="zh-CN" altLang="en-US" sz="1400" dirty="0">
                <a:solidFill>
                  <a:srgbClr val="FF0000"/>
                </a:solidFill>
                <a:latin typeface="微软雅黑" panose="020B0503020204020204" charset="-122"/>
                <a:ea typeface="微软雅黑" panose="020B0503020204020204" charset="-122"/>
              </a:rPr>
              <a:t>乘车人处显示司机虚拟号码，可点击虚拟号码联系司机</a:t>
            </a:r>
          </a:p>
        </p:txBody>
      </p:sp>
      <p:sp>
        <p:nvSpPr>
          <p:cNvPr id="16" name="矩形 15"/>
          <p:cNvSpPr/>
          <p:nvPr/>
        </p:nvSpPr>
        <p:spPr>
          <a:xfrm>
            <a:off x="9079511" y="5119505"/>
            <a:ext cx="1168923" cy="22624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 name="直接箭头连接符 16"/>
          <p:cNvCxnSpPr/>
          <p:nvPr/>
        </p:nvCxnSpPr>
        <p:spPr>
          <a:xfrm flipV="1">
            <a:off x="10236387" y="5226000"/>
            <a:ext cx="541140" cy="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文本框 17"/>
          <p:cNvSpPr txBox="1"/>
          <p:nvPr/>
        </p:nvSpPr>
        <p:spPr>
          <a:xfrm>
            <a:off x="10777527" y="4658203"/>
            <a:ext cx="954194" cy="1169551"/>
          </a:xfrm>
          <a:prstGeom prst="rect">
            <a:avLst/>
          </a:prstGeom>
          <a:noFill/>
        </p:spPr>
        <p:txBody>
          <a:bodyPr wrap="square" rtlCol="0">
            <a:spAutoFit/>
          </a:bodyPr>
          <a:lstStyle/>
          <a:p>
            <a:pPr algn="ctr"/>
            <a:r>
              <a:rPr lang="zh-CN" altLang="en-US" sz="1400" dirty="0">
                <a:solidFill>
                  <a:srgbClr val="FF0000"/>
                </a:solidFill>
                <a:latin typeface="微软雅黑" panose="020B0503020204020204" charset="-122"/>
                <a:ea typeface="微软雅黑" panose="020B0503020204020204" charset="-122"/>
              </a:rPr>
              <a:t>点击位置链接，可通过</a:t>
            </a:r>
            <a:r>
              <a:rPr lang="en-US" altLang="zh-CN" sz="1400" dirty="0">
                <a:solidFill>
                  <a:srgbClr val="FF0000"/>
                </a:solidFill>
                <a:latin typeface="微软雅黑" panose="020B0503020204020204" charset="-122"/>
                <a:ea typeface="微软雅黑" panose="020B0503020204020204" charset="-122"/>
              </a:rPr>
              <a:t>URL</a:t>
            </a:r>
            <a:r>
              <a:rPr lang="zh-CN" altLang="en-US" sz="1400" dirty="0">
                <a:solidFill>
                  <a:srgbClr val="FF0000"/>
                </a:solidFill>
                <a:latin typeface="微软雅黑" panose="020B0503020204020204" charset="-122"/>
                <a:ea typeface="微软雅黑" panose="020B0503020204020204" charset="-122"/>
              </a:rPr>
              <a:t>查看实时路径</a:t>
            </a:r>
          </a:p>
        </p:txBody>
      </p:sp>
      <p:sp>
        <p:nvSpPr>
          <p:cNvPr id="19" name="线条"/>
          <p:cNvSpPr/>
          <p:nvPr/>
        </p:nvSpPr>
        <p:spPr>
          <a:xfrm rot="5400000" flipV="1">
            <a:off x="1600170" y="3525186"/>
            <a:ext cx="5042563" cy="52684"/>
          </a:xfrm>
          <a:prstGeom prst="line">
            <a:avLst/>
          </a:prstGeom>
          <a:ln w="19050">
            <a:solidFill>
              <a:srgbClr val="929292"/>
            </a:solidFill>
            <a:custDash>
              <a:ds d="600000" sp="600000"/>
            </a:custDash>
            <a:miter lim="400000"/>
          </a:ln>
        </p:spPr>
        <p:txBody>
          <a:bodyPr lIns="0" tIns="0" rIns="0" bIns="0" anchor="ctr"/>
          <a:lstStyle/>
          <a:p>
            <a:pPr algn="ctr" defTabSz="207010" hangingPunct="0">
              <a:defRPr sz="3200" cap="none">
                <a:solidFill>
                  <a:srgbClr val="FFFFFF"/>
                </a:solidFill>
                <a:latin typeface="Helvetica Neue Medium"/>
                <a:ea typeface="Helvetica Neue Medium"/>
                <a:cs typeface="Helvetica Neue Medium"/>
                <a:sym typeface="Helvetica Neue Medium"/>
              </a:defRPr>
            </a:pPr>
            <a:endParaRPr sz="800" kern="0">
              <a:solidFill>
                <a:srgbClr val="FFFFFF"/>
              </a:solidFill>
              <a:latin typeface="Helvetica Neue Medium"/>
              <a:ea typeface="Helvetica Neue Medium"/>
              <a:cs typeface="Helvetica Neue Medium"/>
              <a:sym typeface="Helvetica Neue Medium"/>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815C12-460A-A381-091D-C82790338749}"/>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5A224751-EC97-FA76-D2B2-F3990A6F8208}"/>
              </a:ext>
            </a:extLst>
          </p:cNvPr>
          <p:cNvSpPr>
            <a:spLocks noGrp="1"/>
          </p:cNvSpPr>
          <p:nvPr>
            <p:ph type="title"/>
          </p:nvPr>
        </p:nvSpPr>
        <p:spPr/>
        <p:txBody>
          <a:bodyPr/>
          <a:lstStyle/>
          <a:p>
            <a:r>
              <a:rPr lang="en-US" altLang="zh-CN" dirty="0">
                <a:latin typeface="微软雅黑" panose="020B0503020204020204" charset="-122"/>
                <a:ea typeface="微软雅黑" panose="020B0503020204020204" charset="-122"/>
                <a:cs typeface="微软雅黑" panose="020B0503020204020204" charset="-122"/>
                <a:sym typeface="+mn-ea"/>
              </a:rPr>
              <a:t>2.7 </a:t>
            </a:r>
            <a:r>
              <a:rPr lang="zh-CN" altLang="en-US" dirty="0">
                <a:latin typeface="微软雅黑" panose="020B0503020204020204" charset="-122"/>
                <a:ea typeface="微软雅黑" panose="020B0503020204020204" charset="-122"/>
                <a:cs typeface="微软雅黑" panose="020B0503020204020204" charset="-122"/>
                <a:sym typeface="+mn-ea"/>
              </a:rPr>
              <a:t>会议执行 </a:t>
            </a:r>
            <a:r>
              <a:rPr lang="en-US" altLang="zh-CN" dirty="0">
                <a:latin typeface="微软雅黑" panose="020B0503020204020204" charset="-122"/>
                <a:ea typeface="微软雅黑" panose="020B0503020204020204" charset="-122"/>
                <a:cs typeface="微软雅黑" panose="020B0503020204020204" charset="-122"/>
                <a:sym typeface="+mn-ea"/>
              </a:rPr>
              <a:t>– </a:t>
            </a:r>
            <a:r>
              <a:rPr lang="zh-CN" altLang="en-US" dirty="0">
                <a:latin typeface="微软雅黑" panose="020B0503020204020204" charset="-122"/>
                <a:ea typeface="微软雅黑" panose="020B0503020204020204" charset="-122"/>
                <a:cs typeface="微软雅黑" panose="020B0503020204020204" charset="-122"/>
                <a:sym typeface="+mn-ea"/>
              </a:rPr>
              <a:t>查看用车订单</a:t>
            </a:r>
          </a:p>
        </p:txBody>
      </p:sp>
      <p:sp>
        <p:nvSpPr>
          <p:cNvPr id="6" name="文本占位符 1">
            <a:extLst>
              <a:ext uri="{FF2B5EF4-FFF2-40B4-BE49-F238E27FC236}">
                <a16:creationId xmlns:a16="http://schemas.microsoft.com/office/drawing/2014/main" id="{E9C69288-4A15-371B-7C4D-8A0030FE6E6E}"/>
              </a:ext>
            </a:extLst>
          </p:cNvPr>
          <p:cNvSpPr>
            <a:spLocks noGrp="1"/>
          </p:cNvSpPr>
          <p:nvPr/>
        </p:nvSpPr>
        <p:spPr>
          <a:xfrm>
            <a:off x="752828" y="836156"/>
            <a:ext cx="10659710" cy="461665"/>
          </a:xfrm>
          <a:prstGeom prst="rect">
            <a:avLst/>
          </a:prstGeom>
        </p:spPr>
        <p:txBody>
          <a:bodyPr vert="horz" lIns="91440" tIns="45720" rIns="91440" bIns="45720" rtlCol="0">
            <a:normAutofit fontScale="97500"/>
          </a:bodyPr>
          <a:lstStyle>
            <a:lvl1pPr marL="0" indent="0" algn="l" defTabSz="914400" rtl="0" eaLnBrk="1" latinLnBrk="0" hangingPunct="1">
              <a:lnSpc>
                <a:spcPct val="90000"/>
              </a:lnSpc>
              <a:spcBef>
                <a:spcPts val="1000"/>
              </a:spcBef>
              <a:buClr>
                <a:schemeClr val="tx2"/>
              </a:buClr>
              <a:buSzPct val="75000"/>
              <a:buFont typeface="Arial" panose="020B0604020202020204" pitchFamily="34" charset="0"/>
              <a:buNone/>
              <a:defRPr sz="2400" b="1" i="0" kern="1200" baseline="0">
                <a:solidFill>
                  <a:schemeClr val="tx1"/>
                </a:solidFill>
                <a:latin typeface="+mj-lt"/>
                <a:ea typeface="+mn-ea"/>
                <a:cs typeface="+mn-cs"/>
              </a:defRPr>
            </a:lvl1pPr>
            <a:lvl2pPr marL="685800" indent="-228600" algn="l" defTabSz="914400" rtl="0" eaLnBrk="1" latinLnBrk="0" hangingPunct="1">
              <a:lnSpc>
                <a:spcPct val="90000"/>
              </a:lnSpc>
              <a:spcBef>
                <a:spcPts val="500"/>
              </a:spcBef>
              <a:buClr>
                <a:schemeClr val="tx2"/>
              </a:buClr>
              <a:buSzPct val="75000"/>
              <a:buFont typeface="Verdana Pro Light" panose="020B030403050404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tx2"/>
              </a:buClr>
              <a:buSzPct val="75000"/>
              <a:buFont typeface="Wingdings" panose="05000000000000000000" pitchFamily="2" charset="2"/>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bg2"/>
              </a:buClr>
              <a:buSzPct val="75000"/>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6"/>
              </a:buClr>
              <a:buSzPct val="75000"/>
              <a:buFont typeface="Verdana Pro Light" panose="020B030403050404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zh-CN" altLang="en-US" dirty="0">
              <a:latin typeface="微软雅黑" panose="020B0503020204020204" charset="-122"/>
              <a:ea typeface="微软雅黑" panose="020B0503020204020204" charset="-122"/>
              <a:cs typeface="微软雅黑" panose="020B0503020204020204" charset="-122"/>
              <a:sym typeface="+mn-ea"/>
            </a:endParaRPr>
          </a:p>
        </p:txBody>
      </p:sp>
      <p:sp>
        <p:nvSpPr>
          <p:cNvPr id="13" name="文本框 12">
            <a:extLst>
              <a:ext uri="{FF2B5EF4-FFF2-40B4-BE49-F238E27FC236}">
                <a16:creationId xmlns:a16="http://schemas.microsoft.com/office/drawing/2014/main" id="{04C9FE83-87F9-6447-4736-1902EF198C4C}"/>
              </a:ext>
            </a:extLst>
          </p:cNvPr>
          <p:cNvSpPr txBox="1"/>
          <p:nvPr/>
        </p:nvSpPr>
        <p:spPr>
          <a:xfrm>
            <a:off x="6293796" y="2383276"/>
            <a:ext cx="7101191" cy="3551433"/>
          </a:xfrm>
          <a:prstGeom prst="rect">
            <a:avLst/>
          </a:prstGeom>
          <a:noFill/>
        </p:spPr>
        <p:txBody>
          <a:bodyPr wrap="square" rtlCol="0" anchor="t">
            <a:noAutofit/>
          </a:bodyPr>
          <a:lstStyle/>
          <a:p>
            <a:pPr marL="433705" indent="-342900">
              <a:lnSpc>
                <a:spcPct val="130000"/>
              </a:lnSpc>
              <a:buFont typeface="+mj-lt"/>
              <a:buAutoNum type="arabicPeriod"/>
            </a:pPr>
            <a:r>
              <a:rPr lang="zh-CN" altLang="en-US" sz="1600" dirty="0">
                <a:latin typeface="微软雅黑" panose="020B0503020204020204" charset="-122"/>
                <a:ea typeface="微软雅黑" panose="020B0503020204020204" charset="-122"/>
                <a:sym typeface="+mn-ea"/>
              </a:rPr>
              <a:t>订单支付后，可以在</a:t>
            </a:r>
            <a:r>
              <a:rPr lang="en-US" altLang="zh-CN" sz="1600" dirty="0">
                <a:latin typeface="微软雅黑" panose="020B0503020204020204" charset="-122"/>
                <a:ea typeface="微软雅黑" panose="020B0503020204020204" charset="-122"/>
                <a:sym typeface="+mn-ea"/>
              </a:rPr>
              <a:t>PC</a:t>
            </a:r>
            <a:r>
              <a:rPr lang="zh-CN" altLang="en-US" sz="1600" dirty="0">
                <a:latin typeface="微软雅黑" panose="020B0503020204020204" charset="-122"/>
                <a:ea typeface="微软雅黑" panose="020B0503020204020204" charset="-122"/>
                <a:sym typeface="+mn-ea"/>
              </a:rPr>
              <a:t>端手动拉取订单信息。</a:t>
            </a:r>
          </a:p>
          <a:p>
            <a:pPr marL="433705" indent="-342900">
              <a:lnSpc>
                <a:spcPct val="130000"/>
              </a:lnSpc>
              <a:buFont typeface="+mj-lt"/>
              <a:buAutoNum type="arabicPeriod"/>
            </a:pPr>
            <a:r>
              <a:rPr lang="zh-CN" altLang="en-US" sz="1600" dirty="0">
                <a:latin typeface="微软雅黑" panose="020B0503020204020204" charset="-122"/>
                <a:ea typeface="微软雅黑" panose="020B0503020204020204" charset="-122"/>
                <a:sym typeface="+mn-ea"/>
              </a:rPr>
              <a:t>系统每天会自动拉取滴滴信息</a:t>
            </a:r>
            <a:endParaRPr lang="zh-CN" altLang="en-US" sz="1600" b="1" dirty="0">
              <a:latin typeface="微软雅黑" panose="020B0503020204020204" pitchFamily="34" charset="-122"/>
              <a:ea typeface="微软雅黑" panose="020B0503020204020204" pitchFamily="34" charset="-122"/>
              <a:sym typeface="+mn-ea"/>
            </a:endParaRPr>
          </a:p>
        </p:txBody>
      </p:sp>
      <p:pic>
        <p:nvPicPr>
          <p:cNvPr id="4" name="图片 3" descr="图形用户界面, 文本, 应用程序&#10;&#10;AI 生成的内容可能不正确。">
            <a:extLst>
              <a:ext uri="{FF2B5EF4-FFF2-40B4-BE49-F238E27FC236}">
                <a16:creationId xmlns:a16="http://schemas.microsoft.com/office/drawing/2014/main" id="{1E09CD66-ECEF-CFBF-69B2-D0122437A23C}"/>
              </a:ext>
            </a:extLst>
          </p:cNvPr>
          <p:cNvPicPr>
            <a:picLocks noChangeAspect="1"/>
          </p:cNvPicPr>
          <p:nvPr/>
        </p:nvPicPr>
        <p:blipFill>
          <a:blip r:embed="rId2"/>
          <a:stretch>
            <a:fillRect/>
          </a:stretch>
        </p:blipFill>
        <p:spPr>
          <a:xfrm>
            <a:off x="564945" y="973678"/>
            <a:ext cx="3149673" cy="6480000"/>
          </a:xfrm>
          <a:prstGeom prst="rect">
            <a:avLst/>
          </a:prstGeom>
          <a:ln>
            <a:solidFill>
              <a:schemeClr val="bg1">
                <a:lumMod val="95000"/>
              </a:schemeClr>
            </a:solidFill>
          </a:ln>
        </p:spPr>
      </p:pic>
    </p:spTree>
    <p:extLst>
      <p:ext uri="{BB962C8B-B14F-4D97-AF65-F5344CB8AC3E}">
        <p14:creationId xmlns:p14="http://schemas.microsoft.com/office/powerpoint/2010/main" val="32511456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a:latin typeface="微软雅黑" panose="020B0503020204020204" charset="-122"/>
                <a:ea typeface="微软雅黑" panose="020B0503020204020204" charset="-122"/>
                <a:cs typeface="微软雅黑" panose="020B0503020204020204" charset="-122"/>
                <a:sym typeface="+mn-ea"/>
              </a:rPr>
              <a:t>云顶新</a:t>
            </a:r>
            <a:r>
              <a:rPr lang="en-US" altLang="zh-CN">
                <a:latin typeface="微软雅黑" panose="020B0503020204020204" charset="-122"/>
                <a:ea typeface="微软雅黑" panose="020B0503020204020204" charset="-122"/>
                <a:cs typeface="微软雅黑" panose="020B0503020204020204" charset="-122"/>
                <a:sym typeface="+mn-ea"/>
              </a:rPr>
              <a:t>EVENT-</a:t>
            </a:r>
            <a:r>
              <a:rPr lang="zh-CN" altLang="en-US">
                <a:latin typeface="微软雅黑" panose="020B0503020204020204" charset="-122"/>
                <a:ea typeface="微软雅黑" panose="020B0503020204020204" charset="-122"/>
                <a:cs typeface="微软雅黑" panose="020B0503020204020204" charset="-122"/>
                <a:sym typeface="+mn-ea"/>
              </a:rPr>
              <a:t>移动端进入系统流程</a:t>
            </a:r>
            <a:endParaRPr lang="zh-CN" altLang="en-US">
              <a:latin typeface="微软雅黑" panose="020B0503020204020204" charset="-122"/>
              <a:ea typeface="微软雅黑" panose="020B0503020204020204" charset="-122"/>
              <a:cs typeface="微软雅黑" panose="020B0503020204020204" charset="-122"/>
            </a:endParaRPr>
          </a:p>
        </p:txBody>
      </p:sp>
      <p:sp>
        <p:nvSpPr>
          <p:cNvPr id="2" name="灯片编号占位符 1"/>
          <p:cNvSpPr>
            <a:spLocks noGrp="1"/>
          </p:cNvSpPr>
          <p:nvPr>
            <p:ph type="sldNum" sz="quarter" idx="7"/>
          </p:nvPr>
        </p:nvSpPr>
        <p:spPr/>
        <p:txBody>
          <a:bodyPr/>
          <a:lstStyle/>
          <a:p>
            <a:pPr marL="25400">
              <a:lnSpc>
                <a:spcPts val="1240"/>
              </a:lnSpc>
            </a:pPr>
            <a:fld id="{81D60167-4931-47E6-BA6A-407CBD079E47}" type="slidenum">
              <a:rPr dirty="0"/>
              <a:t>6</a:t>
            </a:fld>
            <a:endParaRPr dirty="0"/>
          </a:p>
        </p:txBody>
      </p:sp>
      <p:sp>
        <p:nvSpPr>
          <p:cNvPr id="10" name="textbox 32"/>
          <p:cNvSpPr/>
          <p:nvPr>
            <p:custDataLst>
              <p:tags r:id="rId1"/>
            </p:custDataLst>
          </p:nvPr>
        </p:nvSpPr>
        <p:spPr>
          <a:xfrm>
            <a:off x="4827905" y="1870075"/>
            <a:ext cx="6689725" cy="793115"/>
          </a:xfrm>
          <a:prstGeom prst="rect">
            <a:avLst/>
          </a:prstGeom>
        </p:spPr>
        <p:txBody>
          <a:bodyPr vert="horz" wrap="square" lIns="0" tIns="0" rIns="0" bIns="0"/>
          <a:lstStyle/>
          <a:p>
            <a:pPr algn="l" rtl="0" eaLnBrk="0">
              <a:lnSpc>
                <a:spcPct val="84000"/>
              </a:lnSpc>
            </a:pPr>
            <a:endParaRPr lang="en-US" altLang="en-US" sz="600" dirty="0">
              <a:latin typeface="微软雅黑" panose="020B0503020204020204" charset="-122"/>
              <a:ea typeface="微软雅黑" panose="020B0503020204020204" charset="-122"/>
              <a:cs typeface="微软雅黑" panose="020B0503020204020204" charset="-122"/>
            </a:endParaRPr>
          </a:p>
          <a:p>
            <a:pPr marL="31750" algn="l" rtl="0" eaLnBrk="0">
              <a:lnSpc>
                <a:spcPct val="128000"/>
              </a:lnSpc>
              <a:spcBef>
                <a:spcPts val="5"/>
              </a:spcBef>
            </a:pPr>
            <a:r>
              <a:rPr lang="en-US" altLang="zh-CN" sz="2000" b="1"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mn-ea"/>
              </a:rPr>
              <a:t>1</a:t>
            </a:r>
            <a:r>
              <a:rPr lang="zh-CN" altLang="en-US" sz="2000" b="1"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mn-ea"/>
              </a:rPr>
              <a:t>）正常进入系统展示画面</a:t>
            </a:r>
            <a:endParaRPr lang="en-US" altLang="zh-CN" sz="2000" b="1"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mn-ea"/>
            </a:endParaRPr>
          </a:p>
        </p:txBody>
      </p:sp>
      <p:pic>
        <p:nvPicPr>
          <p:cNvPr id="5" name="图片 4"/>
          <p:cNvPicPr>
            <a:picLocks noChangeAspect="1"/>
          </p:cNvPicPr>
          <p:nvPr/>
        </p:nvPicPr>
        <p:blipFill>
          <a:blip r:embed="rId3"/>
          <a:stretch>
            <a:fillRect/>
          </a:stretch>
        </p:blipFill>
        <p:spPr>
          <a:xfrm>
            <a:off x="565150" y="965835"/>
            <a:ext cx="3027780" cy="6728400"/>
          </a:xfrm>
          <a:prstGeom prst="rect">
            <a:avLst/>
          </a:prstGeom>
          <a:ln>
            <a:solidFill>
              <a:schemeClr val="bg1">
                <a:lumMod val="95000"/>
              </a:schemeClr>
            </a:solidFill>
          </a:ln>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00A4D8-C60D-6DAB-AB17-EFE4B42590FE}"/>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B7FA8762-BFCB-F41E-29EE-7F3D7E8C7951}"/>
              </a:ext>
            </a:extLst>
          </p:cNvPr>
          <p:cNvSpPr>
            <a:spLocks noGrp="1"/>
          </p:cNvSpPr>
          <p:nvPr>
            <p:ph type="title"/>
          </p:nvPr>
        </p:nvSpPr>
        <p:spPr/>
        <p:txBody>
          <a:bodyPr/>
          <a:lstStyle/>
          <a:p>
            <a:r>
              <a:rPr lang="en-US" altLang="zh-CN" dirty="0">
                <a:latin typeface="微软雅黑" panose="020B0503020204020204" charset="-122"/>
                <a:ea typeface="微软雅黑" panose="020B0503020204020204" charset="-122"/>
                <a:cs typeface="微软雅黑" panose="020B0503020204020204" charset="-122"/>
                <a:sym typeface="+mn-ea"/>
              </a:rPr>
              <a:t>2.7 </a:t>
            </a:r>
            <a:r>
              <a:rPr lang="zh-CN" altLang="en-US" dirty="0">
                <a:latin typeface="微软雅黑" panose="020B0503020204020204" charset="-122"/>
                <a:ea typeface="微软雅黑" panose="020B0503020204020204" charset="-122"/>
                <a:cs typeface="微软雅黑" panose="020B0503020204020204" charset="-122"/>
                <a:sym typeface="+mn-ea"/>
              </a:rPr>
              <a:t>会前申请 </a:t>
            </a:r>
            <a:r>
              <a:rPr lang="en-US" altLang="zh-CN" dirty="0">
                <a:latin typeface="微软雅黑" panose="020B0503020204020204" charset="-122"/>
                <a:ea typeface="微软雅黑" panose="020B0503020204020204" charset="-122"/>
                <a:cs typeface="微软雅黑" panose="020B0503020204020204" charset="-122"/>
                <a:sym typeface="+mn-ea"/>
              </a:rPr>
              <a:t>– </a:t>
            </a:r>
            <a:r>
              <a:rPr lang="zh-CN" altLang="en-US" dirty="0">
                <a:latin typeface="微软雅黑" panose="020B0503020204020204" charset="-122"/>
                <a:ea typeface="微软雅黑" panose="020B0503020204020204" charset="-122"/>
                <a:cs typeface="微软雅黑" panose="020B0503020204020204" charset="-122"/>
                <a:sym typeface="+mn-ea"/>
              </a:rPr>
              <a:t>添加企业滴滴</a:t>
            </a:r>
          </a:p>
        </p:txBody>
      </p:sp>
      <p:sp>
        <p:nvSpPr>
          <p:cNvPr id="6" name="文本占位符 1">
            <a:extLst>
              <a:ext uri="{FF2B5EF4-FFF2-40B4-BE49-F238E27FC236}">
                <a16:creationId xmlns:a16="http://schemas.microsoft.com/office/drawing/2014/main" id="{BFABE1F5-CFC4-16B3-8E15-8AFF67EB37B6}"/>
              </a:ext>
            </a:extLst>
          </p:cNvPr>
          <p:cNvSpPr>
            <a:spLocks noGrp="1"/>
          </p:cNvSpPr>
          <p:nvPr/>
        </p:nvSpPr>
        <p:spPr>
          <a:xfrm>
            <a:off x="752828" y="836156"/>
            <a:ext cx="10659710" cy="461665"/>
          </a:xfrm>
          <a:prstGeom prst="rect">
            <a:avLst/>
          </a:prstGeom>
        </p:spPr>
        <p:txBody>
          <a:bodyPr vert="horz" lIns="91440" tIns="45720" rIns="91440" bIns="45720" rtlCol="0">
            <a:normAutofit fontScale="97500"/>
          </a:bodyPr>
          <a:lstStyle>
            <a:lvl1pPr marL="0" indent="0" algn="l" defTabSz="914400" rtl="0" eaLnBrk="1" latinLnBrk="0" hangingPunct="1">
              <a:lnSpc>
                <a:spcPct val="90000"/>
              </a:lnSpc>
              <a:spcBef>
                <a:spcPts val="1000"/>
              </a:spcBef>
              <a:buClr>
                <a:schemeClr val="tx2"/>
              </a:buClr>
              <a:buSzPct val="75000"/>
              <a:buFont typeface="Arial" panose="020B0604020202020204" pitchFamily="34" charset="0"/>
              <a:buNone/>
              <a:defRPr sz="2400" b="1" i="0" kern="1200" baseline="0">
                <a:solidFill>
                  <a:schemeClr val="tx1"/>
                </a:solidFill>
                <a:latin typeface="+mj-lt"/>
                <a:ea typeface="+mn-ea"/>
                <a:cs typeface="+mn-cs"/>
              </a:defRPr>
            </a:lvl1pPr>
            <a:lvl2pPr marL="685800" indent="-228600" algn="l" defTabSz="914400" rtl="0" eaLnBrk="1" latinLnBrk="0" hangingPunct="1">
              <a:lnSpc>
                <a:spcPct val="90000"/>
              </a:lnSpc>
              <a:spcBef>
                <a:spcPts val="500"/>
              </a:spcBef>
              <a:buClr>
                <a:schemeClr val="tx2"/>
              </a:buClr>
              <a:buSzPct val="75000"/>
              <a:buFont typeface="Verdana Pro Light" panose="020B030403050404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tx2"/>
              </a:buClr>
              <a:buSzPct val="75000"/>
              <a:buFont typeface="Wingdings" panose="05000000000000000000" pitchFamily="2" charset="2"/>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bg2"/>
              </a:buClr>
              <a:buSzPct val="75000"/>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6"/>
              </a:buClr>
              <a:buSzPct val="75000"/>
              <a:buFont typeface="Verdana Pro Light" panose="020B030403050404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zh-CN" altLang="en-US" dirty="0">
              <a:latin typeface="微软雅黑" panose="020B0503020204020204" charset="-122"/>
              <a:ea typeface="微软雅黑" panose="020B0503020204020204" charset="-122"/>
              <a:cs typeface="微软雅黑" panose="020B0503020204020204" charset="-122"/>
              <a:sym typeface="+mn-ea"/>
            </a:endParaRPr>
          </a:p>
        </p:txBody>
      </p:sp>
      <p:sp>
        <p:nvSpPr>
          <p:cNvPr id="13" name="文本框 12">
            <a:extLst>
              <a:ext uri="{FF2B5EF4-FFF2-40B4-BE49-F238E27FC236}">
                <a16:creationId xmlns:a16="http://schemas.microsoft.com/office/drawing/2014/main" id="{7978CD3C-E3E9-3166-53F1-5E766BEF3F07}"/>
              </a:ext>
            </a:extLst>
          </p:cNvPr>
          <p:cNvSpPr txBox="1"/>
          <p:nvPr/>
        </p:nvSpPr>
        <p:spPr>
          <a:xfrm>
            <a:off x="8482518" y="2276272"/>
            <a:ext cx="4912469" cy="3658438"/>
          </a:xfrm>
          <a:prstGeom prst="rect">
            <a:avLst/>
          </a:prstGeom>
          <a:noFill/>
        </p:spPr>
        <p:txBody>
          <a:bodyPr wrap="square" rtlCol="0" anchor="t">
            <a:noAutofit/>
          </a:bodyPr>
          <a:lstStyle/>
          <a:p>
            <a:pPr marL="433705" indent="-342900">
              <a:lnSpc>
                <a:spcPct val="130000"/>
              </a:lnSpc>
              <a:buFont typeface="+mj-lt"/>
              <a:buAutoNum type="arabicPeriod"/>
            </a:pPr>
            <a:r>
              <a:rPr lang="zh-CN" altLang="en-US" sz="1600" dirty="0">
                <a:latin typeface="微软雅黑" panose="020B0503020204020204" charset="-122"/>
                <a:ea typeface="微软雅黑" panose="020B0503020204020204" charset="-122"/>
                <a:sym typeface="+mn-ea"/>
              </a:rPr>
              <a:t>会议</a:t>
            </a:r>
            <a:r>
              <a:rPr lang="en-US" altLang="zh-CN" sz="1600" dirty="0">
                <a:latin typeface="微软雅黑" panose="020B0503020204020204" charset="-122"/>
                <a:ea typeface="微软雅黑" panose="020B0503020204020204" charset="-122"/>
                <a:sym typeface="+mn-ea"/>
              </a:rPr>
              <a:t>/</a:t>
            </a:r>
            <a:r>
              <a:rPr lang="zh-CN" altLang="en-US" sz="1600" dirty="0">
                <a:latin typeface="微软雅黑" panose="020B0503020204020204" charset="-122"/>
                <a:ea typeface="微软雅黑" panose="020B0503020204020204" charset="-122"/>
                <a:sym typeface="+mn-ea"/>
              </a:rPr>
              <a:t>项目申请表单，费用分摊勾选</a:t>
            </a:r>
            <a:r>
              <a:rPr lang="en-US" altLang="zh-CN" sz="1600" dirty="0">
                <a:latin typeface="微软雅黑" panose="020B0503020204020204" charset="-122"/>
                <a:ea typeface="微软雅黑" panose="020B0503020204020204" charset="-122"/>
                <a:sym typeface="+mn-ea"/>
              </a:rPr>
              <a:t>”</a:t>
            </a:r>
            <a:r>
              <a:rPr lang="zh-CN" altLang="en-US" sz="1600" dirty="0">
                <a:latin typeface="微软雅黑" panose="020B0503020204020204" charset="-122"/>
                <a:ea typeface="微软雅黑" panose="020B0503020204020204" charset="-122"/>
                <a:sym typeface="+mn-ea"/>
              </a:rPr>
              <a:t> 美团用餐</a:t>
            </a:r>
            <a:r>
              <a:rPr lang="en-US" altLang="zh-CN" sz="1600" dirty="0">
                <a:latin typeface="微软雅黑" panose="020B0503020204020204" charset="-122"/>
                <a:ea typeface="微软雅黑" panose="020B0503020204020204" charset="-122"/>
                <a:sym typeface="+mn-ea"/>
              </a:rPr>
              <a:t>“</a:t>
            </a:r>
            <a:r>
              <a:rPr lang="zh-CN" altLang="en-US" sz="1600" dirty="0">
                <a:latin typeface="微软雅黑" panose="020B0503020204020204" charset="-122"/>
                <a:ea typeface="微软雅黑" panose="020B0503020204020204" charset="-122"/>
                <a:sym typeface="+mn-ea"/>
              </a:rPr>
              <a:t>，填写预算。</a:t>
            </a:r>
          </a:p>
          <a:p>
            <a:pPr marL="433705" indent="-342900">
              <a:lnSpc>
                <a:spcPct val="130000"/>
              </a:lnSpc>
              <a:buFont typeface="+mj-lt"/>
              <a:buAutoNum type="arabicPeriod"/>
            </a:pPr>
            <a:r>
              <a:rPr lang="zh-CN" altLang="en-US" sz="1600" dirty="0">
                <a:latin typeface="微软雅黑" panose="020B0503020204020204" charset="-122"/>
                <a:ea typeface="微软雅黑" panose="020B0503020204020204" charset="-122"/>
                <a:sym typeface="+mn-ea"/>
              </a:rPr>
              <a:t>单据审批通过后，会推送用餐申请单，用户在企业美团可进行关联。</a:t>
            </a:r>
          </a:p>
          <a:p>
            <a:pPr>
              <a:lnSpc>
                <a:spcPct val="110000"/>
              </a:lnSpc>
            </a:pPr>
            <a:endParaRPr lang="zh-CN" altLang="en-US" sz="1600" b="1" dirty="0">
              <a:latin typeface="微软雅黑" panose="020B0503020204020204" pitchFamily="34" charset="-122"/>
              <a:ea typeface="微软雅黑" panose="020B0503020204020204" pitchFamily="34" charset="-122"/>
              <a:sym typeface="+mn-ea"/>
            </a:endParaRPr>
          </a:p>
        </p:txBody>
      </p:sp>
      <p:pic>
        <p:nvPicPr>
          <p:cNvPr id="8" name="图片 7" descr="图形用户界面, 应用程序&#10;&#10;AI 生成的内容可能不正确。">
            <a:extLst>
              <a:ext uri="{FF2B5EF4-FFF2-40B4-BE49-F238E27FC236}">
                <a16:creationId xmlns:a16="http://schemas.microsoft.com/office/drawing/2014/main" id="{9F2A766E-71C5-9028-58DC-132D1B91864B}"/>
              </a:ext>
            </a:extLst>
          </p:cNvPr>
          <p:cNvPicPr>
            <a:picLocks noChangeAspect="1"/>
          </p:cNvPicPr>
          <p:nvPr/>
        </p:nvPicPr>
        <p:blipFill>
          <a:blip r:embed="rId2"/>
          <a:stretch>
            <a:fillRect/>
          </a:stretch>
        </p:blipFill>
        <p:spPr>
          <a:xfrm>
            <a:off x="564945" y="983405"/>
            <a:ext cx="3149673" cy="6480000"/>
          </a:xfrm>
          <a:prstGeom prst="rect">
            <a:avLst/>
          </a:prstGeom>
          <a:ln>
            <a:solidFill>
              <a:schemeClr val="bg1">
                <a:lumMod val="95000"/>
              </a:schemeClr>
            </a:solidFill>
          </a:ln>
        </p:spPr>
      </p:pic>
      <p:pic>
        <p:nvPicPr>
          <p:cNvPr id="4" name="图片 3" descr="图形用户界面, 应用程序, Teams&#10;&#10;AI 生成的内容可能不正确。">
            <a:extLst>
              <a:ext uri="{FF2B5EF4-FFF2-40B4-BE49-F238E27FC236}">
                <a16:creationId xmlns:a16="http://schemas.microsoft.com/office/drawing/2014/main" id="{6E87674B-F673-AD4B-AE0C-539CE3F68E94}"/>
              </a:ext>
            </a:extLst>
          </p:cNvPr>
          <p:cNvPicPr>
            <a:picLocks noChangeAspect="1"/>
          </p:cNvPicPr>
          <p:nvPr/>
        </p:nvPicPr>
        <p:blipFill>
          <a:blip r:embed="rId3"/>
          <a:stretch>
            <a:fillRect/>
          </a:stretch>
        </p:blipFill>
        <p:spPr>
          <a:xfrm>
            <a:off x="3902501" y="983405"/>
            <a:ext cx="3179926" cy="6480000"/>
          </a:xfrm>
          <a:prstGeom prst="rect">
            <a:avLst/>
          </a:prstGeom>
          <a:ln>
            <a:solidFill>
              <a:schemeClr val="bg1">
                <a:lumMod val="95000"/>
              </a:schemeClr>
            </a:solidFill>
          </a:ln>
        </p:spPr>
      </p:pic>
    </p:spTree>
    <p:extLst>
      <p:ext uri="{BB962C8B-B14F-4D97-AF65-F5344CB8AC3E}">
        <p14:creationId xmlns:p14="http://schemas.microsoft.com/office/powerpoint/2010/main" val="55475745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3D7768-26B1-EA27-3B8A-7DF3FBCBEC9E}"/>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1A07D86B-7315-C732-411E-B853B2ECE427}"/>
              </a:ext>
            </a:extLst>
          </p:cNvPr>
          <p:cNvSpPr>
            <a:spLocks noGrp="1"/>
          </p:cNvSpPr>
          <p:nvPr>
            <p:ph type="title"/>
          </p:nvPr>
        </p:nvSpPr>
        <p:spPr/>
        <p:txBody>
          <a:bodyPr/>
          <a:lstStyle/>
          <a:p>
            <a:r>
              <a:rPr lang="en-US" altLang="zh-CN" dirty="0">
                <a:latin typeface="微软雅黑" panose="020B0503020204020204" charset="-122"/>
                <a:ea typeface="微软雅黑" panose="020B0503020204020204" charset="-122"/>
                <a:cs typeface="微软雅黑" panose="020B0503020204020204" charset="-122"/>
                <a:sym typeface="+mn-ea"/>
              </a:rPr>
              <a:t>2.7 </a:t>
            </a:r>
            <a:r>
              <a:rPr lang="zh-CN" altLang="en-US" dirty="0">
                <a:latin typeface="微软雅黑" panose="020B0503020204020204" charset="-122"/>
                <a:ea typeface="微软雅黑" panose="020B0503020204020204" charset="-122"/>
                <a:cs typeface="微软雅黑" panose="020B0503020204020204" charset="-122"/>
                <a:sym typeface="+mn-ea"/>
              </a:rPr>
              <a:t>会议执行 </a:t>
            </a:r>
            <a:r>
              <a:rPr lang="en-US" altLang="zh-CN" dirty="0">
                <a:latin typeface="微软雅黑" panose="020B0503020204020204" charset="-122"/>
                <a:ea typeface="微软雅黑" panose="020B0503020204020204" charset="-122"/>
                <a:cs typeface="微软雅黑" panose="020B0503020204020204" charset="-122"/>
                <a:sym typeface="+mn-ea"/>
              </a:rPr>
              <a:t>– </a:t>
            </a:r>
            <a:r>
              <a:rPr lang="zh-CN" altLang="en-US" dirty="0">
                <a:latin typeface="微软雅黑" panose="020B0503020204020204" charset="-122"/>
                <a:ea typeface="微软雅黑" panose="020B0503020204020204" charset="-122"/>
                <a:cs typeface="微软雅黑" panose="020B0503020204020204" charset="-122"/>
                <a:sym typeface="+mn-ea"/>
              </a:rPr>
              <a:t>查看美团订单</a:t>
            </a:r>
          </a:p>
        </p:txBody>
      </p:sp>
      <p:sp>
        <p:nvSpPr>
          <p:cNvPr id="6" name="文本占位符 1">
            <a:extLst>
              <a:ext uri="{FF2B5EF4-FFF2-40B4-BE49-F238E27FC236}">
                <a16:creationId xmlns:a16="http://schemas.microsoft.com/office/drawing/2014/main" id="{5E430F44-4EAE-AA6A-B301-4C7445E05B40}"/>
              </a:ext>
            </a:extLst>
          </p:cNvPr>
          <p:cNvSpPr>
            <a:spLocks noGrp="1"/>
          </p:cNvSpPr>
          <p:nvPr/>
        </p:nvSpPr>
        <p:spPr>
          <a:xfrm>
            <a:off x="752828" y="836156"/>
            <a:ext cx="10659710" cy="461665"/>
          </a:xfrm>
          <a:prstGeom prst="rect">
            <a:avLst/>
          </a:prstGeom>
        </p:spPr>
        <p:txBody>
          <a:bodyPr vert="horz" lIns="91440" tIns="45720" rIns="91440" bIns="45720" rtlCol="0">
            <a:normAutofit fontScale="97500"/>
          </a:bodyPr>
          <a:lstStyle>
            <a:lvl1pPr marL="0" indent="0" algn="l" defTabSz="914400" rtl="0" eaLnBrk="1" latinLnBrk="0" hangingPunct="1">
              <a:lnSpc>
                <a:spcPct val="90000"/>
              </a:lnSpc>
              <a:spcBef>
                <a:spcPts val="1000"/>
              </a:spcBef>
              <a:buClr>
                <a:schemeClr val="tx2"/>
              </a:buClr>
              <a:buSzPct val="75000"/>
              <a:buFont typeface="Arial" panose="020B0604020202020204" pitchFamily="34" charset="0"/>
              <a:buNone/>
              <a:defRPr sz="2400" b="1" i="0" kern="1200" baseline="0">
                <a:solidFill>
                  <a:schemeClr val="tx1"/>
                </a:solidFill>
                <a:latin typeface="+mj-lt"/>
                <a:ea typeface="+mn-ea"/>
                <a:cs typeface="+mn-cs"/>
              </a:defRPr>
            </a:lvl1pPr>
            <a:lvl2pPr marL="685800" indent="-228600" algn="l" defTabSz="914400" rtl="0" eaLnBrk="1" latinLnBrk="0" hangingPunct="1">
              <a:lnSpc>
                <a:spcPct val="90000"/>
              </a:lnSpc>
              <a:spcBef>
                <a:spcPts val="500"/>
              </a:spcBef>
              <a:buClr>
                <a:schemeClr val="tx2"/>
              </a:buClr>
              <a:buSzPct val="75000"/>
              <a:buFont typeface="Verdana Pro Light" panose="020B030403050404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tx2"/>
              </a:buClr>
              <a:buSzPct val="75000"/>
              <a:buFont typeface="Wingdings" panose="05000000000000000000" pitchFamily="2" charset="2"/>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bg2"/>
              </a:buClr>
              <a:buSzPct val="75000"/>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6"/>
              </a:buClr>
              <a:buSzPct val="75000"/>
              <a:buFont typeface="Verdana Pro Light" panose="020B030403050404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zh-CN" altLang="en-US" dirty="0">
              <a:latin typeface="微软雅黑" panose="020B0503020204020204" charset="-122"/>
              <a:ea typeface="微软雅黑" panose="020B0503020204020204" charset="-122"/>
              <a:cs typeface="微软雅黑" panose="020B0503020204020204" charset="-122"/>
              <a:sym typeface="+mn-ea"/>
            </a:endParaRPr>
          </a:p>
        </p:txBody>
      </p:sp>
      <p:sp>
        <p:nvSpPr>
          <p:cNvPr id="13" name="文本框 12">
            <a:extLst>
              <a:ext uri="{FF2B5EF4-FFF2-40B4-BE49-F238E27FC236}">
                <a16:creationId xmlns:a16="http://schemas.microsoft.com/office/drawing/2014/main" id="{F7AE8933-33AB-28B4-60FD-AB600C847F57}"/>
              </a:ext>
            </a:extLst>
          </p:cNvPr>
          <p:cNvSpPr txBox="1"/>
          <p:nvPr/>
        </p:nvSpPr>
        <p:spPr>
          <a:xfrm>
            <a:off x="5651770" y="2470826"/>
            <a:ext cx="7743217" cy="3463883"/>
          </a:xfrm>
          <a:prstGeom prst="rect">
            <a:avLst/>
          </a:prstGeom>
          <a:noFill/>
        </p:spPr>
        <p:txBody>
          <a:bodyPr wrap="square" rtlCol="0" anchor="t">
            <a:noAutofit/>
          </a:bodyPr>
          <a:lstStyle/>
          <a:p>
            <a:pPr marL="90805" indent="0">
              <a:lnSpc>
                <a:spcPts val="3100"/>
              </a:lnSpc>
              <a:buNone/>
            </a:pPr>
            <a:r>
              <a:rPr lang="zh-CN" altLang="en-US" sz="1600" dirty="0">
                <a:latin typeface="微软雅黑" panose="020B0503020204020204" charset="-122"/>
                <a:ea typeface="微软雅黑" panose="020B0503020204020204" charset="-122"/>
                <a:sym typeface="+mn-ea"/>
              </a:rPr>
              <a:t>一、美团订单关联与拉取</a:t>
            </a:r>
          </a:p>
          <a:p>
            <a:pPr marL="90805">
              <a:lnSpc>
                <a:spcPts val="3100"/>
              </a:lnSpc>
            </a:pPr>
            <a:r>
              <a:rPr lang="en-US" altLang="zh-CN" sz="1600" dirty="0">
                <a:latin typeface="微软雅黑" panose="020B0503020204020204" charset="-122"/>
                <a:ea typeface="微软雅黑" panose="020B0503020204020204" charset="-122"/>
                <a:sym typeface="+mn-ea"/>
              </a:rPr>
              <a:t>1.</a:t>
            </a:r>
            <a:r>
              <a:rPr lang="zh-CN" altLang="en-US" sz="1600" dirty="0">
                <a:latin typeface="微软雅黑" panose="020B0503020204020204" charset="-122"/>
                <a:ea typeface="微软雅黑" panose="020B0503020204020204" charset="-122"/>
                <a:sym typeface="+mn-ea"/>
              </a:rPr>
              <a:t>订单关联：在会议时间内，用户可以在美团上关联同一会议下的订单。</a:t>
            </a:r>
            <a:endParaRPr lang="en-US" altLang="zh-CN" sz="1600" dirty="0">
              <a:latin typeface="微软雅黑" panose="020B0503020204020204" charset="-122"/>
              <a:ea typeface="微软雅黑" panose="020B0503020204020204" charset="-122"/>
              <a:sym typeface="+mn-ea"/>
            </a:endParaRPr>
          </a:p>
          <a:p>
            <a:pPr marL="90805">
              <a:lnSpc>
                <a:spcPts val="3100"/>
              </a:lnSpc>
            </a:pPr>
            <a:r>
              <a:rPr lang="en-US" altLang="zh-CN" sz="1600" dirty="0">
                <a:latin typeface="微软雅黑" panose="020B0503020204020204" charset="-122"/>
                <a:ea typeface="微软雅黑" panose="020B0503020204020204" charset="-122"/>
                <a:sym typeface="+mn-ea"/>
              </a:rPr>
              <a:t>2. </a:t>
            </a:r>
            <a:r>
              <a:rPr lang="zh-CN" altLang="en-US" sz="1600" dirty="0">
                <a:latin typeface="微软雅黑" panose="020B0503020204020204" charset="-122"/>
                <a:ea typeface="微软雅黑" panose="020B0503020204020204" charset="-122"/>
                <a:sym typeface="+mn-ea"/>
              </a:rPr>
              <a:t>订单信息拉取：</a:t>
            </a:r>
            <a:r>
              <a:rPr kumimoji="1" lang="zh-CN" altLang="en-US" sz="1600" dirty="0">
                <a:ln w="12700">
                  <a:noFill/>
                </a:ln>
                <a:solidFill>
                  <a:srgbClr val="000000">
                    <a:alpha val="100000"/>
                  </a:srgbClr>
                </a:solidFill>
                <a:latin typeface="微软雅黑" panose="020B0503020204020204" pitchFamily="34" charset="-122"/>
                <a:ea typeface="微软雅黑" panose="020B0503020204020204" pitchFamily="34" charset="-122"/>
                <a:cs typeface="微软雅黑" panose="020B0503020204020204" charset="-122"/>
              </a:rPr>
              <a:t>会议结束后</a:t>
            </a:r>
            <a:r>
              <a:rPr kumimoji="1" lang="en-US" altLang="zh-CN" sz="1600" dirty="0">
                <a:ln w="12700">
                  <a:noFill/>
                </a:ln>
                <a:solidFill>
                  <a:srgbClr val="000000">
                    <a:alpha val="100000"/>
                  </a:srgbClr>
                </a:solidFill>
                <a:latin typeface="微软雅黑" panose="020B0503020204020204" pitchFamily="34" charset="-122"/>
                <a:ea typeface="微软雅黑" panose="020B0503020204020204" pitchFamily="34" charset="-122"/>
                <a:cs typeface="微软雅黑" panose="020B0503020204020204" charset="-122"/>
              </a:rPr>
              <a:t>10</a:t>
            </a:r>
            <a:r>
              <a:rPr kumimoji="1" lang="zh-CN" altLang="en-US" sz="1600" dirty="0">
                <a:ln w="12700">
                  <a:noFill/>
                </a:ln>
                <a:solidFill>
                  <a:srgbClr val="000000">
                    <a:alpha val="100000"/>
                  </a:srgbClr>
                </a:solidFill>
                <a:latin typeface="微软雅黑" panose="020B0503020204020204" pitchFamily="34" charset="-122"/>
                <a:ea typeface="微软雅黑" panose="020B0503020204020204" pitchFamily="34" charset="-122"/>
                <a:cs typeface="微软雅黑" panose="020B0503020204020204" charset="-122"/>
              </a:rPr>
              <a:t>小时，</a:t>
            </a:r>
            <a:r>
              <a:rPr kumimoji="1" lang="en-US" altLang="zh-CN" sz="1600" dirty="0">
                <a:ln w="12700">
                  <a:noFill/>
                </a:ln>
                <a:solidFill>
                  <a:srgbClr val="000000">
                    <a:alpha val="100000"/>
                  </a:srgbClr>
                </a:solidFill>
                <a:latin typeface="微软雅黑" panose="020B0503020204020204" pitchFamily="34" charset="-122"/>
                <a:ea typeface="微软雅黑" panose="020B0503020204020204" pitchFamily="34" charset="-122"/>
                <a:cs typeface="微软雅黑" panose="020B0503020204020204" charset="-122"/>
              </a:rPr>
              <a:t>Event</a:t>
            </a:r>
            <a:r>
              <a:rPr kumimoji="1" lang="zh-CN" altLang="en-US" sz="1600" dirty="0">
                <a:ln w="12700">
                  <a:noFill/>
                </a:ln>
                <a:solidFill>
                  <a:srgbClr val="000000">
                    <a:alpha val="100000"/>
                  </a:srgbClr>
                </a:solidFill>
                <a:latin typeface="微软雅黑" panose="020B0503020204020204" pitchFamily="34" charset="-122"/>
                <a:ea typeface="微软雅黑" panose="020B0503020204020204" pitchFamily="34" charset="-122"/>
                <a:cs typeface="微软雅黑" panose="020B0503020204020204" charset="-122"/>
              </a:rPr>
              <a:t>系统会主动拉取一次。支持自动拉取</a:t>
            </a:r>
            <a:r>
              <a:rPr kumimoji="1" lang="en-US" altLang="zh-CN" sz="1600" dirty="0">
                <a:ln w="12700">
                  <a:noFill/>
                </a:ln>
                <a:solidFill>
                  <a:srgbClr val="000000">
                    <a:alpha val="100000"/>
                  </a:srgbClr>
                </a:solidFill>
                <a:latin typeface="微软雅黑" panose="020B0503020204020204" pitchFamily="34" charset="-122"/>
                <a:ea typeface="微软雅黑" panose="020B0503020204020204" pitchFamily="34" charset="-122"/>
                <a:cs typeface="微软雅黑" panose="020B0503020204020204" charset="-122"/>
              </a:rPr>
              <a:t>+</a:t>
            </a:r>
            <a:r>
              <a:rPr kumimoji="1" lang="zh-CN" altLang="en-US" sz="1600" dirty="0">
                <a:ln w="12700">
                  <a:noFill/>
                </a:ln>
                <a:solidFill>
                  <a:srgbClr val="000000">
                    <a:alpha val="100000"/>
                  </a:srgbClr>
                </a:solidFill>
                <a:latin typeface="微软雅黑" panose="020B0503020204020204" pitchFamily="34" charset="-122"/>
                <a:ea typeface="微软雅黑" panose="020B0503020204020204" pitchFamily="34" charset="-122"/>
                <a:cs typeface="微软雅黑" panose="020B0503020204020204" charset="-122"/>
              </a:rPr>
              <a:t>人工拉取。</a:t>
            </a:r>
            <a:endParaRPr kumimoji="1" lang="en-US" altLang="zh-CN" sz="1600" dirty="0">
              <a:ln w="12700">
                <a:noFill/>
              </a:ln>
              <a:solidFill>
                <a:srgbClr val="000000">
                  <a:alpha val="100000"/>
                </a:srgbClr>
              </a:solidFill>
              <a:latin typeface="微软雅黑" panose="020B0503020204020204" pitchFamily="34" charset="-122"/>
              <a:ea typeface="微软雅黑" panose="020B0503020204020204" pitchFamily="34" charset="-122"/>
              <a:cs typeface="微软雅黑" panose="020B0503020204020204" charset="-122"/>
            </a:endParaRPr>
          </a:p>
          <a:p>
            <a:pPr marL="90805">
              <a:lnSpc>
                <a:spcPts val="3100"/>
              </a:lnSpc>
            </a:pPr>
            <a:r>
              <a:rPr lang="zh-CN" altLang="en-US" sz="1600" dirty="0">
                <a:latin typeface="微软雅黑" panose="020B0503020204020204" charset="-122"/>
                <a:ea typeface="微软雅黑" panose="020B0503020204020204" charset="-122"/>
                <a:sym typeface="+mn-ea"/>
              </a:rPr>
              <a:t>二、订单信息刷新</a:t>
            </a:r>
          </a:p>
          <a:p>
            <a:pPr marL="90805">
              <a:lnSpc>
                <a:spcPts val="3100"/>
              </a:lnSpc>
            </a:pPr>
            <a:r>
              <a:rPr lang="en-US" altLang="zh-CN" sz="1600" dirty="0">
                <a:latin typeface="微软雅黑" panose="020B0503020204020204" charset="-122"/>
                <a:ea typeface="微软雅黑" panose="020B0503020204020204" charset="-122"/>
                <a:sym typeface="+mn-ea"/>
              </a:rPr>
              <a:t>1. </a:t>
            </a:r>
            <a:r>
              <a:rPr lang="zh-CN" altLang="en-US" sz="1600" dirty="0">
                <a:latin typeface="微软雅黑" panose="020B0503020204020204" charset="-122"/>
                <a:ea typeface="微软雅黑" panose="020B0503020204020204" charset="-122"/>
                <a:sym typeface="+mn-ea"/>
              </a:rPr>
              <a:t>主动刷新功能：用户可以点击“重新拉取”按钮，主动刷新订单信息，以获取最新的订单数据。</a:t>
            </a:r>
          </a:p>
          <a:p>
            <a:pPr marL="90805">
              <a:lnSpc>
                <a:spcPts val="3100"/>
              </a:lnSpc>
            </a:pPr>
            <a:endParaRPr kumimoji="1" lang="en-US" altLang="zh-CN" sz="1600" dirty="0">
              <a:ln w="12700">
                <a:noFill/>
              </a:ln>
              <a:solidFill>
                <a:srgbClr val="000000">
                  <a:alpha val="100000"/>
                </a:srgbClr>
              </a:solidFill>
              <a:latin typeface="微软雅黑" panose="020B0503020204020204" pitchFamily="34" charset="-122"/>
              <a:ea typeface="微软雅黑" panose="020B0503020204020204" pitchFamily="34" charset="-122"/>
              <a:cs typeface="微软雅黑" panose="020B0503020204020204" charset="-122"/>
            </a:endParaRPr>
          </a:p>
          <a:p>
            <a:pPr marL="433705" indent="-342900">
              <a:lnSpc>
                <a:spcPct val="130000"/>
              </a:lnSpc>
              <a:buFont typeface="+mj-lt"/>
              <a:buAutoNum type="arabicPeriod"/>
            </a:pPr>
            <a:endParaRPr lang="zh-CN" altLang="en-US" sz="1600" b="1" dirty="0">
              <a:latin typeface="微软雅黑" panose="020B0503020204020204" pitchFamily="34" charset="-122"/>
              <a:ea typeface="微软雅黑" panose="020B0503020204020204" pitchFamily="34" charset="-122"/>
              <a:sym typeface="+mn-ea"/>
            </a:endParaRPr>
          </a:p>
        </p:txBody>
      </p:sp>
      <p:pic>
        <p:nvPicPr>
          <p:cNvPr id="5" name="图片 4" descr="图形用户界面, 应用程序&#10;&#10;AI 生成的内容可能不正确。">
            <a:extLst>
              <a:ext uri="{FF2B5EF4-FFF2-40B4-BE49-F238E27FC236}">
                <a16:creationId xmlns:a16="http://schemas.microsoft.com/office/drawing/2014/main" id="{DA9903CA-852C-60E5-8054-C2666FB1D916}"/>
              </a:ext>
            </a:extLst>
          </p:cNvPr>
          <p:cNvPicPr>
            <a:picLocks noChangeAspect="1"/>
          </p:cNvPicPr>
          <p:nvPr/>
        </p:nvPicPr>
        <p:blipFill>
          <a:blip r:embed="rId2"/>
          <a:stretch>
            <a:fillRect/>
          </a:stretch>
        </p:blipFill>
        <p:spPr>
          <a:xfrm>
            <a:off x="564945" y="998894"/>
            <a:ext cx="3168704" cy="6480000"/>
          </a:xfrm>
          <a:prstGeom prst="rect">
            <a:avLst/>
          </a:prstGeom>
          <a:ln>
            <a:solidFill>
              <a:schemeClr val="bg1">
                <a:lumMod val="95000"/>
              </a:schemeClr>
            </a:solidFill>
          </a:ln>
        </p:spPr>
      </p:pic>
    </p:spTree>
    <p:extLst>
      <p:ext uri="{BB962C8B-B14F-4D97-AF65-F5344CB8AC3E}">
        <p14:creationId xmlns:p14="http://schemas.microsoft.com/office/powerpoint/2010/main" val="127609697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C73756-6C15-B2DE-0B75-75DE8C64C267}"/>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AFD41698-8DE2-BDCA-B0D6-53FCF543C848}"/>
              </a:ext>
            </a:extLst>
          </p:cNvPr>
          <p:cNvSpPr>
            <a:spLocks noGrp="1"/>
          </p:cNvSpPr>
          <p:nvPr>
            <p:ph type="title"/>
          </p:nvPr>
        </p:nvSpPr>
        <p:spPr/>
        <p:txBody>
          <a:bodyPr/>
          <a:lstStyle/>
          <a:p>
            <a:r>
              <a:rPr lang="en-US" altLang="zh-CN" dirty="0">
                <a:latin typeface="微软雅黑" panose="020B0503020204020204" charset="-122"/>
                <a:ea typeface="微软雅黑" panose="020B0503020204020204" charset="-122"/>
                <a:cs typeface="微软雅黑" panose="020B0503020204020204" charset="-122"/>
                <a:sym typeface="+mn-ea"/>
              </a:rPr>
              <a:t>2.7 </a:t>
            </a:r>
            <a:r>
              <a:rPr lang="zh-CN" altLang="en-US" dirty="0">
                <a:latin typeface="微软雅黑" panose="020B0503020204020204" charset="-122"/>
                <a:ea typeface="微软雅黑" panose="020B0503020204020204" charset="-122"/>
                <a:cs typeface="微软雅黑" panose="020B0503020204020204" charset="-122"/>
                <a:sym typeface="+mn-ea"/>
              </a:rPr>
              <a:t>会议执行 </a:t>
            </a:r>
            <a:r>
              <a:rPr lang="en-US" altLang="zh-CN" dirty="0">
                <a:latin typeface="微软雅黑" panose="020B0503020204020204" charset="-122"/>
                <a:ea typeface="微软雅黑" panose="020B0503020204020204" charset="-122"/>
                <a:cs typeface="微软雅黑" panose="020B0503020204020204" charset="-122"/>
                <a:sym typeface="+mn-ea"/>
              </a:rPr>
              <a:t>– </a:t>
            </a:r>
            <a:r>
              <a:rPr lang="zh-CN" altLang="en-US" dirty="0">
                <a:latin typeface="微软雅黑" panose="020B0503020204020204" charset="-122"/>
                <a:ea typeface="微软雅黑" panose="020B0503020204020204" charset="-122"/>
                <a:cs typeface="微软雅黑" panose="020B0503020204020204" charset="-122"/>
                <a:sym typeface="+mn-ea"/>
              </a:rPr>
              <a:t>关会确认</a:t>
            </a:r>
          </a:p>
        </p:txBody>
      </p:sp>
      <p:sp>
        <p:nvSpPr>
          <p:cNvPr id="6" name="文本占位符 1">
            <a:extLst>
              <a:ext uri="{FF2B5EF4-FFF2-40B4-BE49-F238E27FC236}">
                <a16:creationId xmlns:a16="http://schemas.microsoft.com/office/drawing/2014/main" id="{6FDDF61C-22D3-D159-CC44-1B82168FA236}"/>
              </a:ext>
            </a:extLst>
          </p:cNvPr>
          <p:cNvSpPr>
            <a:spLocks noGrp="1"/>
          </p:cNvSpPr>
          <p:nvPr/>
        </p:nvSpPr>
        <p:spPr>
          <a:xfrm>
            <a:off x="752828" y="836156"/>
            <a:ext cx="10659710" cy="461665"/>
          </a:xfrm>
          <a:prstGeom prst="rect">
            <a:avLst/>
          </a:prstGeom>
        </p:spPr>
        <p:txBody>
          <a:bodyPr vert="horz" lIns="91440" tIns="45720" rIns="91440" bIns="45720" rtlCol="0">
            <a:normAutofit fontScale="97500"/>
          </a:bodyPr>
          <a:lstStyle>
            <a:lvl1pPr marL="0" indent="0" algn="l" defTabSz="914400" rtl="0" eaLnBrk="1" latinLnBrk="0" hangingPunct="1">
              <a:lnSpc>
                <a:spcPct val="90000"/>
              </a:lnSpc>
              <a:spcBef>
                <a:spcPts val="1000"/>
              </a:spcBef>
              <a:buClr>
                <a:schemeClr val="tx2"/>
              </a:buClr>
              <a:buSzPct val="75000"/>
              <a:buFont typeface="Arial" panose="020B0604020202020204" pitchFamily="34" charset="0"/>
              <a:buNone/>
              <a:defRPr sz="2400" b="1" i="0" kern="1200" baseline="0">
                <a:solidFill>
                  <a:schemeClr val="tx1"/>
                </a:solidFill>
                <a:latin typeface="+mj-lt"/>
                <a:ea typeface="+mn-ea"/>
                <a:cs typeface="+mn-cs"/>
              </a:defRPr>
            </a:lvl1pPr>
            <a:lvl2pPr marL="685800" indent="-228600" algn="l" defTabSz="914400" rtl="0" eaLnBrk="1" latinLnBrk="0" hangingPunct="1">
              <a:lnSpc>
                <a:spcPct val="90000"/>
              </a:lnSpc>
              <a:spcBef>
                <a:spcPts val="500"/>
              </a:spcBef>
              <a:buClr>
                <a:schemeClr val="tx2"/>
              </a:buClr>
              <a:buSzPct val="75000"/>
              <a:buFont typeface="Verdana Pro Light" panose="020B030403050404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tx2"/>
              </a:buClr>
              <a:buSzPct val="75000"/>
              <a:buFont typeface="Wingdings" panose="05000000000000000000" pitchFamily="2" charset="2"/>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bg2"/>
              </a:buClr>
              <a:buSzPct val="75000"/>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6"/>
              </a:buClr>
              <a:buSzPct val="75000"/>
              <a:buFont typeface="Verdana Pro Light" panose="020B030403050404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zh-CN" altLang="en-US" dirty="0">
              <a:latin typeface="微软雅黑" panose="020B0503020204020204" charset="-122"/>
              <a:ea typeface="微软雅黑" panose="020B0503020204020204" charset="-122"/>
              <a:cs typeface="微软雅黑" panose="020B0503020204020204" charset="-122"/>
              <a:sym typeface="+mn-ea"/>
            </a:endParaRPr>
          </a:p>
        </p:txBody>
      </p:sp>
      <p:sp>
        <p:nvSpPr>
          <p:cNvPr id="13" name="文本框 12">
            <a:extLst>
              <a:ext uri="{FF2B5EF4-FFF2-40B4-BE49-F238E27FC236}">
                <a16:creationId xmlns:a16="http://schemas.microsoft.com/office/drawing/2014/main" id="{0BD6848E-701E-C1A7-7FA0-A37573CBC197}"/>
              </a:ext>
            </a:extLst>
          </p:cNvPr>
          <p:cNvSpPr txBox="1"/>
          <p:nvPr/>
        </p:nvSpPr>
        <p:spPr>
          <a:xfrm>
            <a:off x="5437762" y="1848255"/>
            <a:ext cx="7957225" cy="4086454"/>
          </a:xfrm>
          <a:prstGeom prst="rect">
            <a:avLst/>
          </a:prstGeom>
          <a:noFill/>
        </p:spPr>
        <p:txBody>
          <a:bodyPr wrap="square" rtlCol="0" anchor="t">
            <a:noAutofit/>
          </a:bodyPr>
          <a:lstStyle/>
          <a:p>
            <a:pPr marL="90805">
              <a:lnSpc>
                <a:spcPts val="3100"/>
              </a:lnSpc>
            </a:pPr>
            <a:r>
              <a:rPr lang="zh-CN" altLang="en-US" sz="1600" dirty="0">
                <a:latin typeface="微软雅黑" panose="020B0503020204020204" charset="-122"/>
                <a:ea typeface="微软雅黑" panose="020B0503020204020204" charset="-122"/>
                <a:cs typeface="微软雅黑" panose="020B0503020204020204" charset="-122"/>
              </a:rPr>
              <a:t>会议结束后，会议负责人可在会议详情界面</a:t>
            </a:r>
            <a:r>
              <a:rPr lang="en-US" altLang="zh-CN" sz="1600" dirty="0">
                <a:latin typeface="微软雅黑" panose="020B0503020204020204" charset="-122"/>
                <a:ea typeface="微软雅黑" panose="020B0503020204020204" charset="-122"/>
                <a:cs typeface="微软雅黑" panose="020B0503020204020204" charset="-122"/>
              </a:rPr>
              <a:t> - </a:t>
            </a:r>
            <a:r>
              <a:rPr lang="zh-CN" altLang="en-US" sz="1600" b="1" dirty="0">
                <a:latin typeface="微软雅黑" panose="020B0503020204020204" charset="-122"/>
                <a:ea typeface="微软雅黑" panose="020B0503020204020204" charset="-122"/>
                <a:cs typeface="微软雅黑" panose="020B0503020204020204" charset="-122"/>
              </a:rPr>
              <a:t>会后结算</a:t>
            </a:r>
            <a:r>
              <a:rPr lang="zh-CN" altLang="en-US" sz="1600" dirty="0">
                <a:latin typeface="微软雅黑" panose="020B0503020204020204" charset="-122"/>
                <a:ea typeface="微软雅黑" panose="020B0503020204020204" charset="-122"/>
                <a:cs typeface="微软雅黑" panose="020B0503020204020204" charset="-122"/>
              </a:rPr>
              <a:t>区域，</a:t>
            </a:r>
            <a:r>
              <a:rPr lang="zh-CN" altLang="en-US" sz="1600" b="1" dirty="0">
                <a:latin typeface="微软雅黑" panose="020B0503020204020204" charset="-122"/>
                <a:ea typeface="微软雅黑" panose="020B0503020204020204" charset="-122"/>
                <a:cs typeface="微软雅黑" panose="020B0503020204020204" charset="-122"/>
              </a:rPr>
              <a:t>确认会议实际信息</a:t>
            </a:r>
            <a:r>
              <a:rPr lang="zh-CN" altLang="en-US" sz="1600" dirty="0">
                <a:latin typeface="微软雅黑" panose="020B0503020204020204" charset="-122"/>
                <a:ea typeface="微软雅黑" panose="020B0503020204020204" charset="-122"/>
                <a:cs typeface="微软雅黑" panose="020B0503020204020204" charset="-122"/>
              </a:rPr>
              <a:t>部分，点击“</a:t>
            </a:r>
            <a:r>
              <a:rPr lang="zh-CN" altLang="en-US" sz="1600" b="1" dirty="0">
                <a:latin typeface="微软雅黑" panose="020B0503020204020204" charset="-122"/>
                <a:ea typeface="微软雅黑" panose="020B0503020204020204" charset="-122"/>
                <a:cs typeface="微软雅黑" panose="020B0503020204020204" charset="-122"/>
              </a:rPr>
              <a:t>立即确认</a:t>
            </a:r>
            <a:r>
              <a:rPr lang="zh-CN" altLang="en-US" sz="1600" dirty="0">
                <a:latin typeface="微软雅黑" panose="020B0503020204020204" charset="-122"/>
                <a:ea typeface="微软雅黑" panose="020B0503020204020204" charset="-122"/>
                <a:cs typeface="微软雅黑" panose="020B0503020204020204" charset="-122"/>
              </a:rPr>
              <a:t>”按钮，进行会后确认操作</a:t>
            </a:r>
            <a:endParaRPr lang="en-US" altLang="zh-CN" sz="1600" dirty="0">
              <a:latin typeface="微软雅黑" panose="020B0503020204020204" charset="-122"/>
              <a:ea typeface="微软雅黑" panose="020B0503020204020204" charset="-122"/>
              <a:cs typeface="微软雅黑" panose="020B0503020204020204" charset="-122"/>
            </a:endParaRPr>
          </a:p>
          <a:p>
            <a:pPr marL="90805">
              <a:lnSpc>
                <a:spcPts val="3100"/>
              </a:lnSpc>
            </a:pPr>
            <a:endParaRPr lang="zh-CN" altLang="en-US" sz="1600" dirty="0">
              <a:latin typeface="微软雅黑" panose="020B0503020204020204" charset="-122"/>
              <a:ea typeface="微软雅黑" panose="020B0503020204020204" charset="-122"/>
              <a:cs typeface="微软雅黑" panose="020B0503020204020204" charset="-122"/>
            </a:endParaRPr>
          </a:p>
          <a:p>
            <a:r>
              <a:rPr lang="en-US" altLang="zh-CN" sz="1600" dirty="0">
                <a:latin typeface="微软雅黑" panose="020B0503020204020204" pitchFamily="34" charset="-122"/>
                <a:ea typeface="微软雅黑" panose="020B0503020204020204" pitchFamily="34" charset="-122"/>
              </a:rPr>
              <a:t>1. </a:t>
            </a:r>
            <a:r>
              <a:rPr lang="zh-CN" altLang="en-US" sz="1600" dirty="0">
                <a:latin typeface="微软雅黑" panose="020B0503020204020204" pitchFamily="34" charset="-122"/>
                <a:ea typeface="微软雅黑" panose="020B0503020204020204" pitchFamily="34" charset="-122"/>
              </a:rPr>
              <a:t>审批流：关会确认会议实际信息无需审批流；</a:t>
            </a:r>
          </a:p>
          <a:p>
            <a:r>
              <a:rPr lang="en-US" altLang="zh-CN" sz="1600" dirty="0">
                <a:latin typeface="微软雅黑" panose="020B0503020204020204" pitchFamily="34" charset="-122"/>
                <a:ea typeface="微软雅黑" panose="020B0503020204020204" pitchFamily="34" charset="-122"/>
              </a:rPr>
              <a:t>2. </a:t>
            </a:r>
            <a:r>
              <a:rPr lang="zh-CN" altLang="en-US" sz="1600" dirty="0">
                <a:latin typeface="微软雅黑" panose="020B0503020204020204" pitchFamily="34" charset="-122"/>
                <a:ea typeface="微软雅黑" panose="020B0503020204020204" pitchFamily="34" charset="-122"/>
              </a:rPr>
              <a:t>会议结束后，一直不做会议确认，不取消会议（尚未关会的话，第</a:t>
            </a:r>
            <a:r>
              <a:rPr lang="en-US" altLang="zh-CN" sz="1600" dirty="0">
                <a:latin typeface="微软雅黑" panose="020B0503020204020204" pitchFamily="34" charset="-122"/>
                <a:ea typeface="微软雅黑" panose="020B0503020204020204" pitchFamily="34" charset="-122"/>
              </a:rPr>
              <a:t>7</a:t>
            </a:r>
            <a:r>
              <a:rPr lang="zh-CN" altLang="en-US" sz="1600" dirty="0">
                <a:latin typeface="微软雅黑" panose="020B0503020204020204" pitchFamily="34" charset="-122"/>
                <a:ea typeface="微软雅黑" panose="020B0503020204020204" pitchFamily="34" charset="-122"/>
              </a:rPr>
              <a:t>天、</a:t>
            </a:r>
            <a:r>
              <a:rPr lang="en-US" altLang="zh-CN" sz="1600" dirty="0">
                <a:latin typeface="微软雅黑" panose="020B0503020204020204" pitchFamily="34" charset="-122"/>
                <a:ea typeface="微软雅黑" panose="020B0503020204020204" pitchFamily="34" charset="-122"/>
              </a:rPr>
              <a:t>30</a:t>
            </a:r>
            <a:r>
              <a:rPr lang="zh-CN" altLang="en-US" sz="1600" dirty="0">
                <a:latin typeface="微软雅黑" panose="020B0503020204020204" pitchFamily="34" charset="-122"/>
                <a:ea typeface="微软雅黑" panose="020B0503020204020204" pitchFamily="34" charset="-122"/>
              </a:rPr>
              <a:t>天给会议负责人推送相应邮件</a:t>
            </a:r>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企业微信提醒）；</a:t>
            </a:r>
          </a:p>
          <a:p>
            <a:r>
              <a:rPr lang="en-US" altLang="zh-CN" sz="1600" dirty="0">
                <a:latin typeface="微软雅黑" panose="020B0503020204020204" pitchFamily="34" charset="-122"/>
                <a:ea typeface="微软雅黑" panose="020B0503020204020204" pitchFamily="34" charset="-122"/>
              </a:rPr>
              <a:t>3. </a:t>
            </a:r>
            <a:r>
              <a:rPr lang="zh-CN" altLang="en-US" sz="1600" dirty="0">
                <a:solidFill>
                  <a:srgbClr val="FF0000"/>
                </a:solidFill>
                <a:latin typeface="微软雅黑" panose="020B0503020204020204" pitchFamily="34" charset="-122"/>
                <a:ea typeface="微软雅黑" panose="020B0503020204020204" pitchFamily="34" charset="-122"/>
              </a:rPr>
              <a:t>确认会议已执行后，不可取消会议；</a:t>
            </a:r>
          </a:p>
          <a:p>
            <a:r>
              <a:rPr lang="en-US" altLang="zh-CN" sz="1600" dirty="0">
                <a:latin typeface="微软雅黑" panose="020B0503020204020204" pitchFamily="34" charset="-122"/>
                <a:ea typeface="微软雅黑" panose="020B0503020204020204" pitchFamily="34" charset="-122"/>
              </a:rPr>
              <a:t>4. </a:t>
            </a:r>
            <a:r>
              <a:rPr lang="zh-CN" altLang="en-US" sz="1600" dirty="0">
                <a:latin typeface="微软雅黑" panose="020B0503020204020204" pitchFamily="34" charset="-122"/>
                <a:ea typeface="微软雅黑" panose="020B0503020204020204" pitchFamily="34" charset="-122"/>
              </a:rPr>
              <a:t>确认会议已执行并提交会议实际信息后，在确认结算完成前可进行不限次数、不限时效性的编辑，但无法编辑“会议是否已举办”字段（默认为是），其他字段都可进行编辑，而且也需要校验字段逻辑（例如人数比例等），提交后更新提交时间；</a:t>
            </a:r>
          </a:p>
          <a:p>
            <a:r>
              <a:rPr lang="en-US" altLang="zh-CN" sz="1600" dirty="0">
                <a:latin typeface="微软雅黑" panose="020B0503020204020204" pitchFamily="34" charset="-122"/>
                <a:ea typeface="微软雅黑" panose="020B0503020204020204" pitchFamily="34" charset="-122"/>
              </a:rPr>
              <a:t>5. </a:t>
            </a:r>
            <a:r>
              <a:rPr lang="zh-CN" altLang="en-US" sz="1600" dirty="0">
                <a:latin typeface="微软雅黑" panose="020B0503020204020204" pitchFamily="34" charset="-122"/>
                <a:ea typeface="微软雅黑" panose="020B0503020204020204" pitchFamily="34" charset="-122"/>
              </a:rPr>
              <a:t>确认会议未执行，则取消会议，不可进行再次编辑；</a:t>
            </a:r>
          </a:p>
          <a:p>
            <a:pPr marL="90805">
              <a:lnSpc>
                <a:spcPts val="3100"/>
              </a:lnSpc>
            </a:pPr>
            <a:endParaRPr kumimoji="1" lang="en-US" altLang="zh-CN" sz="1600" dirty="0">
              <a:ln w="12700">
                <a:noFill/>
              </a:ln>
              <a:solidFill>
                <a:srgbClr val="000000">
                  <a:alpha val="100000"/>
                </a:srgbClr>
              </a:solidFill>
              <a:latin typeface="微软雅黑" panose="020B0503020204020204" pitchFamily="34" charset="-122"/>
              <a:ea typeface="微软雅黑" panose="020B0503020204020204" pitchFamily="34" charset="-122"/>
              <a:cs typeface="微软雅黑" panose="020B0503020204020204" charset="-122"/>
            </a:endParaRPr>
          </a:p>
          <a:p>
            <a:pPr marL="433705" indent="-342900">
              <a:lnSpc>
                <a:spcPct val="130000"/>
              </a:lnSpc>
              <a:buFont typeface="+mj-lt"/>
              <a:buAutoNum type="arabicPeriod"/>
            </a:pPr>
            <a:endParaRPr lang="zh-CN" altLang="en-US" sz="1600" b="1" dirty="0">
              <a:latin typeface="微软雅黑" panose="020B0503020204020204" pitchFamily="34" charset="-122"/>
              <a:ea typeface="微软雅黑" panose="020B0503020204020204" pitchFamily="34" charset="-122"/>
              <a:sym typeface="+mn-ea"/>
            </a:endParaRPr>
          </a:p>
        </p:txBody>
      </p:sp>
      <p:pic>
        <p:nvPicPr>
          <p:cNvPr id="4" name="图片 3" descr="图形用户界面, 应用程序, Teams&#10;&#10;AI 生成的内容可能不正确。">
            <a:extLst>
              <a:ext uri="{FF2B5EF4-FFF2-40B4-BE49-F238E27FC236}">
                <a16:creationId xmlns:a16="http://schemas.microsoft.com/office/drawing/2014/main" id="{49B76A18-D564-9D97-807B-A8BE7614EFD1}"/>
              </a:ext>
            </a:extLst>
          </p:cNvPr>
          <p:cNvPicPr>
            <a:picLocks noChangeAspect="1"/>
          </p:cNvPicPr>
          <p:nvPr/>
        </p:nvPicPr>
        <p:blipFill>
          <a:blip r:embed="rId2"/>
          <a:stretch>
            <a:fillRect/>
          </a:stretch>
        </p:blipFill>
        <p:spPr>
          <a:xfrm>
            <a:off x="564945" y="991950"/>
            <a:ext cx="3188446" cy="6480000"/>
          </a:xfrm>
          <a:prstGeom prst="rect">
            <a:avLst/>
          </a:prstGeom>
          <a:ln>
            <a:solidFill>
              <a:schemeClr val="bg1">
                <a:lumMod val="95000"/>
              </a:schemeClr>
            </a:solidFill>
          </a:ln>
        </p:spPr>
      </p:pic>
    </p:spTree>
    <p:extLst>
      <p:ext uri="{BB962C8B-B14F-4D97-AF65-F5344CB8AC3E}">
        <p14:creationId xmlns:p14="http://schemas.microsoft.com/office/powerpoint/2010/main" val="395613513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DC868B-8B08-3CA3-29DC-B03B12E27967}"/>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451056E7-799D-3B7E-A0A1-6243D72C88ED}"/>
              </a:ext>
            </a:extLst>
          </p:cNvPr>
          <p:cNvSpPr>
            <a:spLocks noGrp="1"/>
          </p:cNvSpPr>
          <p:nvPr>
            <p:ph type="title"/>
          </p:nvPr>
        </p:nvSpPr>
        <p:spPr/>
        <p:txBody>
          <a:bodyPr/>
          <a:lstStyle/>
          <a:p>
            <a:r>
              <a:rPr lang="en-US" altLang="zh-CN" dirty="0">
                <a:latin typeface="微软雅黑" panose="020B0503020204020204" charset="-122"/>
                <a:ea typeface="微软雅黑" panose="020B0503020204020204" charset="-122"/>
                <a:cs typeface="微软雅黑" panose="020B0503020204020204" charset="-122"/>
                <a:sym typeface="+mn-ea"/>
              </a:rPr>
              <a:t>2.7 </a:t>
            </a:r>
            <a:r>
              <a:rPr lang="zh-CN" altLang="en-US" dirty="0">
                <a:latin typeface="微软雅黑" panose="020B0503020204020204" charset="-122"/>
                <a:ea typeface="微软雅黑" panose="020B0503020204020204" charset="-122"/>
                <a:cs typeface="微软雅黑" panose="020B0503020204020204" charset="-122"/>
                <a:sym typeface="+mn-ea"/>
              </a:rPr>
              <a:t>会议执行 </a:t>
            </a:r>
            <a:r>
              <a:rPr lang="en-US" altLang="zh-CN" dirty="0">
                <a:latin typeface="微软雅黑" panose="020B0503020204020204" charset="-122"/>
                <a:ea typeface="微软雅黑" panose="020B0503020204020204" charset="-122"/>
                <a:cs typeface="微软雅黑" panose="020B0503020204020204" charset="-122"/>
                <a:sym typeface="+mn-ea"/>
              </a:rPr>
              <a:t>– </a:t>
            </a:r>
            <a:r>
              <a:rPr lang="zh-CN" altLang="en-US" dirty="0">
                <a:latin typeface="微软雅黑" panose="020B0503020204020204" charset="-122"/>
                <a:ea typeface="微软雅黑" panose="020B0503020204020204" charset="-122"/>
                <a:cs typeface="微软雅黑" panose="020B0503020204020204" charset="-122"/>
                <a:sym typeface="+mn-ea"/>
              </a:rPr>
              <a:t>填写实际会议信息</a:t>
            </a:r>
          </a:p>
        </p:txBody>
      </p:sp>
      <p:sp>
        <p:nvSpPr>
          <p:cNvPr id="6" name="文本占位符 1">
            <a:extLst>
              <a:ext uri="{FF2B5EF4-FFF2-40B4-BE49-F238E27FC236}">
                <a16:creationId xmlns:a16="http://schemas.microsoft.com/office/drawing/2014/main" id="{C9E46902-0D5A-D487-823A-AF5E292BB78B}"/>
              </a:ext>
            </a:extLst>
          </p:cNvPr>
          <p:cNvSpPr>
            <a:spLocks noGrp="1"/>
          </p:cNvSpPr>
          <p:nvPr/>
        </p:nvSpPr>
        <p:spPr>
          <a:xfrm>
            <a:off x="752828" y="836156"/>
            <a:ext cx="10659710" cy="461665"/>
          </a:xfrm>
          <a:prstGeom prst="rect">
            <a:avLst/>
          </a:prstGeom>
        </p:spPr>
        <p:txBody>
          <a:bodyPr vert="horz" lIns="91440" tIns="45720" rIns="91440" bIns="45720" rtlCol="0">
            <a:normAutofit fontScale="97500"/>
          </a:bodyPr>
          <a:lstStyle>
            <a:lvl1pPr marL="0" indent="0" algn="l" defTabSz="914400" rtl="0" eaLnBrk="1" latinLnBrk="0" hangingPunct="1">
              <a:lnSpc>
                <a:spcPct val="90000"/>
              </a:lnSpc>
              <a:spcBef>
                <a:spcPts val="1000"/>
              </a:spcBef>
              <a:buClr>
                <a:schemeClr val="tx2"/>
              </a:buClr>
              <a:buSzPct val="75000"/>
              <a:buFont typeface="Arial" panose="020B0604020202020204" pitchFamily="34" charset="0"/>
              <a:buNone/>
              <a:defRPr sz="2400" b="1" i="0" kern="1200" baseline="0">
                <a:solidFill>
                  <a:schemeClr val="tx1"/>
                </a:solidFill>
                <a:latin typeface="+mj-lt"/>
                <a:ea typeface="+mn-ea"/>
                <a:cs typeface="+mn-cs"/>
              </a:defRPr>
            </a:lvl1pPr>
            <a:lvl2pPr marL="685800" indent="-228600" algn="l" defTabSz="914400" rtl="0" eaLnBrk="1" latinLnBrk="0" hangingPunct="1">
              <a:lnSpc>
                <a:spcPct val="90000"/>
              </a:lnSpc>
              <a:spcBef>
                <a:spcPts val="500"/>
              </a:spcBef>
              <a:buClr>
                <a:schemeClr val="tx2"/>
              </a:buClr>
              <a:buSzPct val="75000"/>
              <a:buFont typeface="Verdana Pro Light" panose="020B030403050404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tx2"/>
              </a:buClr>
              <a:buSzPct val="75000"/>
              <a:buFont typeface="Wingdings" panose="05000000000000000000" pitchFamily="2" charset="2"/>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bg2"/>
              </a:buClr>
              <a:buSzPct val="75000"/>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6"/>
              </a:buClr>
              <a:buSzPct val="75000"/>
              <a:buFont typeface="Verdana Pro Light" panose="020B030403050404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zh-CN" altLang="en-US" dirty="0">
              <a:latin typeface="微软雅黑" panose="020B0503020204020204" charset="-122"/>
              <a:ea typeface="微软雅黑" panose="020B0503020204020204" charset="-122"/>
              <a:cs typeface="微软雅黑" panose="020B0503020204020204" charset="-122"/>
              <a:sym typeface="+mn-ea"/>
            </a:endParaRPr>
          </a:p>
        </p:txBody>
      </p:sp>
      <p:sp>
        <p:nvSpPr>
          <p:cNvPr id="13" name="文本框 12">
            <a:extLst>
              <a:ext uri="{FF2B5EF4-FFF2-40B4-BE49-F238E27FC236}">
                <a16:creationId xmlns:a16="http://schemas.microsoft.com/office/drawing/2014/main" id="{83B427A1-FCFF-00BC-8418-C8A3B39275C5}"/>
              </a:ext>
            </a:extLst>
          </p:cNvPr>
          <p:cNvSpPr txBox="1"/>
          <p:nvPr/>
        </p:nvSpPr>
        <p:spPr>
          <a:xfrm>
            <a:off x="9824936" y="989166"/>
            <a:ext cx="4426085" cy="6807405"/>
          </a:xfrm>
          <a:prstGeom prst="rect">
            <a:avLst/>
          </a:prstGeom>
          <a:noFill/>
        </p:spPr>
        <p:txBody>
          <a:bodyPr wrap="square" rtlCol="0" anchor="t">
            <a:noAutofit/>
          </a:bodyPr>
          <a:lstStyle/>
          <a:p>
            <a:pPr marL="502920" indent="-228600">
              <a:lnSpc>
                <a:spcPct val="120000"/>
              </a:lnSpc>
              <a:spcBef>
                <a:spcPts val="600"/>
              </a:spcBef>
              <a:buAutoNum type="arabicPeriod"/>
            </a:pPr>
            <a:r>
              <a:rPr lang="zh-CN" altLang="en-US" sz="1200" dirty="0">
                <a:latin typeface="微软雅黑" panose="020B0503020204020204" pitchFamily="34" charset="-122"/>
                <a:ea typeface="微软雅黑" panose="020B0503020204020204" pitchFamily="34" charset="-122"/>
                <a:cs typeface="微软雅黑" panose="020B0503020204020204" pitchFamily="34" charset="-122"/>
                <a:sym typeface="+mn-ea"/>
              </a:rPr>
              <a:t>会议是否已举办：选择“否”时，下列字段仅保留</a:t>
            </a:r>
            <a:r>
              <a:rPr lang="en-US" altLang="zh-CN" sz="1200" dirty="0">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1200" dirty="0">
                <a:latin typeface="微软雅黑" panose="020B0503020204020204" pitchFamily="34" charset="-122"/>
                <a:ea typeface="微软雅黑" panose="020B0503020204020204" pitchFamily="34" charset="-122"/>
                <a:cs typeface="微软雅黑" panose="020B0503020204020204" pitchFamily="34" charset="-122"/>
                <a:sym typeface="+mn-ea"/>
              </a:rPr>
              <a:t>附件</a:t>
            </a:r>
            <a:r>
              <a:rPr lang="en-US" altLang="zh-CN" sz="1200" dirty="0">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1200" dirty="0">
                <a:latin typeface="微软雅黑" panose="020B0503020204020204" pitchFamily="34" charset="-122"/>
                <a:ea typeface="微软雅黑" panose="020B0503020204020204" pitchFamily="34" charset="-122"/>
                <a:cs typeface="微软雅黑" panose="020B0503020204020204" pitchFamily="34" charset="-122"/>
                <a:sym typeface="+mn-ea"/>
              </a:rPr>
              <a:t>（非必填）和</a:t>
            </a:r>
            <a:r>
              <a:rPr lang="en-US" altLang="zh-CN" sz="1200" dirty="0">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1200" dirty="0">
                <a:latin typeface="微软雅黑" panose="020B0503020204020204" pitchFamily="34" charset="-122"/>
                <a:ea typeface="微软雅黑" panose="020B0503020204020204" pitchFamily="34" charset="-122"/>
                <a:cs typeface="微软雅黑" panose="020B0503020204020204" pitchFamily="34" charset="-122"/>
                <a:sym typeface="+mn-ea"/>
              </a:rPr>
              <a:t>取消原因</a:t>
            </a:r>
            <a:r>
              <a:rPr lang="en-US" altLang="zh-CN" sz="1200" dirty="0">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1200" dirty="0">
                <a:latin typeface="微软雅黑" panose="020B0503020204020204" pitchFamily="34" charset="-122"/>
                <a:ea typeface="微软雅黑" panose="020B0503020204020204" pitchFamily="34" charset="-122"/>
                <a:cs typeface="微软雅黑" panose="020B0503020204020204" pitchFamily="34" charset="-122"/>
                <a:sym typeface="+mn-ea"/>
              </a:rPr>
              <a:t>（必填）；选择“是”时，出现下列全部字段；</a:t>
            </a:r>
            <a:endParaRPr lang="en-US" altLang="zh-CN" sz="1200"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617220" indent="-342900">
              <a:lnSpc>
                <a:spcPct val="120000"/>
              </a:lnSpc>
              <a:spcBef>
                <a:spcPts val="600"/>
              </a:spcBef>
              <a:buAutoNum type="arabicPeriod"/>
            </a:pPr>
            <a:r>
              <a:rPr lang="zh-CN" altLang="en-US" sz="1200" dirty="0">
                <a:latin typeface="微软雅黑" panose="020B0503020204020204" pitchFamily="34" charset="-122"/>
                <a:ea typeface="微软雅黑" panose="020B0503020204020204" pitchFamily="34" charset="-122"/>
                <a:cs typeface="微软雅黑" panose="020B0503020204020204" pitchFamily="34" charset="-122"/>
                <a:sym typeface="+mn-ea"/>
              </a:rPr>
              <a:t>会议实际开始时间：自动带出申请阶段的时间，允许修改；限制只可比会议计划开始时间早一天，且比会议实际结束时间早；</a:t>
            </a:r>
            <a:endParaRPr lang="en-US" altLang="zh-CN" sz="1200"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617220" indent="-342900">
              <a:lnSpc>
                <a:spcPct val="120000"/>
              </a:lnSpc>
              <a:spcBef>
                <a:spcPts val="600"/>
              </a:spcBef>
              <a:buAutoNum type="arabicPeriod"/>
            </a:pPr>
            <a:r>
              <a:rPr lang="zh-CN" altLang="en-US" sz="1200" dirty="0">
                <a:latin typeface="微软雅黑" panose="020B0503020204020204" pitchFamily="34" charset="-122"/>
                <a:ea typeface="微软雅黑" panose="020B0503020204020204" pitchFamily="34" charset="-122"/>
                <a:cs typeface="微软雅黑" panose="020B0503020204020204" pitchFamily="34" charset="-122"/>
                <a:sym typeface="+mn-ea"/>
              </a:rPr>
              <a:t>会议实际结束时间：自动带出申请阶段的时间，允许修改；限制只可比会议计划开始时间晚一天，且比会议实际开始时间晚；</a:t>
            </a:r>
            <a:endParaRPr lang="en-US" altLang="zh-CN" sz="1200"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617220" indent="-342900">
              <a:lnSpc>
                <a:spcPct val="120000"/>
              </a:lnSpc>
              <a:spcBef>
                <a:spcPts val="600"/>
              </a:spcBef>
              <a:buAutoNum type="arabicPeriod"/>
            </a:pPr>
            <a:r>
              <a:rPr lang="zh-CN" altLang="en-US" sz="1200" dirty="0">
                <a:latin typeface="微软雅黑" panose="020B0503020204020204" pitchFamily="34" charset="-122"/>
                <a:ea typeface="微软雅黑" panose="020B0503020204020204" pitchFamily="34" charset="-122"/>
                <a:cs typeface="微软雅黑" panose="020B0503020204020204" pitchFamily="34" charset="-122"/>
                <a:sym typeface="+mn-ea"/>
              </a:rPr>
              <a:t>实际内部参会人数：自动带出申请阶段填写的数字，支持编辑；</a:t>
            </a:r>
            <a:endParaRPr lang="en-US" altLang="zh-CN" sz="1200"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617220" indent="-342900">
              <a:lnSpc>
                <a:spcPct val="120000"/>
              </a:lnSpc>
              <a:spcBef>
                <a:spcPts val="600"/>
              </a:spcBef>
              <a:buAutoNum type="arabicPeriod"/>
            </a:pPr>
            <a:r>
              <a:rPr lang="zh-CN" altLang="en-US" sz="1200" dirty="0">
                <a:latin typeface="微软雅黑" panose="020B0503020204020204" pitchFamily="34" charset="-122"/>
                <a:ea typeface="微软雅黑" panose="020B0503020204020204" pitchFamily="34" charset="-122"/>
                <a:cs typeface="微软雅黑" panose="020B0503020204020204" pitchFamily="34" charset="-122"/>
                <a:sym typeface="+mn-ea"/>
              </a:rPr>
              <a:t>实际外部参会人数（除讲者）：自动带出申请阶段填写的数字，支持编辑；</a:t>
            </a:r>
            <a:r>
              <a:rPr lang="zh-CN" altLang="en-US" sz="12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专家咨询会（</a:t>
            </a:r>
            <a:r>
              <a:rPr lang="en-US" altLang="zh-CN" sz="12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AB</a:t>
            </a:r>
            <a:r>
              <a:rPr lang="zh-CN" altLang="en-US" sz="12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会）、专家研讨会，不展示该字段；</a:t>
            </a:r>
            <a:endParaRPr lang="en-US" altLang="zh-CN" sz="12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617220" indent="-342900">
              <a:lnSpc>
                <a:spcPct val="120000"/>
              </a:lnSpc>
              <a:spcBef>
                <a:spcPts val="600"/>
              </a:spcBef>
              <a:buAutoNum type="arabicPeriod"/>
            </a:pPr>
            <a:r>
              <a:rPr lang="zh-CN" altLang="en-US" sz="1200" dirty="0">
                <a:latin typeface="微软雅黑" panose="020B0503020204020204" pitchFamily="34" charset="-122"/>
                <a:ea typeface="微软雅黑" panose="020B0503020204020204" pitchFamily="34" charset="-122"/>
                <a:cs typeface="微软雅黑" panose="020B0503020204020204" pitchFamily="34" charset="-122"/>
                <a:sym typeface="+mn-ea"/>
              </a:rPr>
              <a:t>实际讲者人数：自动带出所有讲者人数；</a:t>
            </a:r>
            <a:r>
              <a:rPr lang="zh-CN" altLang="en-US" sz="12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科室会、学术参会，不展示该字段；</a:t>
            </a:r>
            <a:endParaRPr lang="en-US" altLang="zh-CN" sz="12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617220" indent="-342900">
              <a:lnSpc>
                <a:spcPct val="120000"/>
              </a:lnSpc>
              <a:spcBef>
                <a:spcPts val="600"/>
              </a:spcBef>
              <a:buAutoNum type="arabicPeriod"/>
            </a:pPr>
            <a:r>
              <a:rPr lang="zh-CN" altLang="en-US" sz="1200" dirty="0">
                <a:latin typeface="微软雅黑" panose="020B0503020204020204" pitchFamily="34" charset="-122"/>
                <a:ea typeface="微软雅黑" panose="020B0503020204020204" pitchFamily="34" charset="-122"/>
                <a:cs typeface="微软雅黑" panose="020B0503020204020204" pitchFamily="34" charset="-122"/>
                <a:sym typeface="+mn-ea"/>
              </a:rPr>
              <a:t>线下签到表：若线上签到信息无数据，需上传线下签到表；</a:t>
            </a:r>
            <a:endParaRPr lang="en-US" altLang="zh-CN" sz="1200"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617220" indent="-342900">
              <a:lnSpc>
                <a:spcPct val="120000"/>
              </a:lnSpc>
              <a:spcBef>
                <a:spcPts val="600"/>
              </a:spcBef>
              <a:buAutoNum type="arabicPeriod"/>
            </a:pPr>
            <a:r>
              <a:rPr lang="zh-CN" altLang="en-US" sz="1200" dirty="0">
                <a:latin typeface="微软雅黑" panose="020B0503020204020204" pitchFamily="34" charset="-122"/>
                <a:ea typeface="微软雅黑" panose="020B0503020204020204" pitchFamily="34" charset="-122"/>
                <a:cs typeface="微软雅黑" panose="020B0503020204020204" pitchFamily="34" charset="-122"/>
                <a:sym typeface="+mn-ea"/>
              </a:rPr>
              <a:t>会议照片：照片数据来源于会议执行过程中所上传的会议照片，可预览、可下载（预览、下载带水印）、不可删除；若无照片显示，则显示空白区域；</a:t>
            </a:r>
            <a:endParaRPr lang="en-US" altLang="zh-CN" sz="1200"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617220" indent="-342900">
              <a:lnSpc>
                <a:spcPct val="120000"/>
              </a:lnSpc>
              <a:spcBef>
                <a:spcPts val="600"/>
              </a:spcBef>
              <a:buAutoNum type="arabicPeriod"/>
            </a:pPr>
            <a:r>
              <a:rPr lang="zh-CN" altLang="en-US" sz="1200" dirty="0">
                <a:latin typeface="微软雅黑" panose="020B0503020204020204" pitchFamily="34" charset="-122"/>
                <a:ea typeface="微软雅黑" panose="020B0503020204020204" pitchFamily="34" charset="-122"/>
                <a:cs typeface="微软雅黑" panose="020B0503020204020204" pitchFamily="34" charset="-122"/>
                <a:sym typeface="+mn-ea"/>
              </a:rPr>
              <a:t>会后补充照片：可以从本地上传会后补充照片。当“会议照片”存在照片时，非必填。当“会议照片”不存在照片时，必填。上传不带水印，不可预览、可下载（下载不带水印）、可删除；</a:t>
            </a:r>
            <a:endParaRPr lang="en-US" altLang="zh-CN" sz="1200"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274320">
              <a:lnSpc>
                <a:spcPct val="120000"/>
              </a:lnSpc>
              <a:spcBef>
                <a:spcPts val="600"/>
              </a:spcBef>
            </a:pPr>
            <a:r>
              <a:rPr lang="en-US" altLang="zh-CN" sz="1200" dirty="0">
                <a:latin typeface="微软雅黑" panose="020B0503020204020204" pitchFamily="34" charset="-122"/>
                <a:ea typeface="微软雅黑" panose="020B0503020204020204" pitchFamily="34" charset="-122"/>
                <a:cs typeface="微软雅黑" panose="020B0503020204020204" pitchFamily="34" charset="-122"/>
                <a:sym typeface="+mn-ea"/>
              </a:rPr>
              <a:t>10.  </a:t>
            </a:r>
            <a:r>
              <a:rPr lang="zh-CN" altLang="en-US" sz="1200" dirty="0">
                <a:latin typeface="微软雅黑" panose="020B0503020204020204" pitchFamily="34" charset="-122"/>
                <a:ea typeface="微软雅黑" panose="020B0503020204020204" pitchFamily="34" charset="-122"/>
                <a:cs typeface="微软雅黑" panose="020B0503020204020204" pitchFamily="34" charset="-122"/>
                <a:sym typeface="+mn-ea"/>
              </a:rPr>
              <a:t>备注：不满足合规要求、上传线下签到表、上传会后补充照片都必须填写备注；</a:t>
            </a:r>
            <a:endParaRPr kumimoji="1" lang="en-US" altLang="zh-CN" sz="1200" dirty="0">
              <a:ln w="12700">
                <a:noFill/>
              </a:ln>
              <a:solidFill>
                <a:srgbClr val="000000">
                  <a:alpha val="100000"/>
                </a:srgbClr>
              </a:solidFill>
              <a:latin typeface="微软雅黑" panose="020B0503020204020204" pitchFamily="34" charset="-122"/>
              <a:ea typeface="微软雅黑" panose="020B0503020204020204" pitchFamily="34" charset="-122"/>
              <a:cs typeface="微软雅黑" panose="020B0503020204020204" charset="-122"/>
            </a:endParaRPr>
          </a:p>
          <a:p>
            <a:pPr marL="433705" indent="-342900">
              <a:lnSpc>
                <a:spcPct val="130000"/>
              </a:lnSpc>
              <a:buFont typeface="+mj-lt"/>
              <a:buAutoNum type="arabicPeriod"/>
            </a:pPr>
            <a:endParaRPr lang="zh-CN" altLang="en-US" sz="1600" b="1" dirty="0">
              <a:latin typeface="微软雅黑" panose="020B0503020204020204" pitchFamily="34" charset="-122"/>
              <a:ea typeface="微软雅黑" panose="020B0503020204020204" pitchFamily="34" charset="-122"/>
              <a:sym typeface="+mn-ea"/>
            </a:endParaRPr>
          </a:p>
        </p:txBody>
      </p:sp>
      <p:pic>
        <p:nvPicPr>
          <p:cNvPr id="5" name="图片 4" descr="图形用户界面, 文本, 应用程序&#10;&#10;AI 生成的内容可能不正确。">
            <a:extLst>
              <a:ext uri="{FF2B5EF4-FFF2-40B4-BE49-F238E27FC236}">
                <a16:creationId xmlns:a16="http://schemas.microsoft.com/office/drawing/2014/main" id="{724FEAEC-CF67-DE2A-F7B9-8887BBC1A3E0}"/>
              </a:ext>
            </a:extLst>
          </p:cNvPr>
          <p:cNvPicPr>
            <a:picLocks noChangeAspect="1"/>
          </p:cNvPicPr>
          <p:nvPr/>
        </p:nvPicPr>
        <p:blipFill>
          <a:blip r:embed="rId2"/>
          <a:stretch>
            <a:fillRect/>
          </a:stretch>
        </p:blipFill>
        <p:spPr>
          <a:xfrm>
            <a:off x="564945" y="989166"/>
            <a:ext cx="3101200" cy="6480000"/>
          </a:xfrm>
          <a:prstGeom prst="rect">
            <a:avLst/>
          </a:prstGeom>
          <a:ln>
            <a:solidFill>
              <a:schemeClr val="bg1">
                <a:lumMod val="95000"/>
              </a:schemeClr>
            </a:solidFill>
          </a:ln>
        </p:spPr>
      </p:pic>
      <p:pic>
        <p:nvPicPr>
          <p:cNvPr id="8" name="图片 7" descr="图形用户界面&#10;&#10;AI 生成的内容可能不正确。">
            <a:extLst>
              <a:ext uri="{FF2B5EF4-FFF2-40B4-BE49-F238E27FC236}">
                <a16:creationId xmlns:a16="http://schemas.microsoft.com/office/drawing/2014/main" id="{1FF447EA-6376-3EC5-BBD8-058CF3C3456C}"/>
              </a:ext>
            </a:extLst>
          </p:cNvPr>
          <p:cNvPicPr>
            <a:picLocks noChangeAspect="1"/>
          </p:cNvPicPr>
          <p:nvPr/>
        </p:nvPicPr>
        <p:blipFill>
          <a:blip r:embed="rId3"/>
          <a:stretch>
            <a:fillRect/>
          </a:stretch>
        </p:blipFill>
        <p:spPr>
          <a:xfrm>
            <a:off x="3691888" y="989166"/>
            <a:ext cx="3060222" cy="6480000"/>
          </a:xfrm>
          <a:prstGeom prst="rect">
            <a:avLst/>
          </a:prstGeom>
          <a:ln>
            <a:solidFill>
              <a:schemeClr val="bg1">
                <a:lumMod val="95000"/>
              </a:schemeClr>
            </a:solidFill>
          </a:ln>
        </p:spPr>
      </p:pic>
      <p:pic>
        <p:nvPicPr>
          <p:cNvPr id="10" name="图片 9" descr="图形用户界面, 文本, 应用程序, 电子邮件&#10;&#10;AI 生成的内容可能不正确。">
            <a:extLst>
              <a:ext uri="{FF2B5EF4-FFF2-40B4-BE49-F238E27FC236}">
                <a16:creationId xmlns:a16="http://schemas.microsoft.com/office/drawing/2014/main" id="{6E90EDCE-C88D-FE36-0821-E5AAB172932B}"/>
              </a:ext>
            </a:extLst>
          </p:cNvPr>
          <p:cNvPicPr>
            <a:picLocks noChangeAspect="1"/>
          </p:cNvPicPr>
          <p:nvPr/>
        </p:nvPicPr>
        <p:blipFill>
          <a:blip r:embed="rId4"/>
          <a:stretch>
            <a:fillRect/>
          </a:stretch>
        </p:blipFill>
        <p:spPr>
          <a:xfrm>
            <a:off x="6726367" y="989166"/>
            <a:ext cx="3072826" cy="6480000"/>
          </a:xfrm>
          <a:prstGeom prst="rect">
            <a:avLst/>
          </a:prstGeom>
          <a:ln>
            <a:solidFill>
              <a:schemeClr val="bg1">
                <a:lumMod val="95000"/>
              </a:schemeClr>
            </a:solidFill>
          </a:ln>
        </p:spPr>
      </p:pic>
    </p:spTree>
    <p:extLst>
      <p:ext uri="{BB962C8B-B14F-4D97-AF65-F5344CB8AC3E}">
        <p14:creationId xmlns:p14="http://schemas.microsoft.com/office/powerpoint/2010/main" val="148706817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0FB23A-52DE-6E60-4EFA-C120C07E91C7}"/>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855DB566-FA5E-0A4D-F8F7-C1E89550C7FE}"/>
              </a:ext>
            </a:extLst>
          </p:cNvPr>
          <p:cNvSpPr>
            <a:spLocks noGrp="1"/>
          </p:cNvSpPr>
          <p:nvPr>
            <p:ph type="title"/>
          </p:nvPr>
        </p:nvSpPr>
        <p:spPr/>
        <p:txBody>
          <a:bodyPr/>
          <a:lstStyle/>
          <a:p>
            <a:r>
              <a:rPr lang="en-US" altLang="zh-CN" dirty="0">
                <a:latin typeface="微软雅黑" panose="020B0503020204020204" charset="-122"/>
                <a:ea typeface="微软雅黑" panose="020B0503020204020204" charset="-122"/>
                <a:cs typeface="微软雅黑" panose="020B0503020204020204" charset="-122"/>
                <a:sym typeface="+mn-ea"/>
              </a:rPr>
              <a:t>2.7 </a:t>
            </a:r>
            <a:r>
              <a:rPr lang="zh-CN" altLang="en-US" dirty="0">
                <a:latin typeface="微软雅黑" panose="020B0503020204020204" charset="-122"/>
                <a:ea typeface="微软雅黑" panose="020B0503020204020204" charset="-122"/>
                <a:cs typeface="微软雅黑" panose="020B0503020204020204" charset="-122"/>
                <a:sym typeface="+mn-ea"/>
              </a:rPr>
              <a:t>会议执行 </a:t>
            </a:r>
            <a:r>
              <a:rPr lang="en-US" altLang="zh-CN" dirty="0">
                <a:latin typeface="微软雅黑" panose="020B0503020204020204" charset="-122"/>
                <a:ea typeface="微软雅黑" panose="020B0503020204020204" charset="-122"/>
                <a:cs typeface="微软雅黑" panose="020B0503020204020204" charset="-122"/>
                <a:sym typeface="+mn-ea"/>
              </a:rPr>
              <a:t>–  </a:t>
            </a:r>
            <a:r>
              <a:rPr lang="zh-CN" altLang="en-US" dirty="0">
                <a:latin typeface="微软雅黑" panose="020B0503020204020204" charset="-122"/>
                <a:ea typeface="微软雅黑" panose="020B0503020204020204" charset="-122"/>
                <a:cs typeface="微软雅黑" panose="020B0503020204020204" charset="-122"/>
                <a:sym typeface="+mn-ea"/>
              </a:rPr>
              <a:t>关会确认</a:t>
            </a:r>
            <a:r>
              <a:rPr lang="en-US" altLang="zh-CN" dirty="0">
                <a:latin typeface="微软雅黑" panose="020B0503020204020204" charset="-122"/>
                <a:ea typeface="微软雅黑" panose="020B0503020204020204" charset="-122"/>
                <a:cs typeface="微软雅黑" panose="020B0503020204020204" charset="-122"/>
                <a:sym typeface="+mn-ea"/>
              </a:rPr>
              <a:t>-</a:t>
            </a:r>
            <a:r>
              <a:rPr lang="zh-CN" altLang="en-US" dirty="0">
                <a:latin typeface="微软雅黑" panose="020B0503020204020204" charset="-122"/>
                <a:ea typeface="微软雅黑" panose="020B0503020204020204" charset="-122"/>
                <a:cs typeface="微软雅黑" panose="020B0503020204020204" charset="-122"/>
                <a:sym typeface="+mn-ea"/>
              </a:rPr>
              <a:t>填写实际会议信息（会议未举办）</a:t>
            </a:r>
          </a:p>
        </p:txBody>
      </p:sp>
      <p:sp>
        <p:nvSpPr>
          <p:cNvPr id="6" name="文本占位符 1">
            <a:extLst>
              <a:ext uri="{FF2B5EF4-FFF2-40B4-BE49-F238E27FC236}">
                <a16:creationId xmlns:a16="http://schemas.microsoft.com/office/drawing/2014/main" id="{5A9C86A9-4F3F-8B4D-66EB-F7E77C38C0F6}"/>
              </a:ext>
            </a:extLst>
          </p:cNvPr>
          <p:cNvSpPr>
            <a:spLocks noGrp="1"/>
          </p:cNvSpPr>
          <p:nvPr/>
        </p:nvSpPr>
        <p:spPr>
          <a:xfrm>
            <a:off x="752828" y="836156"/>
            <a:ext cx="10659710" cy="461665"/>
          </a:xfrm>
          <a:prstGeom prst="rect">
            <a:avLst/>
          </a:prstGeom>
        </p:spPr>
        <p:txBody>
          <a:bodyPr vert="horz" lIns="91440" tIns="45720" rIns="91440" bIns="45720" rtlCol="0">
            <a:normAutofit fontScale="97500"/>
          </a:bodyPr>
          <a:lstStyle>
            <a:lvl1pPr marL="0" indent="0" algn="l" defTabSz="914400" rtl="0" eaLnBrk="1" latinLnBrk="0" hangingPunct="1">
              <a:lnSpc>
                <a:spcPct val="90000"/>
              </a:lnSpc>
              <a:spcBef>
                <a:spcPts val="1000"/>
              </a:spcBef>
              <a:buClr>
                <a:schemeClr val="tx2"/>
              </a:buClr>
              <a:buSzPct val="75000"/>
              <a:buFont typeface="Arial" panose="020B0604020202020204" pitchFamily="34" charset="0"/>
              <a:buNone/>
              <a:defRPr sz="2400" b="1" i="0" kern="1200" baseline="0">
                <a:solidFill>
                  <a:schemeClr val="tx1"/>
                </a:solidFill>
                <a:latin typeface="+mj-lt"/>
                <a:ea typeface="+mn-ea"/>
                <a:cs typeface="+mn-cs"/>
              </a:defRPr>
            </a:lvl1pPr>
            <a:lvl2pPr marL="685800" indent="-228600" algn="l" defTabSz="914400" rtl="0" eaLnBrk="1" latinLnBrk="0" hangingPunct="1">
              <a:lnSpc>
                <a:spcPct val="90000"/>
              </a:lnSpc>
              <a:spcBef>
                <a:spcPts val="500"/>
              </a:spcBef>
              <a:buClr>
                <a:schemeClr val="tx2"/>
              </a:buClr>
              <a:buSzPct val="75000"/>
              <a:buFont typeface="Verdana Pro Light" panose="020B030403050404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tx2"/>
              </a:buClr>
              <a:buSzPct val="75000"/>
              <a:buFont typeface="Wingdings" panose="05000000000000000000" pitchFamily="2" charset="2"/>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bg2"/>
              </a:buClr>
              <a:buSzPct val="75000"/>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6"/>
              </a:buClr>
              <a:buSzPct val="75000"/>
              <a:buFont typeface="Verdana Pro Light" panose="020B030403050404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zh-CN" altLang="en-US" dirty="0">
              <a:latin typeface="微软雅黑" panose="020B0503020204020204" charset="-122"/>
              <a:ea typeface="微软雅黑" panose="020B0503020204020204" charset="-122"/>
              <a:cs typeface="微软雅黑" panose="020B0503020204020204" charset="-122"/>
              <a:sym typeface="+mn-ea"/>
            </a:endParaRPr>
          </a:p>
        </p:txBody>
      </p:sp>
      <p:sp>
        <p:nvSpPr>
          <p:cNvPr id="13" name="文本框 12">
            <a:extLst>
              <a:ext uri="{FF2B5EF4-FFF2-40B4-BE49-F238E27FC236}">
                <a16:creationId xmlns:a16="http://schemas.microsoft.com/office/drawing/2014/main" id="{DB8509B2-A280-B2F5-0D5B-71BFCE2A9C16}"/>
              </a:ext>
            </a:extLst>
          </p:cNvPr>
          <p:cNvSpPr txBox="1"/>
          <p:nvPr/>
        </p:nvSpPr>
        <p:spPr>
          <a:xfrm>
            <a:off x="5525312" y="2684834"/>
            <a:ext cx="7188739" cy="5111737"/>
          </a:xfrm>
          <a:prstGeom prst="rect">
            <a:avLst/>
          </a:prstGeom>
          <a:noFill/>
        </p:spPr>
        <p:txBody>
          <a:bodyPr wrap="square" rtlCol="0" anchor="t">
            <a:noAutofit/>
          </a:bodyPr>
          <a:lstStyle/>
          <a:p>
            <a:pPr>
              <a:lnSpc>
                <a:spcPct val="150000"/>
              </a:lnSpc>
            </a:pPr>
            <a:r>
              <a:rPr lang="zh-CN" altLang="en-US" sz="1600" dirty="0">
                <a:latin typeface="微软雅黑" panose="020B0503020204020204" charset="-122"/>
                <a:ea typeface="微软雅黑" panose="020B0503020204020204" charset="-122"/>
                <a:sym typeface="+mn-ea"/>
              </a:rPr>
              <a:t>如果会议实际未举办，需要取消，则选择</a:t>
            </a:r>
            <a:r>
              <a:rPr lang="en-US" altLang="zh-CN" sz="1600" dirty="0">
                <a:latin typeface="微软雅黑" panose="020B0503020204020204" charset="-122"/>
                <a:ea typeface="微软雅黑" panose="020B0503020204020204" charset="-122"/>
                <a:sym typeface="+mn-ea"/>
              </a:rPr>
              <a:t>“</a:t>
            </a:r>
            <a:r>
              <a:rPr lang="zh-CN" altLang="en-US" sz="1600" b="1" dirty="0">
                <a:latin typeface="微软雅黑" panose="020B0503020204020204" charset="-122"/>
                <a:ea typeface="微软雅黑" panose="020B0503020204020204" charset="-122"/>
                <a:sym typeface="+mn-ea"/>
              </a:rPr>
              <a:t>否</a:t>
            </a:r>
            <a:r>
              <a:rPr lang="en-US" altLang="zh-CN" sz="1600" dirty="0">
                <a:latin typeface="微软雅黑" panose="020B0503020204020204" charset="-122"/>
                <a:ea typeface="微软雅黑" panose="020B0503020204020204" charset="-122"/>
                <a:sym typeface="+mn-ea"/>
              </a:rPr>
              <a:t>”</a:t>
            </a:r>
            <a:r>
              <a:rPr lang="zh-CN" altLang="en-US" sz="1600" dirty="0">
                <a:latin typeface="微软雅黑" panose="020B0503020204020204" charset="-122"/>
                <a:ea typeface="微软雅黑" panose="020B0503020204020204" charset="-122"/>
                <a:sym typeface="+mn-ea"/>
              </a:rPr>
              <a:t>并填写</a:t>
            </a:r>
            <a:r>
              <a:rPr lang="zh-CN" altLang="en-US" sz="1600" b="1" dirty="0">
                <a:latin typeface="微软雅黑" panose="020B0503020204020204" charset="-122"/>
                <a:ea typeface="微软雅黑" panose="020B0503020204020204" charset="-122"/>
                <a:sym typeface="+mn-ea"/>
              </a:rPr>
              <a:t>取消原因</a:t>
            </a:r>
            <a:r>
              <a:rPr lang="zh-CN" altLang="en-US" sz="1600" dirty="0">
                <a:latin typeface="微软雅黑" panose="020B0503020204020204" charset="-122"/>
                <a:ea typeface="微软雅黑" panose="020B0503020204020204" charset="-122"/>
                <a:sym typeface="+mn-ea"/>
              </a:rPr>
              <a:t>提交，提交后即取消会议，并展示取消人，取消时间，以及取消原因</a:t>
            </a:r>
            <a:r>
              <a:rPr lang="zh-CN" altLang="en-US" sz="1600" dirty="0">
                <a:latin typeface="微软雅黑" panose="020B0503020204020204" charset="-122"/>
                <a:ea typeface="微软雅黑" panose="020B0503020204020204" charset="-122"/>
              </a:rPr>
              <a:t>。</a:t>
            </a:r>
          </a:p>
          <a:p>
            <a:pPr>
              <a:lnSpc>
                <a:spcPct val="150000"/>
              </a:lnSpc>
            </a:pPr>
            <a:r>
              <a:rPr lang="zh-CN" altLang="en-US" sz="1600" b="1" dirty="0">
                <a:solidFill>
                  <a:srgbClr val="FF0000"/>
                </a:solidFill>
                <a:latin typeface="微软雅黑" panose="020B0503020204020204" charset="-122"/>
                <a:ea typeface="微软雅黑" panose="020B0503020204020204" charset="-122"/>
                <a:sym typeface="+mn-ea"/>
              </a:rPr>
              <a:t>注：会议取消操作不可逆，一旦取消无法再进行恢复。</a:t>
            </a:r>
            <a:endParaRPr lang="zh-CN" altLang="en-US" sz="1600" b="1" dirty="0">
              <a:solidFill>
                <a:srgbClr val="FF0000"/>
              </a:solidFill>
              <a:latin typeface="微软雅黑" panose="020B0503020204020204" charset="-122"/>
              <a:ea typeface="微软雅黑" panose="020B0503020204020204" charset="-122"/>
              <a:cs typeface="微软雅黑" panose="020B0503020204020204" charset="-122"/>
              <a:sym typeface="+mn-ea"/>
            </a:endParaRPr>
          </a:p>
          <a:p>
            <a:pPr marL="274320">
              <a:lnSpc>
                <a:spcPct val="120000"/>
              </a:lnSpc>
              <a:spcBef>
                <a:spcPts val="600"/>
              </a:spcBef>
            </a:pPr>
            <a:endParaRPr lang="zh-CN" altLang="en-US" sz="1600" b="1" dirty="0">
              <a:latin typeface="微软雅黑" panose="020B0503020204020204" pitchFamily="34" charset="-122"/>
              <a:ea typeface="微软雅黑" panose="020B0503020204020204" pitchFamily="34" charset="-122"/>
              <a:sym typeface="+mn-ea"/>
            </a:endParaRPr>
          </a:p>
        </p:txBody>
      </p:sp>
      <p:pic>
        <p:nvPicPr>
          <p:cNvPr id="4" name="图片 3" descr="图形用户界面, 应用程序&#10;&#10;AI 生成的内容可能不正确。">
            <a:extLst>
              <a:ext uri="{FF2B5EF4-FFF2-40B4-BE49-F238E27FC236}">
                <a16:creationId xmlns:a16="http://schemas.microsoft.com/office/drawing/2014/main" id="{CBF10665-29E2-0863-4644-6C525A34FF1F}"/>
              </a:ext>
            </a:extLst>
          </p:cNvPr>
          <p:cNvPicPr>
            <a:picLocks noChangeAspect="1"/>
          </p:cNvPicPr>
          <p:nvPr/>
        </p:nvPicPr>
        <p:blipFill>
          <a:blip r:embed="rId2"/>
          <a:stretch>
            <a:fillRect/>
          </a:stretch>
        </p:blipFill>
        <p:spPr>
          <a:xfrm>
            <a:off x="564945" y="981807"/>
            <a:ext cx="3147886" cy="6480000"/>
          </a:xfrm>
          <a:prstGeom prst="rect">
            <a:avLst/>
          </a:prstGeom>
          <a:ln>
            <a:solidFill>
              <a:schemeClr val="bg1">
                <a:lumMod val="95000"/>
              </a:schemeClr>
            </a:solidFill>
          </a:ln>
        </p:spPr>
      </p:pic>
    </p:spTree>
    <p:extLst>
      <p:ext uri="{BB962C8B-B14F-4D97-AF65-F5344CB8AC3E}">
        <p14:creationId xmlns:p14="http://schemas.microsoft.com/office/powerpoint/2010/main" val="40701257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13A8FC-CDD3-4531-547C-65FEA03AAFAB}"/>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049A04A0-4F3A-A4B0-7230-FD7F08F5CFEF}"/>
              </a:ext>
            </a:extLst>
          </p:cNvPr>
          <p:cNvSpPr>
            <a:spLocks noGrp="1"/>
          </p:cNvSpPr>
          <p:nvPr>
            <p:ph type="title"/>
          </p:nvPr>
        </p:nvSpPr>
        <p:spPr/>
        <p:txBody>
          <a:bodyPr/>
          <a:lstStyle/>
          <a:p>
            <a:r>
              <a:rPr lang="en-US" altLang="zh-CN" dirty="0">
                <a:latin typeface="微软雅黑" panose="020B0503020204020204" charset="-122"/>
                <a:ea typeface="微软雅黑" panose="020B0503020204020204" charset="-122"/>
                <a:cs typeface="微软雅黑" panose="020B0503020204020204" charset="-122"/>
                <a:sym typeface="+mn-ea"/>
              </a:rPr>
              <a:t>2.8 </a:t>
            </a:r>
            <a:r>
              <a:rPr lang="zh-CN" altLang="en-US" dirty="0">
                <a:latin typeface="微软雅黑" panose="020B0503020204020204" charset="-122"/>
                <a:ea typeface="微软雅黑" panose="020B0503020204020204" charset="-122"/>
                <a:cs typeface="微软雅黑" panose="020B0503020204020204" charset="-122"/>
                <a:sym typeface="+mn-ea"/>
              </a:rPr>
              <a:t>会后结算 </a:t>
            </a:r>
            <a:r>
              <a:rPr lang="en-US" altLang="zh-CN" dirty="0">
                <a:latin typeface="微软雅黑" panose="020B0503020204020204" charset="-122"/>
                <a:ea typeface="微软雅黑" panose="020B0503020204020204" charset="-122"/>
                <a:cs typeface="微软雅黑" panose="020B0503020204020204" charset="-122"/>
                <a:sym typeface="+mn-ea"/>
              </a:rPr>
              <a:t>–  </a:t>
            </a:r>
            <a:r>
              <a:rPr lang="zh-CN" altLang="en-US" dirty="0">
                <a:latin typeface="微软雅黑" panose="020B0503020204020204" charset="-122"/>
                <a:ea typeface="微软雅黑" panose="020B0503020204020204" charset="-122"/>
                <a:cs typeface="微软雅黑" panose="020B0503020204020204" charset="-122"/>
                <a:sym typeface="+mn-ea"/>
              </a:rPr>
              <a:t>讲课费结算</a:t>
            </a:r>
          </a:p>
        </p:txBody>
      </p:sp>
      <p:sp>
        <p:nvSpPr>
          <p:cNvPr id="6" name="文本占位符 1">
            <a:extLst>
              <a:ext uri="{FF2B5EF4-FFF2-40B4-BE49-F238E27FC236}">
                <a16:creationId xmlns:a16="http://schemas.microsoft.com/office/drawing/2014/main" id="{E721EFE7-A739-FE3E-F4EB-C41723A6A9D8}"/>
              </a:ext>
            </a:extLst>
          </p:cNvPr>
          <p:cNvSpPr>
            <a:spLocks noGrp="1"/>
          </p:cNvSpPr>
          <p:nvPr/>
        </p:nvSpPr>
        <p:spPr>
          <a:xfrm>
            <a:off x="752828" y="836156"/>
            <a:ext cx="10659710" cy="461665"/>
          </a:xfrm>
          <a:prstGeom prst="rect">
            <a:avLst/>
          </a:prstGeom>
        </p:spPr>
        <p:txBody>
          <a:bodyPr vert="horz" lIns="91440" tIns="45720" rIns="91440" bIns="45720" rtlCol="0">
            <a:normAutofit fontScale="97500"/>
          </a:bodyPr>
          <a:lstStyle>
            <a:lvl1pPr marL="0" indent="0" algn="l" defTabSz="914400" rtl="0" eaLnBrk="1" latinLnBrk="0" hangingPunct="1">
              <a:lnSpc>
                <a:spcPct val="90000"/>
              </a:lnSpc>
              <a:spcBef>
                <a:spcPts val="1000"/>
              </a:spcBef>
              <a:buClr>
                <a:schemeClr val="tx2"/>
              </a:buClr>
              <a:buSzPct val="75000"/>
              <a:buFont typeface="Arial" panose="020B0604020202020204" pitchFamily="34" charset="0"/>
              <a:buNone/>
              <a:defRPr sz="2400" b="1" i="0" kern="1200" baseline="0">
                <a:solidFill>
                  <a:schemeClr val="tx1"/>
                </a:solidFill>
                <a:latin typeface="+mj-lt"/>
                <a:ea typeface="+mn-ea"/>
                <a:cs typeface="+mn-cs"/>
              </a:defRPr>
            </a:lvl1pPr>
            <a:lvl2pPr marL="685800" indent="-228600" algn="l" defTabSz="914400" rtl="0" eaLnBrk="1" latinLnBrk="0" hangingPunct="1">
              <a:lnSpc>
                <a:spcPct val="90000"/>
              </a:lnSpc>
              <a:spcBef>
                <a:spcPts val="500"/>
              </a:spcBef>
              <a:buClr>
                <a:schemeClr val="tx2"/>
              </a:buClr>
              <a:buSzPct val="75000"/>
              <a:buFont typeface="Verdana Pro Light" panose="020B030403050404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tx2"/>
              </a:buClr>
              <a:buSzPct val="75000"/>
              <a:buFont typeface="Wingdings" panose="05000000000000000000" pitchFamily="2" charset="2"/>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bg2"/>
              </a:buClr>
              <a:buSzPct val="75000"/>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6"/>
              </a:buClr>
              <a:buSzPct val="75000"/>
              <a:buFont typeface="Verdana Pro Light" panose="020B030403050404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zh-CN" altLang="en-US" dirty="0">
              <a:latin typeface="微软雅黑" panose="020B0503020204020204" charset="-122"/>
              <a:ea typeface="微软雅黑" panose="020B0503020204020204" charset="-122"/>
              <a:cs typeface="微软雅黑" panose="020B0503020204020204" charset="-122"/>
              <a:sym typeface="+mn-ea"/>
            </a:endParaRPr>
          </a:p>
        </p:txBody>
      </p:sp>
      <p:sp>
        <p:nvSpPr>
          <p:cNvPr id="13" name="文本框 12">
            <a:extLst>
              <a:ext uri="{FF2B5EF4-FFF2-40B4-BE49-F238E27FC236}">
                <a16:creationId xmlns:a16="http://schemas.microsoft.com/office/drawing/2014/main" id="{64EE7433-1830-D87C-1294-920CE891D301}"/>
              </a:ext>
            </a:extLst>
          </p:cNvPr>
          <p:cNvSpPr txBox="1"/>
          <p:nvPr/>
        </p:nvSpPr>
        <p:spPr>
          <a:xfrm>
            <a:off x="8326877" y="1838528"/>
            <a:ext cx="5846323" cy="5958044"/>
          </a:xfrm>
          <a:prstGeom prst="rect">
            <a:avLst/>
          </a:prstGeom>
          <a:noFill/>
        </p:spPr>
        <p:txBody>
          <a:bodyPr wrap="square" rtlCol="0" anchor="t">
            <a:noAutofit/>
          </a:bodyPr>
          <a:lstStyle/>
          <a:p>
            <a:pPr marL="342900" indent="-342900">
              <a:lnSpc>
                <a:spcPct val="150000"/>
              </a:lnSpc>
              <a:spcBef>
                <a:spcPts val="600"/>
              </a:spcBef>
              <a:buAutoNum type="arabicPeriod"/>
            </a:pPr>
            <a:r>
              <a:rPr lang="zh-CN" altLang="en-US" sz="1600" dirty="0">
                <a:solidFill>
                  <a:srgbClr val="FF0000"/>
                </a:solidFill>
                <a:latin typeface="微软雅黑" panose="020B0503020204020204" charset="-122"/>
                <a:ea typeface="微软雅黑" panose="020B0503020204020204" charset="-122"/>
                <a:cs typeface="微软雅黑" panose="020B0503020204020204" charset="-122"/>
              </a:rPr>
              <a:t>科室会、学术参会不出现讲者结算模块；</a:t>
            </a:r>
            <a:endParaRPr lang="en-US" altLang="zh-CN" sz="1600" dirty="0">
              <a:solidFill>
                <a:srgbClr val="FF0000"/>
              </a:solidFill>
              <a:latin typeface="微软雅黑" panose="020B0503020204020204" charset="-122"/>
              <a:ea typeface="微软雅黑" panose="020B0503020204020204" charset="-122"/>
              <a:cs typeface="微软雅黑" panose="020B0503020204020204" charset="-122"/>
            </a:endParaRPr>
          </a:p>
          <a:p>
            <a:pPr marL="342900" indent="-342900">
              <a:lnSpc>
                <a:spcPct val="150000"/>
              </a:lnSpc>
              <a:spcBef>
                <a:spcPts val="600"/>
              </a:spcBef>
              <a:buAutoNum type="arabicPeriod"/>
            </a:pPr>
            <a:r>
              <a:rPr lang="zh-CN" altLang="en-US" sz="1600" dirty="0">
                <a:solidFill>
                  <a:srgbClr val="FF0000"/>
                </a:solidFill>
                <a:latin typeface="微软雅黑" panose="020B0503020204020204" charset="-122"/>
                <a:ea typeface="微软雅黑" panose="020B0503020204020204" charset="-122"/>
                <a:cs typeface="微软雅黑" panose="020B0503020204020204" charset="-122"/>
              </a:rPr>
              <a:t>确认会议实际信息后，可进行劳务费结算；</a:t>
            </a:r>
            <a:endParaRPr lang="en-US" altLang="zh-CN" sz="1600" dirty="0">
              <a:solidFill>
                <a:srgbClr val="FF0000"/>
              </a:solidFill>
              <a:latin typeface="微软雅黑" panose="020B0503020204020204" charset="-122"/>
              <a:ea typeface="微软雅黑" panose="020B0503020204020204" charset="-122"/>
              <a:cs typeface="微软雅黑" panose="020B0503020204020204" charset="-122"/>
            </a:endParaRPr>
          </a:p>
          <a:p>
            <a:pPr marL="342900" indent="-342900">
              <a:lnSpc>
                <a:spcPct val="150000"/>
              </a:lnSpc>
              <a:spcBef>
                <a:spcPts val="600"/>
              </a:spcBef>
              <a:buAutoNum type="arabicPeriod"/>
            </a:pPr>
            <a:r>
              <a:rPr lang="zh-CN" altLang="en-US" sz="1600" dirty="0">
                <a:latin typeface="微软雅黑" panose="020B0503020204020204" charset="-122"/>
                <a:ea typeface="微软雅黑" panose="020B0503020204020204" charset="-122"/>
                <a:cs typeface="微软雅黑" panose="020B0503020204020204" charset="-122"/>
              </a:rPr>
              <a:t>点击结算劳务费，可编辑讲者名单和提交结算审批；</a:t>
            </a:r>
            <a:endParaRPr lang="en-US" altLang="zh-CN" sz="1600" dirty="0">
              <a:latin typeface="微软雅黑" panose="020B0503020204020204" charset="-122"/>
              <a:ea typeface="微软雅黑" panose="020B0503020204020204" charset="-122"/>
              <a:cs typeface="微软雅黑" panose="020B0503020204020204" charset="-122"/>
            </a:endParaRPr>
          </a:p>
          <a:p>
            <a:pPr marL="342900" indent="-342900">
              <a:lnSpc>
                <a:spcPct val="150000"/>
              </a:lnSpc>
              <a:spcBef>
                <a:spcPts val="600"/>
              </a:spcBef>
              <a:buAutoNum type="arabicPeriod"/>
            </a:pPr>
            <a:r>
              <a:rPr lang="zh-CN" altLang="en-US" sz="1600" dirty="0">
                <a:latin typeface="微软雅黑" panose="020B0503020204020204" charset="-122"/>
                <a:ea typeface="微软雅黑" panose="020B0503020204020204" charset="-122"/>
                <a:cs typeface="微软雅黑" panose="020B0503020204020204" charset="-122"/>
              </a:rPr>
              <a:t>可进行新增、删除（审批状态为待提交、审批拒绝、已撤回的讲者）、替换任意等级讲者；</a:t>
            </a:r>
            <a:endParaRPr lang="en-US" altLang="zh-CN" sz="1600" dirty="0">
              <a:latin typeface="微软雅黑" panose="020B0503020204020204" charset="-122"/>
              <a:ea typeface="微软雅黑" panose="020B0503020204020204" charset="-122"/>
              <a:cs typeface="微软雅黑" panose="020B0503020204020204" charset="-122"/>
            </a:endParaRPr>
          </a:p>
          <a:p>
            <a:pPr marL="342900" indent="-342900">
              <a:lnSpc>
                <a:spcPct val="150000"/>
              </a:lnSpc>
              <a:spcBef>
                <a:spcPts val="600"/>
              </a:spcBef>
              <a:buAutoNum type="arabicPeriod"/>
            </a:pPr>
            <a:r>
              <a:rPr lang="zh-CN" altLang="en-US" sz="1600" dirty="0">
                <a:latin typeface="微软雅黑" panose="020B0503020204020204" charset="-122"/>
                <a:ea typeface="微软雅黑" panose="020B0503020204020204" charset="-122"/>
                <a:cs typeface="微软雅黑" panose="020B0503020204020204" charset="-122"/>
              </a:rPr>
              <a:t>可选择讲者范围：已入库的、有效的（已启用）、当前已签署年度协议（即当前在年度协议有效期内）的目标讲者；</a:t>
            </a:r>
            <a:endParaRPr lang="en-US" altLang="zh-CN" sz="1600" dirty="0">
              <a:latin typeface="微软雅黑" panose="020B0503020204020204" charset="-122"/>
              <a:ea typeface="微软雅黑" panose="020B0503020204020204" charset="-122"/>
              <a:cs typeface="微软雅黑" panose="020B0503020204020204" charset="-122"/>
            </a:endParaRPr>
          </a:p>
          <a:p>
            <a:pPr marL="342900" indent="-342900">
              <a:lnSpc>
                <a:spcPct val="150000"/>
              </a:lnSpc>
              <a:spcBef>
                <a:spcPts val="600"/>
              </a:spcBef>
              <a:buAutoNum type="arabicPeriod"/>
            </a:pPr>
            <a:r>
              <a:rPr lang="zh-CN" altLang="en-US" sz="1600" dirty="0">
                <a:latin typeface="微软雅黑" panose="020B0503020204020204" charset="-122"/>
                <a:ea typeface="微软雅黑" panose="020B0503020204020204" charset="-122"/>
                <a:cs typeface="微软雅黑" panose="020B0503020204020204" charset="-122"/>
              </a:rPr>
              <a:t>需要上传讲者照片，可选择会中上传和会后补充的照片，也可以从本地上传，可以选择多张；</a:t>
            </a:r>
            <a:endParaRPr lang="en-US" altLang="zh-CN" sz="1600" dirty="0">
              <a:latin typeface="微软雅黑" panose="020B0503020204020204" charset="-122"/>
              <a:ea typeface="微软雅黑" panose="020B0503020204020204" charset="-122"/>
              <a:cs typeface="微软雅黑" panose="020B0503020204020204" charset="-122"/>
            </a:endParaRPr>
          </a:p>
          <a:p>
            <a:pPr marL="274320">
              <a:lnSpc>
                <a:spcPct val="120000"/>
              </a:lnSpc>
              <a:spcBef>
                <a:spcPts val="600"/>
              </a:spcBef>
            </a:pPr>
            <a:endParaRPr lang="zh-CN" altLang="en-US" sz="1600" b="1" dirty="0">
              <a:latin typeface="微软雅黑" panose="020B0503020204020204" pitchFamily="34" charset="-122"/>
              <a:ea typeface="微软雅黑" panose="020B0503020204020204" pitchFamily="34" charset="-122"/>
              <a:sym typeface="+mn-ea"/>
            </a:endParaRPr>
          </a:p>
        </p:txBody>
      </p:sp>
      <p:pic>
        <p:nvPicPr>
          <p:cNvPr id="5" name="图片 4" descr="图形用户界面, 应用程序&#10;&#10;AI 生成的内容可能不正确。">
            <a:extLst>
              <a:ext uri="{FF2B5EF4-FFF2-40B4-BE49-F238E27FC236}">
                <a16:creationId xmlns:a16="http://schemas.microsoft.com/office/drawing/2014/main" id="{931B5DD7-6DD1-5B5C-13E4-C17916530451}"/>
              </a:ext>
            </a:extLst>
          </p:cNvPr>
          <p:cNvPicPr>
            <a:picLocks noChangeAspect="1"/>
          </p:cNvPicPr>
          <p:nvPr/>
        </p:nvPicPr>
        <p:blipFill>
          <a:blip r:embed="rId2"/>
          <a:stretch>
            <a:fillRect/>
          </a:stretch>
        </p:blipFill>
        <p:spPr>
          <a:xfrm>
            <a:off x="564945" y="973677"/>
            <a:ext cx="3149673" cy="6480000"/>
          </a:xfrm>
          <a:prstGeom prst="rect">
            <a:avLst/>
          </a:prstGeom>
          <a:ln>
            <a:solidFill>
              <a:schemeClr val="bg1">
                <a:lumMod val="95000"/>
              </a:schemeClr>
            </a:solidFill>
          </a:ln>
        </p:spPr>
      </p:pic>
      <p:pic>
        <p:nvPicPr>
          <p:cNvPr id="10" name="图片 9" descr="图形用户界面, 应用程序&#10;&#10;AI 生成的内容可能不正确。">
            <a:extLst>
              <a:ext uri="{FF2B5EF4-FFF2-40B4-BE49-F238E27FC236}">
                <a16:creationId xmlns:a16="http://schemas.microsoft.com/office/drawing/2014/main" id="{206D62B4-1DFB-5D2D-5CB3-CDDBB40DC49B}"/>
              </a:ext>
            </a:extLst>
          </p:cNvPr>
          <p:cNvPicPr>
            <a:picLocks noChangeAspect="1"/>
          </p:cNvPicPr>
          <p:nvPr/>
        </p:nvPicPr>
        <p:blipFill>
          <a:blip r:embed="rId3"/>
          <a:stretch>
            <a:fillRect/>
          </a:stretch>
        </p:blipFill>
        <p:spPr>
          <a:xfrm>
            <a:off x="3902501" y="973677"/>
            <a:ext cx="3165018" cy="6480000"/>
          </a:xfrm>
          <a:prstGeom prst="rect">
            <a:avLst/>
          </a:prstGeom>
          <a:ln>
            <a:solidFill>
              <a:schemeClr val="bg1">
                <a:lumMod val="95000"/>
              </a:schemeClr>
            </a:solidFill>
          </a:ln>
        </p:spPr>
      </p:pic>
    </p:spTree>
    <p:extLst>
      <p:ext uri="{BB962C8B-B14F-4D97-AF65-F5344CB8AC3E}">
        <p14:creationId xmlns:p14="http://schemas.microsoft.com/office/powerpoint/2010/main" val="182315320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C73CC4-D4B7-1170-D464-1C6ADB17A076}"/>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1A371B3D-7526-7231-D9FB-A12D07B9BE4B}"/>
              </a:ext>
            </a:extLst>
          </p:cNvPr>
          <p:cNvSpPr>
            <a:spLocks noGrp="1"/>
          </p:cNvSpPr>
          <p:nvPr>
            <p:ph type="title"/>
          </p:nvPr>
        </p:nvSpPr>
        <p:spPr/>
        <p:txBody>
          <a:bodyPr/>
          <a:lstStyle/>
          <a:p>
            <a:r>
              <a:rPr lang="en-US" altLang="zh-CN" dirty="0">
                <a:latin typeface="微软雅黑" panose="020B0503020204020204" charset="-122"/>
                <a:ea typeface="微软雅黑" panose="020B0503020204020204" charset="-122"/>
                <a:cs typeface="微软雅黑" panose="020B0503020204020204" charset="-122"/>
                <a:sym typeface="+mn-ea"/>
              </a:rPr>
              <a:t>2.8 </a:t>
            </a:r>
            <a:r>
              <a:rPr lang="zh-CN" altLang="en-US" dirty="0">
                <a:latin typeface="微软雅黑" panose="020B0503020204020204" charset="-122"/>
                <a:ea typeface="微软雅黑" panose="020B0503020204020204" charset="-122"/>
                <a:cs typeface="微软雅黑" panose="020B0503020204020204" charset="-122"/>
                <a:sym typeface="+mn-ea"/>
              </a:rPr>
              <a:t>会后结算 </a:t>
            </a:r>
            <a:r>
              <a:rPr lang="en-US" altLang="zh-CN" dirty="0">
                <a:latin typeface="微软雅黑" panose="020B0503020204020204" charset="-122"/>
                <a:ea typeface="微软雅黑" panose="020B0503020204020204" charset="-122"/>
                <a:cs typeface="微软雅黑" panose="020B0503020204020204" charset="-122"/>
                <a:sym typeface="+mn-ea"/>
              </a:rPr>
              <a:t>–  </a:t>
            </a:r>
            <a:r>
              <a:rPr lang="zh-CN" altLang="en-US" dirty="0">
                <a:latin typeface="微软雅黑" panose="020B0503020204020204" charset="-122"/>
                <a:ea typeface="微软雅黑" panose="020B0503020204020204" charset="-122"/>
                <a:cs typeface="微软雅黑" panose="020B0503020204020204" charset="-122"/>
                <a:sym typeface="+mn-ea"/>
              </a:rPr>
              <a:t>讲课费结算</a:t>
            </a:r>
          </a:p>
        </p:txBody>
      </p:sp>
      <p:sp>
        <p:nvSpPr>
          <p:cNvPr id="6" name="文本占位符 1">
            <a:extLst>
              <a:ext uri="{FF2B5EF4-FFF2-40B4-BE49-F238E27FC236}">
                <a16:creationId xmlns:a16="http://schemas.microsoft.com/office/drawing/2014/main" id="{AF3AE02A-44CA-2417-5F44-A3891F8E5DB2}"/>
              </a:ext>
            </a:extLst>
          </p:cNvPr>
          <p:cNvSpPr>
            <a:spLocks noGrp="1"/>
          </p:cNvSpPr>
          <p:nvPr/>
        </p:nvSpPr>
        <p:spPr>
          <a:xfrm>
            <a:off x="752828" y="836156"/>
            <a:ext cx="10659710" cy="461665"/>
          </a:xfrm>
          <a:prstGeom prst="rect">
            <a:avLst/>
          </a:prstGeom>
        </p:spPr>
        <p:txBody>
          <a:bodyPr vert="horz" lIns="91440" tIns="45720" rIns="91440" bIns="45720" rtlCol="0">
            <a:normAutofit fontScale="97500"/>
          </a:bodyPr>
          <a:lstStyle>
            <a:lvl1pPr marL="0" indent="0" algn="l" defTabSz="914400" rtl="0" eaLnBrk="1" latinLnBrk="0" hangingPunct="1">
              <a:lnSpc>
                <a:spcPct val="90000"/>
              </a:lnSpc>
              <a:spcBef>
                <a:spcPts val="1000"/>
              </a:spcBef>
              <a:buClr>
                <a:schemeClr val="tx2"/>
              </a:buClr>
              <a:buSzPct val="75000"/>
              <a:buFont typeface="Arial" panose="020B0604020202020204" pitchFamily="34" charset="0"/>
              <a:buNone/>
              <a:defRPr sz="2400" b="1" i="0" kern="1200" baseline="0">
                <a:solidFill>
                  <a:schemeClr val="tx1"/>
                </a:solidFill>
                <a:latin typeface="+mj-lt"/>
                <a:ea typeface="+mn-ea"/>
                <a:cs typeface="+mn-cs"/>
              </a:defRPr>
            </a:lvl1pPr>
            <a:lvl2pPr marL="685800" indent="-228600" algn="l" defTabSz="914400" rtl="0" eaLnBrk="1" latinLnBrk="0" hangingPunct="1">
              <a:lnSpc>
                <a:spcPct val="90000"/>
              </a:lnSpc>
              <a:spcBef>
                <a:spcPts val="500"/>
              </a:spcBef>
              <a:buClr>
                <a:schemeClr val="tx2"/>
              </a:buClr>
              <a:buSzPct val="75000"/>
              <a:buFont typeface="Verdana Pro Light" panose="020B030403050404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tx2"/>
              </a:buClr>
              <a:buSzPct val="75000"/>
              <a:buFont typeface="Wingdings" panose="05000000000000000000" pitchFamily="2" charset="2"/>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bg2"/>
              </a:buClr>
              <a:buSzPct val="75000"/>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6"/>
              </a:buClr>
              <a:buSzPct val="75000"/>
              <a:buFont typeface="Verdana Pro Light" panose="020B030403050404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zh-CN" altLang="en-US" dirty="0">
              <a:latin typeface="微软雅黑" panose="020B0503020204020204" charset="-122"/>
              <a:ea typeface="微软雅黑" panose="020B0503020204020204" charset="-122"/>
              <a:cs typeface="微软雅黑" panose="020B0503020204020204" charset="-122"/>
              <a:sym typeface="+mn-ea"/>
            </a:endParaRPr>
          </a:p>
        </p:txBody>
      </p:sp>
      <p:sp>
        <p:nvSpPr>
          <p:cNvPr id="13" name="文本框 12">
            <a:extLst>
              <a:ext uri="{FF2B5EF4-FFF2-40B4-BE49-F238E27FC236}">
                <a16:creationId xmlns:a16="http://schemas.microsoft.com/office/drawing/2014/main" id="{09B9A885-0F08-0423-9263-CE94CEFCC038}"/>
              </a:ext>
            </a:extLst>
          </p:cNvPr>
          <p:cNvSpPr txBox="1"/>
          <p:nvPr/>
        </p:nvSpPr>
        <p:spPr>
          <a:xfrm>
            <a:off x="6643992" y="1420238"/>
            <a:ext cx="7421464" cy="6376334"/>
          </a:xfrm>
          <a:prstGeom prst="rect">
            <a:avLst/>
          </a:prstGeom>
          <a:noFill/>
        </p:spPr>
        <p:txBody>
          <a:bodyPr wrap="square" rtlCol="0" anchor="t">
            <a:noAutofit/>
          </a:bodyPr>
          <a:lstStyle/>
          <a:p>
            <a:pPr>
              <a:lnSpc>
                <a:spcPct val="150000"/>
              </a:lnSpc>
              <a:spcBef>
                <a:spcPts val="600"/>
              </a:spcBef>
            </a:pPr>
            <a:r>
              <a:rPr lang="en-US" altLang="zh-CN" sz="1600" dirty="0">
                <a:latin typeface="微软雅黑" panose="020B0503020204020204" charset="-122"/>
                <a:ea typeface="微软雅黑" panose="020B0503020204020204" charset="-122"/>
                <a:cs typeface="微软雅黑" panose="020B0503020204020204" charset="-122"/>
              </a:rPr>
              <a:t>7.    </a:t>
            </a:r>
            <a:r>
              <a:rPr lang="zh-CN" altLang="en-US" sz="1600" dirty="0">
                <a:latin typeface="微软雅黑" panose="020B0503020204020204" charset="-122"/>
                <a:ea typeface="微软雅黑" panose="020B0503020204020204" charset="-122"/>
                <a:cs typeface="微软雅黑" panose="020B0503020204020204" charset="-122"/>
              </a:rPr>
              <a:t>保存校验逻辑：</a:t>
            </a:r>
            <a:endParaRPr lang="en-US" altLang="zh-CN" sz="1600" dirty="0">
              <a:latin typeface="微软雅黑" panose="020B0503020204020204" charset="-122"/>
              <a:ea typeface="微软雅黑" panose="020B0503020204020204" charset="-122"/>
              <a:cs typeface="微软雅黑" panose="020B0503020204020204" charset="-122"/>
            </a:endParaRPr>
          </a:p>
          <a:p>
            <a:pPr marL="342900" indent="-342900">
              <a:lnSpc>
                <a:spcPct val="150000"/>
              </a:lnSpc>
              <a:spcBef>
                <a:spcPts val="600"/>
              </a:spcBef>
              <a:buAutoNum type="alphaLcParenR"/>
            </a:pPr>
            <a:r>
              <a:rPr lang="zh-CN" altLang="en-US" sz="1600" dirty="0">
                <a:solidFill>
                  <a:srgbClr val="FF0000"/>
                </a:solidFill>
                <a:latin typeface="微软雅黑" panose="020B0503020204020204" charset="-122"/>
                <a:ea typeface="微软雅黑" panose="020B0503020204020204" charset="-122"/>
                <a:cs typeface="微软雅黑" panose="020B0503020204020204" charset="-122"/>
              </a:rPr>
              <a:t>讲者照片不为空</a:t>
            </a:r>
            <a:r>
              <a:rPr lang="en-US" altLang="zh-CN" sz="1600" dirty="0">
                <a:solidFill>
                  <a:srgbClr val="FF0000"/>
                </a:solidFill>
                <a:latin typeface="微软雅黑" panose="020B0503020204020204" charset="-122"/>
                <a:ea typeface="微软雅黑" panose="020B0503020204020204" charset="-122"/>
                <a:cs typeface="微软雅黑" panose="020B0503020204020204" charset="-122"/>
              </a:rPr>
              <a:t>;</a:t>
            </a:r>
          </a:p>
          <a:p>
            <a:pPr marL="342900" indent="-342900">
              <a:lnSpc>
                <a:spcPct val="150000"/>
              </a:lnSpc>
              <a:spcBef>
                <a:spcPts val="600"/>
              </a:spcBef>
              <a:buAutoNum type="alphaLcParenR"/>
            </a:pPr>
            <a:r>
              <a:rPr lang="zh-CN" altLang="en-US" sz="1600" dirty="0">
                <a:solidFill>
                  <a:srgbClr val="FF0000"/>
                </a:solidFill>
                <a:latin typeface="微软雅黑" panose="020B0503020204020204" charset="-122"/>
                <a:ea typeface="微软雅黑" panose="020B0503020204020204" charset="-122"/>
                <a:cs typeface="微软雅黑" panose="020B0503020204020204" charset="-122"/>
              </a:rPr>
              <a:t>所有讲者实际讲课费总金额不允许超过申请阶段所有讲者讲课费总金额</a:t>
            </a:r>
            <a:r>
              <a:rPr lang="en-US" altLang="zh-CN" sz="1600" dirty="0">
                <a:solidFill>
                  <a:srgbClr val="FF0000"/>
                </a:solidFill>
                <a:latin typeface="微软雅黑" panose="020B0503020204020204" charset="-122"/>
                <a:ea typeface="微软雅黑" panose="020B0503020204020204" charset="-122"/>
                <a:cs typeface="微软雅黑" panose="020B0503020204020204" charset="-122"/>
              </a:rPr>
              <a:t>;</a:t>
            </a:r>
          </a:p>
          <a:p>
            <a:pPr>
              <a:lnSpc>
                <a:spcPct val="150000"/>
              </a:lnSpc>
              <a:spcBef>
                <a:spcPts val="600"/>
              </a:spcBef>
            </a:pPr>
            <a:r>
              <a:rPr lang="en-US" altLang="zh-CN" sz="1600" dirty="0">
                <a:latin typeface="微软雅黑" panose="020B0503020204020204" charset="-122"/>
                <a:ea typeface="微软雅黑" panose="020B0503020204020204" charset="-122"/>
                <a:cs typeface="微软雅黑" panose="020B0503020204020204" charset="-122"/>
              </a:rPr>
              <a:t>8.    </a:t>
            </a:r>
            <a:r>
              <a:rPr lang="zh-CN" altLang="en-US" sz="1600" dirty="0">
                <a:latin typeface="微软雅黑" panose="020B0503020204020204" charset="-122"/>
                <a:ea typeface="微软雅黑" panose="020B0503020204020204" charset="-122"/>
                <a:cs typeface="微软雅黑" panose="020B0503020204020204" charset="-122"/>
              </a:rPr>
              <a:t>结算校验逻辑：</a:t>
            </a:r>
            <a:endParaRPr lang="en-US" altLang="zh-CN" sz="1600" dirty="0">
              <a:latin typeface="微软雅黑" panose="020B0503020204020204" charset="-122"/>
              <a:ea typeface="微软雅黑" panose="020B0503020204020204" charset="-122"/>
              <a:cs typeface="微软雅黑" panose="020B0503020204020204" charset="-122"/>
            </a:endParaRPr>
          </a:p>
          <a:p>
            <a:pPr marL="342900" indent="-342900">
              <a:lnSpc>
                <a:spcPct val="150000"/>
              </a:lnSpc>
              <a:spcBef>
                <a:spcPts val="600"/>
              </a:spcBef>
              <a:buAutoNum type="alphaLcParenR"/>
            </a:pPr>
            <a:r>
              <a:rPr lang="zh-CN" altLang="en-US" sz="1600" dirty="0">
                <a:solidFill>
                  <a:srgbClr val="FF0000"/>
                </a:solidFill>
                <a:latin typeface="微软雅黑" panose="020B0503020204020204" charset="-122"/>
                <a:ea typeface="微软雅黑" panose="020B0503020204020204" charset="-122"/>
                <a:cs typeface="微软雅黑" panose="020B0503020204020204" charset="-122"/>
              </a:rPr>
              <a:t>保存后，可任意勾选需要结算且可结算的讲者进行结算申请</a:t>
            </a:r>
            <a:r>
              <a:rPr lang="en-US" altLang="zh-CN" sz="1600" dirty="0">
                <a:solidFill>
                  <a:srgbClr val="FF0000"/>
                </a:solidFill>
                <a:latin typeface="微软雅黑" panose="020B0503020204020204" charset="-122"/>
                <a:ea typeface="微软雅黑" panose="020B0503020204020204" charset="-122"/>
                <a:cs typeface="微软雅黑" panose="020B0503020204020204" charset="-122"/>
              </a:rPr>
              <a:t>;</a:t>
            </a:r>
          </a:p>
          <a:p>
            <a:pPr marL="342900" indent="-342900">
              <a:lnSpc>
                <a:spcPct val="150000"/>
              </a:lnSpc>
              <a:spcBef>
                <a:spcPts val="600"/>
              </a:spcBef>
              <a:buAutoNum type="alphaLcParenR"/>
            </a:pPr>
            <a:r>
              <a:rPr lang="zh-CN" altLang="en-US" sz="1600" dirty="0">
                <a:solidFill>
                  <a:srgbClr val="FF0000"/>
                </a:solidFill>
                <a:latin typeface="微软雅黑" panose="020B0503020204020204" charset="-122"/>
                <a:ea typeface="微软雅黑" panose="020B0503020204020204" charset="-122"/>
                <a:cs typeface="微软雅黑" panose="020B0503020204020204" charset="-122"/>
              </a:rPr>
              <a:t>审批状态为待提交的，才可进行结算</a:t>
            </a:r>
            <a:r>
              <a:rPr lang="en-US" altLang="zh-CN" sz="1600" dirty="0">
                <a:solidFill>
                  <a:srgbClr val="FF0000"/>
                </a:solidFill>
                <a:latin typeface="微软雅黑" panose="020B0503020204020204" charset="-122"/>
                <a:ea typeface="微软雅黑" panose="020B0503020204020204" charset="-122"/>
                <a:cs typeface="微软雅黑" panose="020B0503020204020204" charset="-122"/>
              </a:rPr>
              <a:t>;</a:t>
            </a:r>
          </a:p>
          <a:p>
            <a:pPr marL="342900" indent="-342900">
              <a:lnSpc>
                <a:spcPct val="150000"/>
              </a:lnSpc>
              <a:spcBef>
                <a:spcPts val="600"/>
              </a:spcBef>
              <a:buAutoNum type="alphaLcParenR"/>
            </a:pPr>
            <a:r>
              <a:rPr lang="zh-CN" altLang="en-US" sz="1600" dirty="0">
                <a:solidFill>
                  <a:srgbClr val="FF0000"/>
                </a:solidFill>
                <a:latin typeface="微软雅黑" panose="020B0503020204020204" charset="-122"/>
                <a:ea typeface="微软雅黑" panose="020B0503020204020204" charset="-122"/>
                <a:cs typeface="微软雅黑" panose="020B0503020204020204" charset="-122"/>
              </a:rPr>
              <a:t>付费讲者的年度协议和单次协议都必须签署，才可进行结算：如果单次协议未签约，则只能进行纸质签（上传后，未提交审批前可删除、替换协议）；</a:t>
            </a:r>
            <a:endParaRPr lang="en-US" altLang="zh-CN" sz="1600" dirty="0">
              <a:solidFill>
                <a:srgbClr val="FF0000"/>
              </a:solidFill>
              <a:latin typeface="微软雅黑" panose="020B0503020204020204" charset="-122"/>
              <a:ea typeface="微软雅黑" panose="020B0503020204020204" charset="-122"/>
              <a:cs typeface="微软雅黑" panose="020B0503020204020204" charset="-122"/>
            </a:endParaRPr>
          </a:p>
          <a:p>
            <a:pPr>
              <a:lnSpc>
                <a:spcPct val="150000"/>
              </a:lnSpc>
              <a:spcBef>
                <a:spcPts val="600"/>
              </a:spcBef>
            </a:pPr>
            <a:r>
              <a:rPr lang="en-US" altLang="zh-CN" sz="1600" dirty="0">
                <a:latin typeface="微软雅黑" panose="020B0503020204020204" charset="-122"/>
                <a:ea typeface="微软雅黑" panose="020B0503020204020204" charset="-122"/>
                <a:cs typeface="微软雅黑" panose="020B0503020204020204" charset="-122"/>
              </a:rPr>
              <a:t>9.    </a:t>
            </a:r>
            <a:r>
              <a:rPr lang="zh-CN" altLang="en-US" sz="1600" dirty="0">
                <a:latin typeface="微软雅黑" panose="020B0503020204020204" charset="-122"/>
                <a:ea typeface="微软雅黑" panose="020B0503020204020204" charset="-122"/>
                <a:cs typeface="微软雅黑" panose="020B0503020204020204" charset="-122"/>
              </a:rPr>
              <a:t>劳务费为</a:t>
            </a:r>
            <a:r>
              <a:rPr lang="en-US" altLang="zh-CN" sz="1600" dirty="0">
                <a:latin typeface="微软雅黑" panose="020B0503020204020204" charset="-122"/>
                <a:ea typeface="微软雅黑" panose="020B0503020204020204" charset="-122"/>
                <a:cs typeface="微软雅黑" panose="020B0503020204020204" charset="-122"/>
              </a:rPr>
              <a:t>0</a:t>
            </a:r>
            <a:r>
              <a:rPr lang="zh-CN" altLang="en-US" sz="1600" dirty="0">
                <a:latin typeface="微软雅黑" panose="020B0503020204020204" charset="-122"/>
                <a:ea typeface="微软雅黑" panose="020B0503020204020204" charset="-122"/>
                <a:cs typeface="微软雅黑" panose="020B0503020204020204" charset="-122"/>
              </a:rPr>
              <a:t>元的讲者提交结算后自动审批通过；</a:t>
            </a:r>
            <a:endParaRPr lang="en-US" altLang="zh-CN" sz="1600" dirty="0">
              <a:latin typeface="微软雅黑" panose="020B0503020204020204" charset="-122"/>
              <a:ea typeface="微软雅黑" panose="020B0503020204020204" charset="-122"/>
              <a:cs typeface="微软雅黑" panose="020B0503020204020204" charset="-122"/>
            </a:endParaRPr>
          </a:p>
          <a:p>
            <a:pPr>
              <a:lnSpc>
                <a:spcPct val="150000"/>
              </a:lnSpc>
              <a:spcBef>
                <a:spcPts val="600"/>
              </a:spcBef>
            </a:pPr>
            <a:r>
              <a:rPr lang="en-US" altLang="zh-CN" sz="1600" dirty="0">
                <a:latin typeface="微软雅黑" panose="020B0503020204020204" charset="-122"/>
                <a:ea typeface="微软雅黑" panose="020B0503020204020204" charset="-122"/>
                <a:cs typeface="微软雅黑" panose="020B0503020204020204" charset="-122"/>
              </a:rPr>
              <a:t>10.</a:t>
            </a:r>
            <a:r>
              <a:rPr lang="zh-CN" altLang="en-US" sz="1600" dirty="0">
                <a:latin typeface="微软雅黑" panose="020B0503020204020204" charset="-122"/>
                <a:ea typeface="微软雅黑" panose="020B0503020204020204" charset="-122"/>
                <a:cs typeface="微软雅黑" panose="020B0503020204020204" charset="-122"/>
              </a:rPr>
              <a:t>  撤回申请：</a:t>
            </a:r>
            <a:endParaRPr lang="en-US" altLang="zh-CN" sz="1600" dirty="0">
              <a:latin typeface="微软雅黑" panose="020B0503020204020204" charset="-122"/>
              <a:ea typeface="微软雅黑" panose="020B0503020204020204" charset="-122"/>
              <a:cs typeface="微软雅黑" panose="020B0503020204020204" charset="-122"/>
            </a:endParaRPr>
          </a:p>
          <a:p>
            <a:pPr>
              <a:lnSpc>
                <a:spcPct val="150000"/>
              </a:lnSpc>
              <a:spcBef>
                <a:spcPts val="600"/>
              </a:spcBef>
              <a:buAutoNum type="alphaLcParenR"/>
            </a:pPr>
            <a:r>
              <a:rPr lang="zh-CN" altLang="en-US" sz="1600" dirty="0">
                <a:latin typeface="微软雅黑" panose="020B0503020204020204" charset="-122"/>
                <a:ea typeface="微软雅黑" panose="020B0503020204020204" charset="-122"/>
                <a:cs typeface="微软雅黑" panose="020B0503020204020204" charset="-122"/>
              </a:rPr>
              <a:t>  首次提交审批或审批不通过、退回补充材料、主动撤回后 再次提交申请（即审批状态为待审批）的讲者结算申请，在未审批通过之前可以撤回申请 </a:t>
            </a:r>
            <a:r>
              <a:rPr lang="en-US" altLang="zh-CN" sz="1600" dirty="0">
                <a:latin typeface="微软雅黑" panose="020B0503020204020204" charset="-122"/>
                <a:ea typeface="微软雅黑" panose="020B0503020204020204" charset="-122"/>
                <a:cs typeface="微软雅黑" panose="020B0503020204020204" charset="-122"/>
              </a:rPr>
              <a:t>;</a:t>
            </a:r>
          </a:p>
          <a:p>
            <a:pPr>
              <a:lnSpc>
                <a:spcPct val="150000"/>
              </a:lnSpc>
              <a:spcBef>
                <a:spcPts val="600"/>
              </a:spcBef>
              <a:buAutoNum type="alphaLcParenR"/>
            </a:pPr>
            <a:r>
              <a:rPr lang="zh-CN" altLang="en-US" sz="1600" dirty="0">
                <a:latin typeface="微软雅黑" panose="020B0503020204020204" charset="-122"/>
                <a:ea typeface="微软雅黑" panose="020B0503020204020204" charset="-122"/>
                <a:cs typeface="微软雅黑" panose="020B0503020204020204" charset="-122"/>
              </a:rPr>
              <a:t>  确认撤回后，可以进行讲者信息编辑；</a:t>
            </a:r>
            <a:endParaRPr lang="en-US" altLang="zh-CN" sz="1600" dirty="0">
              <a:latin typeface="微软雅黑" panose="020B0503020204020204" charset="-122"/>
              <a:ea typeface="微软雅黑" panose="020B0503020204020204" charset="-122"/>
              <a:cs typeface="微软雅黑" panose="020B0503020204020204" charset="-122"/>
            </a:endParaRPr>
          </a:p>
        </p:txBody>
      </p:sp>
      <p:pic>
        <p:nvPicPr>
          <p:cNvPr id="10" name="图片 9" descr="图形用户界面, 应用程序&#10;&#10;AI 生成的内容可能不正确。">
            <a:extLst>
              <a:ext uri="{FF2B5EF4-FFF2-40B4-BE49-F238E27FC236}">
                <a16:creationId xmlns:a16="http://schemas.microsoft.com/office/drawing/2014/main" id="{DA112693-EBB6-BED1-452A-517E85264E95}"/>
              </a:ext>
            </a:extLst>
          </p:cNvPr>
          <p:cNvPicPr>
            <a:picLocks noChangeAspect="1"/>
          </p:cNvPicPr>
          <p:nvPr/>
        </p:nvPicPr>
        <p:blipFill>
          <a:blip r:embed="rId2"/>
          <a:stretch>
            <a:fillRect/>
          </a:stretch>
        </p:blipFill>
        <p:spPr>
          <a:xfrm>
            <a:off x="564945" y="972763"/>
            <a:ext cx="3165018" cy="6480000"/>
          </a:xfrm>
          <a:prstGeom prst="rect">
            <a:avLst/>
          </a:prstGeom>
          <a:ln>
            <a:solidFill>
              <a:schemeClr val="bg1">
                <a:lumMod val="95000"/>
              </a:schemeClr>
            </a:solidFill>
          </a:ln>
        </p:spPr>
      </p:pic>
    </p:spTree>
    <p:extLst>
      <p:ext uri="{BB962C8B-B14F-4D97-AF65-F5344CB8AC3E}">
        <p14:creationId xmlns:p14="http://schemas.microsoft.com/office/powerpoint/2010/main" val="316224140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706DB8-060D-65C2-9AA2-48E62F871583}"/>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D5D7BA46-EE46-6581-1FA7-E320F120B477}"/>
              </a:ext>
            </a:extLst>
          </p:cNvPr>
          <p:cNvSpPr>
            <a:spLocks noGrp="1"/>
          </p:cNvSpPr>
          <p:nvPr>
            <p:ph type="title"/>
          </p:nvPr>
        </p:nvSpPr>
        <p:spPr/>
        <p:txBody>
          <a:bodyPr/>
          <a:lstStyle/>
          <a:p>
            <a:r>
              <a:rPr lang="en-US" altLang="zh-CN" dirty="0">
                <a:latin typeface="微软雅黑" panose="020B0503020204020204" charset="-122"/>
                <a:ea typeface="微软雅黑" panose="020B0503020204020204" charset="-122"/>
                <a:cs typeface="微软雅黑" panose="020B0503020204020204" charset="-122"/>
                <a:sym typeface="+mn-ea"/>
              </a:rPr>
              <a:t>2.8 </a:t>
            </a:r>
            <a:r>
              <a:rPr lang="zh-CN" altLang="en-US" dirty="0">
                <a:latin typeface="微软雅黑" panose="020B0503020204020204" charset="-122"/>
                <a:ea typeface="微软雅黑" panose="020B0503020204020204" charset="-122"/>
                <a:cs typeface="微软雅黑" panose="020B0503020204020204" charset="-122"/>
                <a:sym typeface="+mn-ea"/>
              </a:rPr>
              <a:t>会后结算 </a:t>
            </a:r>
            <a:r>
              <a:rPr lang="en-US" altLang="zh-CN" dirty="0">
                <a:latin typeface="微软雅黑" panose="020B0503020204020204" charset="-122"/>
                <a:ea typeface="微软雅黑" panose="020B0503020204020204" charset="-122"/>
                <a:cs typeface="微软雅黑" panose="020B0503020204020204" charset="-122"/>
                <a:sym typeface="+mn-ea"/>
              </a:rPr>
              <a:t>– </a:t>
            </a:r>
            <a:r>
              <a:rPr lang="zh-CN" altLang="en-US" dirty="0">
                <a:latin typeface="微软雅黑" panose="020B0503020204020204" charset="-122"/>
                <a:ea typeface="微软雅黑" panose="020B0503020204020204" charset="-122"/>
                <a:cs typeface="微软雅黑" panose="020B0503020204020204" charset="-122"/>
                <a:sym typeface="+mn-ea"/>
              </a:rPr>
              <a:t>讲课费结算审批列表</a:t>
            </a:r>
            <a:r>
              <a:rPr lang="en-US" altLang="zh-CN" dirty="0">
                <a:latin typeface="微软雅黑" panose="020B0503020204020204" charset="-122"/>
                <a:ea typeface="微软雅黑" panose="020B0503020204020204" charset="-122"/>
                <a:sym typeface="+mn-ea"/>
              </a:rPr>
              <a:t> </a:t>
            </a:r>
            <a:r>
              <a:rPr lang="zh-CN" altLang="en-US" dirty="0">
                <a:latin typeface="微软雅黑" panose="020B0503020204020204" pitchFamily="34" charset="-122"/>
                <a:ea typeface="微软雅黑" panose="020B0503020204020204" pitchFamily="34" charset="-122"/>
              </a:rPr>
              <a:t>（审批人收到通知后，进入我的审批列表）</a:t>
            </a:r>
            <a:endParaRPr lang="zh-CN" altLang="en-US" dirty="0">
              <a:latin typeface="微软雅黑" panose="020B0503020204020204" charset="-122"/>
              <a:ea typeface="微软雅黑" panose="020B0503020204020204" charset="-122"/>
              <a:cs typeface="微软雅黑" panose="020B0503020204020204" charset="-122"/>
              <a:sym typeface="+mn-ea"/>
            </a:endParaRPr>
          </a:p>
        </p:txBody>
      </p:sp>
      <p:sp>
        <p:nvSpPr>
          <p:cNvPr id="6" name="文本占位符 1">
            <a:extLst>
              <a:ext uri="{FF2B5EF4-FFF2-40B4-BE49-F238E27FC236}">
                <a16:creationId xmlns:a16="http://schemas.microsoft.com/office/drawing/2014/main" id="{F2E7B3C2-0E2C-36F2-2A5B-DD6AC8751DFD}"/>
              </a:ext>
            </a:extLst>
          </p:cNvPr>
          <p:cNvSpPr>
            <a:spLocks noGrp="1"/>
          </p:cNvSpPr>
          <p:nvPr/>
        </p:nvSpPr>
        <p:spPr>
          <a:xfrm>
            <a:off x="752828" y="836156"/>
            <a:ext cx="10659710" cy="461665"/>
          </a:xfrm>
          <a:prstGeom prst="rect">
            <a:avLst/>
          </a:prstGeom>
        </p:spPr>
        <p:txBody>
          <a:bodyPr vert="horz" lIns="91440" tIns="45720" rIns="91440" bIns="45720" rtlCol="0">
            <a:normAutofit fontScale="97500"/>
          </a:bodyPr>
          <a:lstStyle>
            <a:lvl1pPr marL="0" indent="0" algn="l" defTabSz="914400" rtl="0" eaLnBrk="1" latinLnBrk="0" hangingPunct="1">
              <a:lnSpc>
                <a:spcPct val="90000"/>
              </a:lnSpc>
              <a:spcBef>
                <a:spcPts val="1000"/>
              </a:spcBef>
              <a:buClr>
                <a:schemeClr val="tx2"/>
              </a:buClr>
              <a:buSzPct val="75000"/>
              <a:buFont typeface="Arial" panose="020B0604020202020204" pitchFamily="34" charset="0"/>
              <a:buNone/>
              <a:defRPr sz="2400" b="1" i="0" kern="1200" baseline="0">
                <a:solidFill>
                  <a:schemeClr val="tx1"/>
                </a:solidFill>
                <a:latin typeface="+mj-lt"/>
                <a:ea typeface="+mn-ea"/>
                <a:cs typeface="+mn-cs"/>
              </a:defRPr>
            </a:lvl1pPr>
            <a:lvl2pPr marL="685800" indent="-228600" algn="l" defTabSz="914400" rtl="0" eaLnBrk="1" latinLnBrk="0" hangingPunct="1">
              <a:lnSpc>
                <a:spcPct val="90000"/>
              </a:lnSpc>
              <a:spcBef>
                <a:spcPts val="500"/>
              </a:spcBef>
              <a:buClr>
                <a:schemeClr val="tx2"/>
              </a:buClr>
              <a:buSzPct val="75000"/>
              <a:buFont typeface="Verdana Pro Light" panose="020B030403050404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tx2"/>
              </a:buClr>
              <a:buSzPct val="75000"/>
              <a:buFont typeface="Wingdings" panose="05000000000000000000" pitchFamily="2" charset="2"/>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bg2"/>
              </a:buClr>
              <a:buSzPct val="75000"/>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6"/>
              </a:buClr>
              <a:buSzPct val="75000"/>
              <a:buFont typeface="Verdana Pro Light" panose="020B030403050404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zh-CN" altLang="en-US" dirty="0">
              <a:latin typeface="微软雅黑" panose="020B0503020204020204" charset="-122"/>
              <a:ea typeface="微软雅黑" panose="020B0503020204020204" charset="-122"/>
              <a:cs typeface="微软雅黑" panose="020B0503020204020204" charset="-122"/>
              <a:sym typeface="+mn-ea"/>
            </a:endParaRPr>
          </a:p>
        </p:txBody>
      </p:sp>
      <p:sp>
        <p:nvSpPr>
          <p:cNvPr id="13" name="文本框 12">
            <a:extLst>
              <a:ext uri="{FF2B5EF4-FFF2-40B4-BE49-F238E27FC236}">
                <a16:creationId xmlns:a16="http://schemas.microsoft.com/office/drawing/2014/main" id="{09703BF7-5D5D-C935-3F78-9981477CB271}"/>
              </a:ext>
            </a:extLst>
          </p:cNvPr>
          <p:cNvSpPr txBox="1"/>
          <p:nvPr/>
        </p:nvSpPr>
        <p:spPr>
          <a:xfrm>
            <a:off x="7621169" y="2704289"/>
            <a:ext cx="6269930" cy="2772384"/>
          </a:xfrm>
          <a:prstGeom prst="rect">
            <a:avLst/>
          </a:prstGeom>
          <a:noFill/>
        </p:spPr>
        <p:txBody>
          <a:bodyPr wrap="square" rtlCol="0" anchor="t">
            <a:noAutofit/>
          </a:bodyPr>
          <a:lstStyle/>
          <a:p>
            <a:pPr>
              <a:lnSpc>
                <a:spcPct val="150000"/>
              </a:lnSpc>
              <a:spcBef>
                <a:spcPts val="600"/>
              </a:spcBef>
            </a:pPr>
            <a:r>
              <a:rPr lang="zh-CN" altLang="en-US" sz="1600" dirty="0">
                <a:latin typeface="微软雅黑" panose="020B0503020204020204" charset="-122"/>
                <a:ea typeface="微软雅黑" panose="020B0503020204020204" charset="-122"/>
                <a:sym typeface="+mn-ea"/>
              </a:rPr>
              <a:t>审批人在</a:t>
            </a:r>
            <a:r>
              <a:rPr lang="zh-CN" altLang="en-US" sz="1600" b="1" dirty="0">
                <a:latin typeface="微软雅黑" panose="020B0503020204020204" charset="-122"/>
                <a:ea typeface="微软雅黑" panose="020B0503020204020204" charset="-122"/>
                <a:sym typeface="+mn-ea"/>
              </a:rPr>
              <a:t>我的审批</a:t>
            </a:r>
            <a:r>
              <a:rPr lang="en-US" altLang="zh-CN" sz="1600" b="1" dirty="0">
                <a:latin typeface="微软雅黑" panose="020B0503020204020204" charset="-122"/>
                <a:ea typeface="微软雅黑" panose="020B0503020204020204" charset="-122"/>
                <a:sym typeface="+mn-ea"/>
              </a:rPr>
              <a:t>-</a:t>
            </a:r>
            <a:r>
              <a:rPr lang="zh-CN" altLang="en-US" sz="1600" b="1" dirty="0">
                <a:latin typeface="微软雅黑" panose="020B0503020204020204" charset="-122"/>
                <a:ea typeface="微软雅黑" panose="020B0503020204020204" charset="-122"/>
                <a:sym typeface="+mn-ea"/>
              </a:rPr>
              <a:t>会议</a:t>
            </a:r>
            <a:r>
              <a:rPr lang="en-US" altLang="zh-CN" sz="1600" b="1" dirty="0">
                <a:latin typeface="微软雅黑" panose="020B0503020204020204" charset="-122"/>
                <a:ea typeface="微软雅黑" panose="020B0503020204020204" charset="-122"/>
                <a:sym typeface="+mn-ea"/>
              </a:rPr>
              <a:t>-</a:t>
            </a:r>
            <a:r>
              <a:rPr lang="zh-CN" altLang="en-US" sz="1600" b="1" dirty="0">
                <a:latin typeface="微软雅黑" panose="020B0503020204020204" charset="-122"/>
                <a:ea typeface="微软雅黑" panose="020B0503020204020204" charset="-122"/>
                <a:sym typeface="+mn-ea"/>
              </a:rPr>
              <a:t>讲者结算</a:t>
            </a:r>
            <a:r>
              <a:rPr lang="zh-CN" altLang="en-US" sz="1600" dirty="0">
                <a:latin typeface="微软雅黑" panose="020B0503020204020204" charset="-122"/>
                <a:ea typeface="微软雅黑" panose="020B0503020204020204" charset="-122"/>
                <a:sym typeface="+mn-ea"/>
              </a:rPr>
              <a:t>可查阅待审批以及所有已处理的单据信息。点击详情按钮进入申请单详情页面；</a:t>
            </a:r>
          </a:p>
          <a:p>
            <a:pPr>
              <a:lnSpc>
                <a:spcPct val="150000"/>
              </a:lnSpc>
              <a:spcBef>
                <a:spcPts val="600"/>
              </a:spcBef>
            </a:pPr>
            <a:endParaRPr lang="en-US" altLang="zh-CN" sz="1600" dirty="0">
              <a:latin typeface="微软雅黑" panose="020B0503020204020204" charset="-122"/>
              <a:ea typeface="微软雅黑" panose="020B0503020204020204" charset="-122"/>
              <a:cs typeface="微软雅黑" panose="020B0503020204020204" charset="-122"/>
            </a:endParaRPr>
          </a:p>
        </p:txBody>
      </p:sp>
      <p:pic>
        <p:nvPicPr>
          <p:cNvPr id="4" name="图片 3" descr="图形用户界面, 文本, 应用程序&#10;&#10;AI 生成的内容可能不正确。">
            <a:extLst>
              <a:ext uri="{FF2B5EF4-FFF2-40B4-BE49-F238E27FC236}">
                <a16:creationId xmlns:a16="http://schemas.microsoft.com/office/drawing/2014/main" id="{72C6A82F-FDD1-3467-13A1-333EA35CAED6}"/>
              </a:ext>
            </a:extLst>
          </p:cNvPr>
          <p:cNvPicPr>
            <a:picLocks noChangeAspect="1"/>
          </p:cNvPicPr>
          <p:nvPr/>
        </p:nvPicPr>
        <p:blipFill>
          <a:blip r:embed="rId2"/>
          <a:stretch>
            <a:fillRect/>
          </a:stretch>
        </p:blipFill>
        <p:spPr>
          <a:xfrm>
            <a:off x="564944" y="953614"/>
            <a:ext cx="3125275" cy="6480000"/>
          </a:xfrm>
          <a:prstGeom prst="rect">
            <a:avLst/>
          </a:prstGeom>
          <a:ln>
            <a:solidFill>
              <a:schemeClr val="bg1">
                <a:lumMod val="95000"/>
              </a:schemeClr>
            </a:solidFill>
          </a:ln>
        </p:spPr>
      </p:pic>
      <p:pic>
        <p:nvPicPr>
          <p:cNvPr id="7" name="图片 6" descr="图形用户界面, 文本, 应用程序&#10;&#10;AI 生成的内容可能不正确。">
            <a:extLst>
              <a:ext uri="{FF2B5EF4-FFF2-40B4-BE49-F238E27FC236}">
                <a16:creationId xmlns:a16="http://schemas.microsoft.com/office/drawing/2014/main" id="{30C2AB8B-C74D-43D7-6FE1-508B6330F36C}"/>
              </a:ext>
            </a:extLst>
          </p:cNvPr>
          <p:cNvPicPr>
            <a:picLocks noChangeAspect="1"/>
          </p:cNvPicPr>
          <p:nvPr/>
        </p:nvPicPr>
        <p:blipFill>
          <a:blip r:embed="rId3"/>
          <a:stretch>
            <a:fillRect/>
          </a:stretch>
        </p:blipFill>
        <p:spPr>
          <a:xfrm>
            <a:off x="3868376" y="953614"/>
            <a:ext cx="3140857" cy="6480000"/>
          </a:xfrm>
          <a:prstGeom prst="rect">
            <a:avLst/>
          </a:prstGeom>
          <a:ln>
            <a:solidFill>
              <a:schemeClr val="bg1">
                <a:lumMod val="95000"/>
              </a:schemeClr>
            </a:solidFill>
          </a:ln>
        </p:spPr>
      </p:pic>
    </p:spTree>
    <p:extLst>
      <p:ext uri="{BB962C8B-B14F-4D97-AF65-F5344CB8AC3E}">
        <p14:creationId xmlns:p14="http://schemas.microsoft.com/office/powerpoint/2010/main" val="82770540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6B715F-132F-E623-36AB-BFC0613C0143}"/>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69F43584-C69F-608B-27B1-3B4EBB2041DA}"/>
              </a:ext>
            </a:extLst>
          </p:cNvPr>
          <p:cNvSpPr>
            <a:spLocks noGrp="1"/>
          </p:cNvSpPr>
          <p:nvPr>
            <p:ph type="title"/>
          </p:nvPr>
        </p:nvSpPr>
        <p:spPr/>
        <p:txBody>
          <a:bodyPr/>
          <a:lstStyle/>
          <a:p>
            <a:r>
              <a:rPr lang="en-US" altLang="zh-CN" dirty="0">
                <a:latin typeface="微软雅黑" panose="020B0503020204020204" charset="-122"/>
                <a:ea typeface="微软雅黑" panose="020B0503020204020204" charset="-122"/>
                <a:cs typeface="微软雅黑" panose="020B0503020204020204" charset="-122"/>
                <a:sym typeface="+mn-ea"/>
              </a:rPr>
              <a:t>2.8 </a:t>
            </a:r>
            <a:r>
              <a:rPr lang="zh-CN" altLang="en-US" dirty="0">
                <a:latin typeface="微软雅黑" panose="020B0503020204020204" charset="-122"/>
                <a:ea typeface="微软雅黑" panose="020B0503020204020204" charset="-122"/>
                <a:cs typeface="微软雅黑" panose="020B0503020204020204" charset="-122"/>
                <a:sym typeface="+mn-ea"/>
              </a:rPr>
              <a:t>会后结算 </a:t>
            </a:r>
            <a:r>
              <a:rPr lang="en-US" altLang="zh-CN" dirty="0">
                <a:latin typeface="微软雅黑" panose="020B0503020204020204" charset="-122"/>
                <a:ea typeface="微软雅黑" panose="020B0503020204020204" charset="-122"/>
                <a:cs typeface="微软雅黑" panose="020B0503020204020204" charset="-122"/>
                <a:sym typeface="+mn-ea"/>
              </a:rPr>
              <a:t>– </a:t>
            </a:r>
            <a:r>
              <a:rPr lang="zh-CN" altLang="en-US" dirty="0">
                <a:latin typeface="微软雅黑" panose="020B0503020204020204" charset="-122"/>
                <a:ea typeface="微软雅黑" panose="020B0503020204020204" charset="-122"/>
                <a:cs typeface="微软雅黑" panose="020B0503020204020204" charset="-122"/>
                <a:sym typeface="+mn-ea"/>
              </a:rPr>
              <a:t>讲课费结算审批详情</a:t>
            </a:r>
            <a:r>
              <a:rPr lang="zh-CN" altLang="en-US" dirty="0">
                <a:latin typeface="微软雅黑" panose="020B0503020204020204" pitchFamily="34" charset="-122"/>
                <a:ea typeface="微软雅黑" panose="020B0503020204020204" pitchFamily="34" charset="-122"/>
              </a:rPr>
              <a:t>（审批人视角，可以做出审批动作）</a:t>
            </a:r>
            <a:endParaRPr lang="zh-CN" altLang="en-US" dirty="0">
              <a:latin typeface="微软雅黑" panose="020B0503020204020204" charset="-122"/>
              <a:ea typeface="微软雅黑" panose="020B0503020204020204" charset="-122"/>
              <a:cs typeface="微软雅黑" panose="020B0503020204020204" charset="-122"/>
              <a:sym typeface="+mn-ea"/>
            </a:endParaRPr>
          </a:p>
        </p:txBody>
      </p:sp>
      <p:sp>
        <p:nvSpPr>
          <p:cNvPr id="6" name="文本占位符 1">
            <a:extLst>
              <a:ext uri="{FF2B5EF4-FFF2-40B4-BE49-F238E27FC236}">
                <a16:creationId xmlns:a16="http://schemas.microsoft.com/office/drawing/2014/main" id="{F6D97BD0-7DA7-25DE-447A-2C7FC9C8A14B}"/>
              </a:ext>
            </a:extLst>
          </p:cNvPr>
          <p:cNvSpPr>
            <a:spLocks noGrp="1"/>
          </p:cNvSpPr>
          <p:nvPr/>
        </p:nvSpPr>
        <p:spPr>
          <a:xfrm>
            <a:off x="752828" y="836156"/>
            <a:ext cx="10659710" cy="461665"/>
          </a:xfrm>
          <a:prstGeom prst="rect">
            <a:avLst/>
          </a:prstGeom>
        </p:spPr>
        <p:txBody>
          <a:bodyPr vert="horz" lIns="91440" tIns="45720" rIns="91440" bIns="45720" rtlCol="0">
            <a:normAutofit fontScale="97500"/>
          </a:bodyPr>
          <a:lstStyle>
            <a:lvl1pPr marL="0" indent="0" algn="l" defTabSz="914400" rtl="0" eaLnBrk="1" latinLnBrk="0" hangingPunct="1">
              <a:lnSpc>
                <a:spcPct val="90000"/>
              </a:lnSpc>
              <a:spcBef>
                <a:spcPts val="1000"/>
              </a:spcBef>
              <a:buClr>
                <a:schemeClr val="tx2"/>
              </a:buClr>
              <a:buSzPct val="75000"/>
              <a:buFont typeface="Arial" panose="020B0604020202020204" pitchFamily="34" charset="0"/>
              <a:buNone/>
              <a:defRPr sz="2400" b="1" i="0" kern="1200" baseline="0">
                <a:solidFill>
                  <a:schemeClr val="tx1"/>
                </a:solidFill>
                <a:latin typeface="+mj-lt"/>
                <a:ea typeface="+mn-ea"/>
                <a:cs typeface="+mn-cs"/>
              </a:defRPr>
            </a:lvl1pPr>
            <a:lvl2pPr marL="685800" indent="-228600" algn="l" defTabSz="914400" rtl="0" eaLnBrk="1" latinLnBrk="0" hangingPunct="1">
              <a:lnSpc>
                <a:spcPct val="90000"/>
              </a:lnSpc>
              <a:spcBef>
                <a:spcPts val="500"/>
              </a:spcBef>
              <a:buClr>
                <a:schemeClr val="tx2"/>
              </a:buClr>
              <a:buSzPct val="75000"/>
              <a:buFont typeface="Verdana Pro Light" panose="020B030403050404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tx2"/>
              </a:buClr>
              <a:buSzPct val="75000"/>
              <a:buFont typeface="Wingdings" panose="05000000000000000000" pitchFamily="2" charset="2"/>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bg2"/>
              </a:buClr>
              <a:buSzPct val="75000"/>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6"/>
              </a:buClr>
              <a:buSzPct val="75000"/>
              <a:buFont typeface="Verdana Pro Light" panose="020B030403050404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zh-CN" altLang="en-US" dirty="0">
              <a:latin typeface="微软雅黑" panose="020B0503020204020204" charset="-122"/>
              <a:ea typeface="微软雅黑" panose="020B0503020204020204" charset="-122"/>
              <a:cs typeface="微软雅黑" panose="020B0503020204020204" charset="-122"/>
              <a:sym typeface="+mn-ea"/>
            </a:endParaRPr>
          </a:p>
        </p:txBody>
      </p:sp>
      <p:sp>
        <p:nvSpPr>
          <p:cNvPr id="13" name="文本框 12">
            <a:extLst>
              <a:ext uri="{FF2B5EF4-FFF2-40B4-BE49-F238E27FC236}">
                <a16:creationId xmlns:a16="http://schemas.microsoft.com/office/drawing/2014/main" id="{0FE5277D-6517-8A08-8847-AA628999C873}"/>
              </a:ext>
            </a:extLst>
          </p:cNvPr>
          <p:cNvSpPr txBox="1"/>
          <p:nvPr/>
        </p:nvSpPr>
        <p:spPr>
          <a:xfrm>
            <a:off x="7402749" y="1945532"/>
            <a:ext cx="6488350" cy="3531141"/>
          </a:xfrm>
          <a:prstGeom prst="rect">
            <a:avLst/>
          </a:prstGeom>
          <a:noFill/>
        </p:spPr>
        <p:txBody>
          <a:bodyPr wrap="square" rtlCol="0" anchor="t">
            <a:noAutofit/>
          </a:bodyPr>
          <a:lstStyle/>
          <a:p>
            <a:pPr indent="0">
              <a:lnSpc>
                <a:spcPct val="110000"/>
              </a:lnSpc>
              <a:buFont typeface="+mj-lt"/>
              <a:buNone/>
            </a:pPr>
            <a:r>
              <a:rPr lang="en-US" altLang="zh-CN" sz="1600" dirty="0">
                <a:latin typeface="微软雅黑" panose="020B0503020204020204" charset="-122"/>
                <a:ea typeface="微软雅黑" panose="020B0503020204020204" charset="-122"/>
                <a:sym typeface="+mn-ea"/>
              </a:rPr>
              <a:t>1.</a:t>
            </a:r>
            <a:r>
              <a:rPr lang="zh-CN" altLang="en-US" sz="1600" dirty="0">
                <a:latin typeface="微软雅黑" panose="020B0503020204020204" charset="-122"/>
                <a:ea typeface="微软雅黑" panose="020B0503020204020204" charset="-122"/>
                <a:sym typeface="+mn-ea"/>
              </a:rPr>
              <a:t>「转审」，将当前审批任务转交给其他人处理；</a:t>
            </a:r>
            <a:endParaRPr lang="en-US" altLang="zh-CN" sz="1600" dirty="0">
              <a:latin typeface="微软雅黑" panose="020B0503020204020204" charset="-122"/>
              <a:ea typeface="微软雅黑" panose="020B0503020204020204" charset="-122"/>
              <a:sym typeface="+mn-ea"/>
            </a:endParaRPr>
          </a:p>
          <a:p>
            <a:pPr indent="0">
              <a:lnSpc>
                <a:spcPct val="110000"/>
              </a:lnSpc>
              <a:buFont typeface="+mj-lt"/>
              <a:buNone/>
            </a:pPr>
            <a:endParaRPr lang="zh-CN" altLang="en-US" sz="1600" dirty="0">
              <a:latin typeface="微软雅黑" panose="020B0503020204020204" charset="-122"/>
              <a:ea typeface="微软雅黑" panose="020B0503020204020204" charset="-122"/>
              <a:sym typeface="+mn-ea"/>
            </a:endParaRPr>
          </a:p>
          <a:p>
            <a:pPr indent="0">
              <a:lnSpc>
                <a:spcPct val="110000"/>
              </a:lnSpc>
              <a:buFont typeface="+mj-lt"/>
              <a:buNone/>
            </a:pPr>
            <a:r>
              <a:rPr lang="en-US" altLang="zh-CN" sz="1600" dirty="0">
                <a:latin typeface="微软雅黑" panose="020B0503020204020204" charset="-122"/>
                <a:ea typeface="微软雅黑" panose="020B0503020204020204" charset="-122"/>
                <a:sym typeface="+mn-ea"/>
              </a:rPr>
              <a:t>2.</a:t>
            </a:r>
            <a:r>
              <a:rPr lang="zh-CN" altLang="en-US" sz="1600" dirty="0">
                <a:latin typeface="微软雅黑" panose="020B0503020204020204" charset="-122"/>
                <a:ea typeface="微软雅黑" panose="020B0503020204020204" charset="-122"/>
                <a:sym typeface="+mn-ea"/>
              </a:rPr>
              <a:t>「加签」，加签可选择「向前加签」「向后加签」，然后选择加签审批人；</a:t>
            </a:r>
            <a:endParaRPr lang="en-US" altLang="zh-CN" sz="1600" dirty="0">
              <a:latin typeface="微软雅黑" panose="020B0503020204020204" charset="-122"/>
              <a:ea typeface="微软雅黑" panose="020B0503020204020204" charset="-122"/>
              <a:sym typeface="+mn-ea"/>
            </a:endParaRPr>
          </a:p>
          <a:p>
            <a:pPr indent="0">
              <a:lnSpc>
                <a:spcPct val="110000"/>
              </a:lnSpc>
              <a:buFont typeface="+mj-lt"/>
              <a:buNone/>
            </a:pPr>
            <a:endParaRPr lang="zh-CN" altLang="en-US" sz="1600" dirty="0">
              <a:latin typeface="微软雅黑" panose="020B0503020204020204" charset="-122"/>
              <a:ea typeface="微软雅黑" panose="020B0503020204020204" charset="-122"/>
              <a:sym typeface="+mn-ea"/>
            </a:endParaRPr>
          </a:p>
          <a:p>
            <a:pPr indent="0">
              <a:lnSpc>
                <a:spcPct val="110000"/>
              </a:lnSpc>
              <a:buFont typeface="+mj-lt"/>
              <a:buNone/>
            </a:pPr>
            <a:r>
              <a:rPr lang="en-US" altLang="zh-CN" sz="1600" dirty="0">
                <a:latin typeface="微软雅黑" panose="020B0503020204020204" charset="-122"/>
                <a:ea typeface="微软雅黑" panose="020B0503020204020204" charset="-122"/>
                <a:sym typeface="+mn-ea"/>
              </a:rPr>
              <a:t>3.</a:t>
            </a:r>
            <a:r>
              <a:rPr lang="zh-CN" altLang="en-US" sz="1600" dirty="0">
                <a:latin typeface="微软雅黑" panose="020B0503020204020204" charset="-122"/>
                <a:ea typeface="微软雅黑" panose="020B0503020204020204" charset="-122"/>
                <a:sym typeface="+mn-ea"/>
              </a:rPr>
              <a:t>「拒绝」，审批拒绝后，视为审批不通过，申请人可以重新提交，提交后重新开始完整审批；</a:t>
            </a:r>
            <a:endParaRPr lang="en-US" altLang="zh-CN" sz="1600" dirty="0">
              <a:latin typeface="微软雅黑" panose="020B0503020204020204" charset="-122"/>
              <a:ea typeface="微软雅黑" panose="020B0503020204020204" charset="-122"/>
              <a:sym typeface="+mn-ea"/>
            </a:endParaRPr>
          </a:p>
          <a:p>
            <a:pPr indent="0">
              <a:lnSpc>
                <a:spcPct val="110000"/>
              </a:lnSpc>
              <a:buFont typeface="+mj-lt"/>
              <a:buNone/>
            </a:pPr>
            <a:endParaRPr lang="zh-CN" altLang="en-US" sz="1600" dirty="0">
              <a:latin typeface="微软雅黑" panose="020B0503020204020204" charset="-122"/>
              <a:ea typeface="微软雅黑" panose="020B0503020204020204" charset="-122"/>
              <a:sym typeface="+mn-ea"/>
            </a:endParaRPr>
          </a:p>
          <a:p>
            <a:pPr indent="0">
              <a:lnSpc>
                <a:spcPct val="110000"/>
              </a:lnSpc>
              <a:buFont typeface="+mj-lt"/>
              <a:buNone/>
            </a:pPr>
            <a:r>
              <a:rPr lang="en-US" altLang="zh-CN" sz="1600" dirty="0">
                <a:latin typeface="微软雅黑" panose="020B0503020204020204" charset="-122"/>
                <a:ea typeface="微软雅黑" panose="020B0503020204020204" charset="-122"/>
                <a:sym typeface="+mn-ea"/>
              </a:rPr>
              <a:t>4.</a:t>
            </a:r>
            <a:r>
              <a:rPr lang="zh-CN" altLang="en-US" sz="1600" dirty="0">
                <a:latin typeface="微软雅黑" panose="020B0503020204020204" charset="-122"/>
                <a:ea typeface="微软雅黑" panose="020B0503020204020204" charset="-122"/>
                <a:sym typeface="+mn-ea"/>
              </a:rPr>
              <a:t>「退回」，退回后单据回到申请人那里，申请人可编辑材料后提交，提交后直接到退回的审批人节点继续审批；</a:t>
            </a:r>
            <a:endParaRPr lang="en-US" altLang="zh-CN" sz="1600" dirty="0">
              <a:latin typeface="微软雅黑" panose="020B0503020204020204" charset="-122"/>
              <a:ea typeface="微软雅黑" panose="020B0503020204020204" charset="-122"/>
              <a:sym typeface="+mn-ea"/>
            </a:endParaRPr>
          </a:p>
          <a:p>
            <a:pPr indent="0">
              <a:lnSpc>
                <a:spcPct val="110000"/>
              </a:lnSpc>
              <a:buFont typeface="+mj-lt"/>
              <a:buNone/>
            </a:pPr>
            <a:endParaRPr lang="zh-CN" altLang="en-US" sz="1600" dirty="0">
              <a:latin typeface="微软雅黑" panose="020B0503020204020204" charset="-122"/>
              <a:ea typeface="微软雅黑" panose="020B0503020204020204" charset="-122"/>
              <a:sym typeface="+mn-ea"/>
            </a:endParaRPr>
          </a:p>
          <a:p>
            <a:pPr indent="0">
              <a:lnSpc>
                <a:spcPct val="110000"/>
              </a:lnSpc>
              <a:buFont typeface="+mj-lt"/>
              <a:buNone/>
            </a:pPr>
            <a:r>
              <a:rPr lang="en-US" altLang="zh-CN" sz="1600" dirty="0">
                <a:latin typeface="微软雅黑" panose="020B0503020204020204" charset="-122"/>
                <a:ea typeface="微软雅黑" panose="020B0503020204020204" charset="-122"/>
                <a:sym typeface="+mn-ea"/>
              </a:rPr>
              <a:t>5.</a:t>
            </a:r>
            <a:r>
              <a:rPr lang="zh-CN" altLang="en-US" sz="1600" dirty="0">
                <a:latin typeface="微软雅黑" panose="020B0503020204020204" charset="-122"/>
                <a:ea typeface="微软雅黑" panose="020B0503020204020204" charset="-122"/>
                <a:sym typeface="+mn-ea"/>
              </a:rPr>
              <a:t>「通过」，审批通过</a:t>
            </a:r>
            <a:endParaRPr lang="en-US" altLang="zh-CN" sz="1600" dirty="0">
              <a:latin typeface="微软雅黑" panose="020B0503020204020204" charset="-122"/>
              <a:ea typeface="微软雅黑" panose="020B0503020204020204" charset="-122"/>
              <a:sym typeface="+mn-ea"/>
            </a:endParaRPr>
          </a:p>
          <a:p>
            <a:pPr indent="0">
              <a:lnSpc>
                <a:spcPct val="110000"/>
              </a:lnSpc>
              <a:buFont typeface="+mj-lt"/>
              <a:buNone/>
            </a:pPr>
            <a:endParaRPr lang="en-US" altLang="zh-CN" sz="1600" dirty="0">
              <a:latin typeface="微软雅黑" panose="020B0503020204020204" charset="-122"/>
              <a:ea typeface="微软雅黑" panose="020B0503020204020204" charset="-122"/>
              <a:sym typeface="+mn-ea"/>
            </a:endParaRPr>
          </a:p>
          <a:p>
            <a:pPr indent="0">
              <a:lnSpc>
                <a:spcPct val="110000"/>
              </a:lnSpc>
              <a:buFont typeface="+mj-lt"/>
              <a:buNone/>
            </a:pPr>
            <a:r>
              <a:rPr lang="zh-CN" altLang="en-US" sz="1600" dirty="0">
                <a:solidFill>
                  <a:srgbClr val="FF0000"/>
                </a:solidFill>
                <a:latin typeface="微软雅黑" panose="020B0503020204020204" charset="-122"/>
                <a:ea typeface="微软雅黑" panose="020B0503020204020204" charset="-122"/>
                <a:sym typeface="+mn-ea"/>
              </a:rPr>
              <a:t>注：由于手机页面比较小，转审或加签可点击左边的三个点</a:t>
            </a:r>
          </a:p>
          <a:p>
            <a:pPr>
              <a:lnSpc>
                <a:spcPct val="150000"/>
              </a:lnSpc>
              <a:spcBef>
                <a:spcPts val="600"/>
              </a:spcBef>
            </a:pPr>
            <a:endParaRPr lang="en-US" altLang="zh-CN" sz="1600" dirty="0">
              <a:latin typeface="微软雅黑" panose="020B0503020204020204" charset="-122"/>
              <a:ea typeface="微软雅黑" panose="020B0503020204020204" charset="-122"/>
              <a:cs typeface="微软雅黑" panose="020B0503020204020204" charset="-122"/>
            </a:endParaRPr>
          </a:p>
        </p:txBody>
      </p:sp>
      <p:pic>
        <p:nvPicPr>
          <p:cNvPr id="5" name="图片 4" descr="图形用户界面, 应用程序&#10;&#10;AI 生成的内容可能不正确。">
            <a:extLst>
              <a:ext uri="{FF2B5EF4-FFF2-40B4-BE49-F238E27FC236}">
                <a16:creationId xmlns:a16="http://schemas.microsoft.com/office/drawing/2014/main" id="{E319FFC9-3DEF-F509-00E9-3A1A88A6C6FE}"/>
              </a:ext>
            </a:extLst>
          </p:cNvPr>
          <p:cNvPicPr>
            <a:picLocks noChangeAspect="1"/>
          </p:cNvPicPr>
          <p:nvPr/>
        </p:nvPicPr>
        <p:blipFill>
          <a:blip r:embed="rId2"/>
          <a:stretch>
            <a:fillRect/>
          </a:stretch>
        </p:blipFill>
        <p:spPr>
          <a:xfrm>
            <a:off x="564945" y="953006"/>
            <a:ext cx="3148339" cy="6480000"/>
          </a:xfrm>
          <a:prstGeom prst="rect">
            <a:avLst/>
          </a:prstGeom>
          <a:ln>
            <a:solidFill>
              <a:schemeClr val="bg1">
                <a:lumMod val="95000"/>
              </a:schemeClr>
            </a:solidFill>
          </a:ln>
        </p:spPr>
      </p:pic>
      <p:pic>
        <p:nvPicPr>
          <p:cNvPr id="9" name="图片 8" descr="图形用户界面, 文本, 应用程序&#10;&#10;AI 生成的内容可能不正确。">
            <a:extLst>
              <a:ext uri="{FF2B5EF4-FFF2-40B4-BE49-F238E27FC236}">
                <a16:creationId xmlns:a16="http://schemas.microsoft.com/office/drawing/2014/main" id="{A6D4BB10-F1E2-A271-C4D5-9E156BD5ED85}"/>
              </a:ext>
            </a:extLst>
          </p:cNvPr>
          <p:cNvPicPr>
            <a:picLocks noChangeAspect="1"/>
          </p:cNvPicPr>
          <p:nvPr/>
        </p:nvPicPr>
        <p:blipFill>
          <a:blip r:embed="rId3"/>
          <a:stretch>
            <a:fillRect/>
          </a:stretch>
        </p:blipFill>
        <p:spPr>
          <a:xfrm>
            <a:off x="3901167" y="953006"/>
            <a:ext cx="3144939" cy="6480000"/>
          </a:xfrm>
          <a:prstGeom prst="rect">
            <a:avLst/>
          </a:prstGeom>
          <a:ln>
            <a:solidFill>
              <a:schemeClr val="bg1">
                <a:lumMod val="95000"/>
              </a:schemeClr>
            </a:solidFill>
          </a:ln>
        </p:spPr>
      </p:pic>
    </p:spTree>
    <p:extLst>
      <p:ext uri="{BB962C8B-B14F-4D97-AF65-F5344CB8AC3E}">
        <p14:creationId xmlns:p14="http://schemas.microsoft.com/office/powerpoint/2010/main" val="281894583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0325CD-85D9-F69B-B3DD-BADB1143B652}"/>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A40EE670-F54C-E73A-5B4D-E2E82475CBA0}"/>
              </a:ext>
            </a:extLst>
          </p:cNvPr>
          <p:cNvSpPr>
            <a:spLocks noGrp="1"/>
          </p:cNvSpPr>
          <p:nvPr>
            <p:ph type="title"/>
          </p:nvPr>
        </p:nvSpPr>
        <p:spPr/>
        <p:txBody>
          <a:bodyPr/>
          <a:lstStyle/>
          <a:p>
            <a:r>
              <a:rPr lang="en-US" altLang="zh-CN" dirty="0">
                <a:latin typeface="微软雅黑" panose="020B0503020204020204" charset="-122"/>
                <a:ea typeface="微软雅黑" panose="020B0503020204020204" charset="-122"/>
                <a:cs typeface="微软雅黑" panose="020B0503020204020204" charset="-122"/>
                <a:sym typeface="+mn-ea"/>
              </a:rPr>
              <a:t>2.8 </a:t>
            </a:r>
            <a:r>
              <a:rPr lang="zh-CN" altLang="en-US" dirty="0">
                <a:latin typeface="微软雅黑" panose="020B0503020204020204" charset="-122"/>
                <a:ea typeface="微软雅黑" panose="020B0503020204020204" charset="-122"/>
                <a:cs typeface="微软雅黑" panose="020B0503020204020204" charset="-122"/>
                <a:sym typeface="+mn-ea"/>
              </a:rPr>
              <a:t>会后结算 </a:t>
            </a:r>
            <a:r>
              <a:rPr lang="en-US" altLang="zh-CN" dirty="0">
                <a:latin typeface="微软雅黑" panose="020B0503020204020204" charset="-122"/>
                <a:ea typeface="微软雅黑" panose="020B0503020204020204" charset="-122"/>
                <a:cs typeface="微软雅黑" panose="020B0503020204020204" charset="-122"/>
                <a:sym typeface="+mn-ea"/>
              </a:rPr>
              <a:t>– </a:t>
            </a:r>
            <a:r>
              <a:rPr lang="zh-CN" altLang="en-US" dirty="0">
                <a:latin typeface="微软雅黑" panose="020B0503020204020204" charset="-122"/>
                <a:ea typeface="微软雅黑" panose="020B0503020204020204" charset="-122"/>
                <a:cs typeface="微软雅黑" panose="020B0503020204020204" charset="-122"/>
                <a:sym typeface="+mn-ea"/>
              </a:rPr>
              <a:t>讲课费单据</a:t>
            </a:r>
            <a:r>
              <a:rPr lang="zh-CN" altLang="en-US" dirty="0">
                <a:latin typeface="微软雅黑" panose="020B0503020204020204" pitchFamily="34" charset="-122"/>
                <a:ea typeface="微软雅黑" panose="020B0503020204020204" pitchFamily="34" charset="-122"/>
              </a:rPr>
              <a:t>列表</a:t>
            </a:r>
            <a:endParaRPr lang="zh-CN" altLang="en-US" dirty="0">
              <a:latin typeface="微软雅黑" panose="020B0503020204020204" charset="-122"/>
              <a:ea typeface="微软雅黑" panose="020B0503020204020204" charset="-122"/>
              <a:cs typeface="微软雅黑" panose="020B0503020204020204" charset="-122"/>
              <a:sym typeface="+mn-ea"/>
            </a:endParaRPr>
          </a:p>
        </p:txBody>
      </p:sp>
      <p:sp>
        <p:nvSpPr>
          <p:cNvPr id="6" name="文本占位符 1">
            <a:extLst>
              <a:ext uri="{FF2B5EF4-FFF2-40B4-BE49-F238E27FC236}">
                <a16:creationId xmlns:a16="http://schemas.microsoft.com/office/drawing/2014/main" id="{287F7FC4-9C99-45D3-5D4A-87DBB868965E}"/>
              </a:ext>
            </a:extLst>
          </p:cNvPr>
          <p:cNvSpPr>
            <a:spLocks noGrp="1"/>
          </p:cNvSpPr>
          <p:nvPr/>
        </p:nvSpPr>
        <p:spPr>
          <a:xfrm>
            <a:off x="752828" y="836156"/>
            <a:ext cx="10659710" cy="461665"/>
          </a:xfrm>
          <a:prstGeom prst="rect">
            <a:avLst/>
          </a:prstGeom>
        </p:spPr>
        <p:txBody>
          <a:bodyPr vert="horz" lIns="91440" tIns="45720" rIns="91440" bIns="45720" rtlCol="0">
            <a:normAutofit fontScale="97500"/>
          </a:bodyPr>
          <a:lstStyle>
            <a:lvl1pPr marL="0" indent="0" algn="l" defTabSz="914400" rtl="0" eaLnBrk="1" latinLnBrk="0" hangingPunct="1">
              <a:lnSpc>
                <a:spcPct val="90000"/>
              </a:lnSpc>
              <a:spcBef>
                <a:spcPts val="1000"/>
              </a:spcBef>
              <a:buClr>
                <a:schemeClr val="tx2"/>
              </a:buClr>
              <a:buSzPct val="75000"/>
              <a:buFont typeface="Arial" panose="020B0604020202020204" pitchFamily="34" charset="0"/>
              <a:buNone/>
              <a:defRPr sz="2400" b="1" i="0" kern="1200" baseline="0">
                <a:solidFill>
                  <a:schemeClr val="tx1"/>
                </a:solidFill>
                <a:latin typeface="+mj-lt"/>
                <a:ea typeface="+mn-ea"/>
                <a:cs typeface="+mn-cs"/>
              </a:defRPr>
            </a:lvl1pPr>
            <a:lvl2pPr marL="685800" indent="-228600" algn="l" defTabSz="914400" rtl="0" eaLnBrk="1" latinLnBrk="0" hangingPunct="1">
              <a:lnSpc>
                <a:spcPct val="90000"/>
              </a:lnSpc>
              <a:spcBef>
                <a:spcPts val="500"/>
              </a:spcBef>
              <a:buClr>
                <a:schemeClr val="tx2"/>
              </a:buClr>
              <a:buSzPct val="75000"/>
              <a:buFont typeface="Verdana Pro Light" panose="020B030403050404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tx2"/>
              </a:buClr>
              <a:buSzPct val="75000"/>
              <a:buFont typeface="Wingdings" panose="05000000000000000000" pitchFamily="2" charset="2"/>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bg2"/>
              </a:buClr>
              <a:buSzPct val="75000"/>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6"/>
              </a:buClr>
              <a:buSzPct val="75000"/>
              <a:buFont typeface="Verdana Pro Light" panose="020B030403050404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zh-CN" altLang="en-US" dirty="0">
              <a:latin typeface="微软雅黑" panose="020B0503020204020204" charset="-122"/>
              <a:ea typeface="微软雅黑" panose="020B0503020204020204" charset="-122"/>
              <a:cs typeface="微软雅黑" panose="020B0503020204020204" charset="-122"/>
              <a:sym typeface="+mn-ea"/>
            </a:endParaRPr>
          </a:p>
        </p:txBody>
      </p:sp>
      <p:sp>
        <p:nvSpPr>
          <p:cNvPr id="13" name="文本框 12">
            <a:extLst>
              <a:ext uri="{FF2B5EF4-FFF2-40B4-BE49-F238E27FC236}">
                <a16:creationId xmlns:a16="http://schemas.microsoft.com/office/drawing/2014/main" id="{06F43A1E-619D-C268-4C58-543E53E43EAB}"/>
              </a:ext>
            </a:extLst>
          </p:cNvPr>
          <p:cNvSpPr txBox="1"/>
          <p:nvPr/>
        </p:nvSpPr>
        <p:spPr>
          <a:xfrm>
            <a:off x="7402749" y="1400783"/>
            <a:ext cx="6488350" cy="5291847"/>
          </a:xfrm>
          <a:prstGeom prst="rect">
            <a:avLst/>
          </a:prstGeom>
          <a:noFill/>
        </p:spPr>
        <p:txBody>
          <a:bodyPr wrap="square" rtlCol="0" anchor="t">
            <a:noAutofit/>
          </a:bodyPr>
          <a:lstStyle/>
          <a:p>
            <a:pPr marL="274320" indent="-257175">
              <a:lnSpc>
                <a:spcPct val="150000"/>
              </a:lnSpc>
              <a:spcBef>
                <a:spcPts val="600"/>
              </a:spcBef>
              <a:buFont typeface="+mj-lt"/>
              <a:buAutoNum type="arabicPeriod"/>
            </a:pPr>
            <a:r>
              <a:rPr lang="zh-CN" altLang="en-US" sz="1600" b="1" dirty="0">
                <a:latin typeface="微软雅黑" panose="020B0503020204020204" pitchFamily="34" charset="-122"/>
                <a:ea typeface="微软雅黑" panose="020B0503020204020204" pitchFamily="34" charset="-122"/>
                <a:cs typeface="微软雅黑" panose="020B0503020204020204" pitchFamily="34" charset="-122"/>
                <a:sym typeface="+mn-ea"/>
              </a:rPr>
              <a:t>在工作台</a:t>
            </a:r>
            <a:r>
              <a:rPr lang="en-US" altLang="zh-CN" sz="1600" b="1" dirty="0">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1600" b="1" dirty="0">
                <a:latin typeface="微软雅黑" panose="020B0503020204020204" pitchFamily="34" charset="-122"/>
                <a:ea typeface="微软雅黑" panose="020B0503020204020204" pitchFamily="34" charset="-122"/>
                <a:cs typeface="微软雅黑" panose="020B0503020204020204" pitchFamily="34" charset="-122"/>
                <a:sym typeface="+mn-ea"/>
              </a:rPr>
              <a:t>单据管理</a:t>
            </a:r>
            <a:r>
              <a:rPr lang="en-US" altLang="zh-CN" sz="1600" b="1" dirty="0">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1600" b="1" dirty="0">
                <a:latin typeface="微软雅黑" panose="020B0503020204020204" pitchFamily="34" charset="-122"/>
                <a:ea typeface="微软雅黑" panose="020B0503020204020204" pitchFamily="34" charset="-122"/>
                <a:cs typeface="微软雅黑" panose="020B0503020204020204" pitchFamily="34" charset="-122"/>
                <a:sym typeface="+mn-ea"/>
              </a:rPr>
              <a:t>讲者核销单 </a:t>
            </a: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sym typeface="+mn-ea"/>
              </a:rPr>
              <a:t>展示所有提交申请的讲课费单据；</a:t>
            </a:r>
            <a:endParaRPr lang="en-US" altLang="zh-CN" sz="1600"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274320" indent="-257175">
              <a:lnSpc>
                <a:spcPct val="150000"/>
              </a:lnSpc>
              <a:spcBef>
                <a:spcPts val="600"/>
              </a:spcBef>
              <a:buFont typeface="+mj-lt"/>
              <a:buAutoNum type="arabicPeriod"/>
            </a:pPr>
            <a:r>
              <a:rPr lang="zh-CN" altLang="en-US" sz="1600" dirty="0">
                <a:latin typeface="微软雅黑" panose="020B0503020204020204" pitchFamily="34" charset="-122"/>
                <a:ea typeface="微软雅黑" panose="020B0503020204020204" pitchFamily="34" charset="-122"/>
                <a:sym typeface="+mn-ea"/>
              </a:rPr>
              <a:t>可批量勾选单据打印封皮；</a:t>
            </a:r>
            <a:endParaRPr lang="en-US" altLang="zh-CN" sz="1600" dirty="0">
              <a:latin typeface="微软雅黑" panose="020B0503020204020204" pitchFamily="34" charset="-122"/>
              <a:ea typeface="微软雅黑" panose="020B0503020204020204" pitchFamily="34" charset="-122"/>
              <a:sym typeface="+mn-ea"/>
            </a:endParaRPr>
          </a:p>
          <a:p>
            <a:pPr marL="342900" indent="-342900">
              <a:lnSpc>
                <a:spcPct val="200000"/>
              </a:lnSpc>
              <a:buFont typeface="+mj-lt"/>
              <a:buAutoNum type="arabicPeriod"/>
            </a:pPr>
            <a:r>
              <a:rPr lang="zh-CN" altLang="en-US" sz="1600" dirty="0">
                <a:latin typeface="微软雅黑" panose="020B0503020204020204" pitchFamily="34" charset="-122"/>
                <a:ea typeface="微软雅黑" panose="020B0503020204020204" pitchFamily="34" charset="-122"/>
              </a:rPr>
              <a:t>在讲者核销单列表页面，为每条核销记录提供以下关键信息字段的展示：</a:t>
            </a:r>
            <a:endParaRPr lang="en-US" altLang="zh-CN" sz="1600" dirty="0">
              <a:latin typeface="微软雅黑" panose="020B0503020204020204" pitchFamily="34" charset="-122"/>
              <a:ea typeface="微软雅黑" panose="020B0503020204020204" pitchFamily="34" charset="-122"/>
            </a:endParaRPr>
          </a:p>
          <a:p>
            <a:pPr marL="800100" lvl="1" indent="-342900">
              <a:lnSpc>
                <a:spcPct val="200000"/>
              </a:lnSpc>
              <a:buFont typeface="Wingdings" panose="05000000000000000000" pitchFamily="2" charset="2"/>
              <a:buChar char="ü"/>
            </a:pPr>
            <a:r>
              <a:rPr lang="zh-CN" altLang="en-US" sz="1600" dirty="0">
                <a:solidFill>
                  <a:srgbClr val="FF0000"/>
                </a:solidFill>
                <a:latin typeface="微软雅黑" panose="020B0503020204020204" pitchFamily="34" charset="-122"/>
                <a:ea typeface="微软雅黑" panose="020B0503020204020204" pitchFamily="34" charset="-122"/>
              </a:rPr>
              <a:t>付款金额 </a:t>
            </a:r>
            <a:r>
              <a:rPr lang="en-US" altLang="zh-CN" sz="1600" dirty="0">
                <a:latin typeface="微软雅黑" panose="020B0503020204020204" pitchFamily="34" charset="-122"/>
                <a:ea typeface="微软雅黑" panose="020B0503020204020204" pitchFamily="34" charset="-122"/>
              </a:rPr>
              <a:t>(Payment Amount):​ </a:t>
            </a:r>
            <a:r>
              <a:rPr lang="zh-CN" altLang="en-US" sz="1600" dirty="0">
                <a:latin typeface="微软雅黑" panose="020B0503020204020204" pitchFamily="34" charset="-122"/>
                <a:ea typeface="微软雅黑" panose="020B0503020204020204" pitchFamily="34" charset="-122"/>
              </a:rPr>
              <a:t>显示实际已支付金额。</a:t>
            </a:r>
          </a:p>
          <a:p>
            <a:pPr marL="800100" lvl="1" indent="-342900">
              <a:lnSpc>
                <a:spcPct val="200000"/>
              </a:lnSpc>
              <a:buFont typeface="Wingdings" panose="05000000000000000000" pitchFamily="2" charset="2"/>
              <a:buChar char="ü"/>
            </a:pPr>
            <a:r>
              <a:rPr lang="zh-CN" altLang="en-US" sz="1600" dirty="0">
                <a:solidFill>
                  <a:srgbClr val="FF0000"/>
                </a:solidFill>
                <a:latin typeface="微软雅黑" panose="020B0503020204020204" pitchFamily="34" charset="-122"/>
                <a:ea typeface="微软雅黑" panose="020B0503020204020204" pitchFamily="34" charset="-122"/>
              </a:rPr>
              <a:t>付款状态 </a:t>
            </a:r>
            <a:r>
              <a:rPr lang="en-US" altLang="zh-CN" sz="1600" dirty="0">
                <a:latin typeface="微软雅黑" panose="020B0503020204020204" pitchFamily="34" charset="-122"/>
                <a:ea typeface="微软雅黑" panose="020B0503020204020204" pitchFamily="34" charset="-122"/>
              </a:rPr>
              <a:t>(Payment Status):​ </a:t>
            </a:r>
            <a:r>
              <a:rPr lang="zh-CN" altLang="en-US" sz="1600" dirty="0">
                <a:latin typeface="微软雅黑" panose="020B0503020204020204" pitchFamily="34" charset="-122"/>
                <a:ea typeface="微软雅黑" panose="020B0503020204020204" pitchFamily="34" charset="-122"/>
              </a:rPr>
              <a:t>展示该笔核销单当前的付款状态（例如：待付款、已支付）。</a:t>
            </a:r>
          </a:p>
          <a:p>
            <a:pPr marL="800100" lvl="1" indent="-342900">
              <a:lnSpc>
                <a:spcPct val="200000"/>
              </a:lnSpc>
              <a:buFont typeface="Wingdings" panose="05000000000000000000" pitchFamily="2" charset="2"/>
              <a:buChar char="ü"/>
            </a:pPr>
            <a:r>
              <a:rPr lang="zh-CN" altLang="en-US" sz="1600" dirty="0">
                <a:solidFill>
                  <a:srgbClr val="FF0000"/>
                </a:solidFill>
                <a:latin typeface="微软雅黑" panose="020B0503020204020204" pitchFamily="34" charset="-122"/>
                <a:ea typeface="微软雅黑" panose="020B0503020204020204" pitchFamily="34" charset="-122"/>
              </a:rPr>
              <a:t>付款日期 </a:t>
            </a:r>
            <a:r>
              <a:rPr lang="en-US" altLang="zh-CN" sz="1600" dirty="0">
                <a:latin typeface="微软雅黑" panose="020B0503020204020204" pitchFamily="34" charset="-122"/>
                <a:ea typeface="微软雅黑" panose="020B0503020204020204" pitchFamily="34" charset="-122"/>
              </a:rPr>
              <a:t>(Payment Date):​ </a:t>
            </a:r>
            <a:r>
              <a:rPr lang="zh-CN" altLang="en-US" sz="1600" dirty="0">
                <a:latin typeface="微软雅黑" panose="020B0503020204020204" pitchFamily="34" charset="-122"/>
                <a:ea typeface="微软雅黑" panose="020B0503020204020204" pitchFamily="34" charset="-122"/>
              </a:rPr>
              <a:t>记录款项成功支付的日期时间。</a:t>
            </a:r>
            <a:endParaRPr lang="en-US" altLang="zh-CN" sz="1600" dirty="0">
              <a:latin typeface="微软雅黑" panose="020B0503020204020204" pitchFamily="34" charset="-122"/>
              <a:ea typeface="微软雅黑" panose="020B0503020204020204" pitchFamily="34" charset="-122"/>
            </a:endParaRPr>
          </a:p>
          <a:p>
            <a:pPr>
              <a:lnSpc>
                <a:spcPct val="200000"/>
              </a:lnSpc>
            </a:pPr>
            <a:r>
              <a:rPr lang="en-US" altLang="zh-CN" sz="1600" dirty="0">
                <a:latin typeface="微软雅黑" panose="020B0503020204020204" pitchFamily="34" charset="-122"/>
                <a:ea typeface="微软雅黑" panose="020B0503020204020204" pitchFamily="34" charset="-122"/>
              </a:rPr>
              <a:t>4.</a:t>
            </a:r>
            <a:r>
              <a:rPr lang="zh-CN" altLang="en-US" sz="1600" dirty="0">
                <a:latin typeface="微软雅黑" panose="020B0503020204020204" pitchFamily="34" charset="-122"/>
                <a:ea typeface="微软雅黑" panose="020B0503020204020204" pitchFamily="34" charset="-122"/>
              </a:rPr>
              <a:t>  自动化通知机制： 当某核销单的付款状态变更为 支付成功，系统应自动生成并发送一封标准化的 “付款成功通知”​ 电子邮件。 该邮件的收件人为此核销单的申请人。</a:t>
            </a:r>
            <a:endParaRPr lang="en-US" altLang="zh-CN" sz="1600" dirty="0">
              <a:latin typeface="微软雅黑" panose="020B0503020204020204" pitchFamily="34" charset="-122"/>
              <a:ea typeface="微软雅黑" panose="020B0503020204020204" pitchFamily="34" charset="-122"/>
            </a:endParaRPr>
          </a:p>
          <a:p>
            <a:pPr>
              <a:lnSpc>
                <a:spcPct val="150000"/>
              </a:lnSpc>
              <a:spcBef>
                <a:spcPts val="600"/>
              </a:spcBef>
            </a:pPr>
            <a:endParaRPr lang="en-US" altLang="zh-CN" sz="1600" dirty="0">
              <a:latin typeface="微软雅黑" panose="020B0503020204020204" charset="-122"/>
              <a:ea typeface="微软雅黑" panose="020B0503020204020204" charset="-122"/>
              <a:cs typeface="微软雅黑" panose="020B0503020204020204" charset="-122"/>
            </a:endParaRPr>
          </a:p>
        </p:txBody>
      </p:sp>
      <p:pic>
        <p:nvPicPr>
          <p:cNvPr id="4" name="图片 3" descr="图形用户界面, 应用程序&#10;&#10;AI 生成的内容可能不正确。">
            <a:extLst>
              <a:ext uri="{FF2B5EF4-FFF2-40B4-BE49-F238E27FC236}">
                <a16:creationId xmlns:a16="http://schemas.microsoft.com/office/drawing/2014/main" id="{DF255318-55B4-9E2F-BCF2-4EEA329DDD7D}"/>
              </a:ext>
            </a:extLst>
          </p:cNvPr>
          <p:cNvPicPr>
            <a:picLocks noChangeAspect="1"/>
          </p:cNvPicPr>
          <p:nvPr/>
        </p:nvPicPr>
        <p:blipFill>
          <a:blip r:embed="rId2"/>
          <a:stretch>
            <a:fillRect/>
          </a:stretch>
        </p:blipFill>
        <p:spPr>
          <a:xfrm>
            <a:off x="564945" y="963949"/>
            <a:ext cx="3149673" cy="6480000"/>
          </a:xfrm>
          <a:prstGeom prst="rect">
            <a:avLst/>
          </a:prstGeom>
          <a:ln>
            <a:solidFill>
              <a:schemeClr val="bg1">
                <a:lumMod val="95000"/>
              </a:schemeClr>
            </a:solidFill>
          </a:ln>
        </p:spPr>
      </p:pic>
      <p:pic>
        <p:nvPicPr>
          <p:cNvPr id="8" name="图片 7" descr="图形用户界面, 文本, 应用程序&#10;&#10;AI 生成的内容可能不正确。">
            <a:extLst>
              <a:ext uri="{FF2B5EF4-FFF2-40B4-BE49-F238E27FC236}">
                <a16:creationId xmlns:a16="http://schemas.microsoft.com/office/drawing/2014/main" id="{717BB292-E04B-38C8-8969-458B9D6088BC}"/>
              </a:ext>
            </a:extLst>
          </p:cNvPr>
          <p:cNvPicPr>
            <a:picLocks noChangeAspect="1"/>
          </p:cNvPicPr>
          <p:nvPr/>
        </p:nvPicPr>
        <p:blipFill>
          <a:blip r:embed="rId3"/>
          <a:stretch>
            <a:fillRect/>
          </a:stretch>
        </p:blipFill>
        <p:spPr>
          <a:xfrm>
            <a:off x="3902501" y="963949"/>
            <a:ext cx="3149673" cy="6480000"/>
          </a:xfrm>
          <a:prstGeom prst="rect">
            <a:avLst/>
          </a:prstGeom>
          <a:ln>
            <a:solidFill>
              <a:schemeClr val="bg1">
                <a:lumMod val="95000"/>
              </a:schemeClr>
            </a:solidFill>
          </a:ln>
        </p:spPr>
      </p:pic>
    </p:spTree>
    <p:extLst>
      <p:ext uri="{BB962C8B-B14F-4D97-AF65-F5344CB8AC3E}">
        <p14:creationId xmlns:p14="http://schemas.microsoft.com/office/powerpoint/2010/main" val="1510349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a:latin typeface="微软雅黑" panose="020B0503020204020204" charset="-122"/>
                <a:ea typeface="微软雅黑" panose="020B0503020204020204" charset="-122"/>
                <a:cs typeface="微软雅黑" panose="020B0503020204020204" charset="-122"/>
                <a:sym typeface="+mn-ea"/>
              </a:rPr>
              <a:t>云顶新</a:t>
            </a:r>
            <a:r>
              <a:rPr lang="en-US" altLang="zh-CN">
                <a:latin typeface="微软雅黑" panose="020B0503020204020204" charset="-122"/>
                <a:ea typeface="微软雅黑" panose="020B0503020204020204" charset="-122"/>
                <a:cs typeface="微软雅黑" panose="020B0503020204020204" charset="-122"/>
                <a:sym typeface="+mn-ea"/>
              </a:rPr>
              <a:t>EVENT-</a:t>
            </a:r>
            <a:r>
              <a:rPr lang="zh-CN" altLang="en-US">
                <a:latin typeface="微软雅黑" panose="020B0503020204020204" charset="-122"/>
                <a:ea typeface="微软雅黑" panose="020B0503020204020204" charset="-122"/>
                <a:cs typeface="微软雅黑" panose="020B0503020204020204" charset="-122"/>
                <a:sym typeface="+mn-ea"/>
              </a:rPr>
              <a:t>移动端进入系统流程</a:t>
            </a:r>
            <a:endParaRPr lang="zh-CN" altLang="en-US">
              <a:latin typeface="微软雅黑" panose="020B0503020204020204" charset="-122"/>
              <a:ea typeface="微软雅黑" panose="020B0503020204020204" charset="-122"/>
              <a:cs typeface="微软雅黑" panose="020B0503020204020204" charset="-122"/>
            </a:endParaRPr>
          </a:p>
        </p:txBody>
      </p:sp>
      <p:sp>
        <p:nvSpPr>
          <p:cNvPr id="2" name="灯片编号占位符 1"/>
          <p:cNvSpPr>
            <a:spLocks noGrp="1"/>
          </p:cNvSpPr>
          <p:nvPr>
            <p:ph type="sldNum" sz="quarter" idx="7"/>
          </p:nvPr>
        </p:nvSpPr>
        <p:spPr/>
        <p:txBody>
          <a:bodyPr/>
          <a:lstStyle/>
          <a:p>
            <a:pPr marL="25400">
              <a:lnSpc>
                <a:spcPts val="1240"/>
              </a:lnSpc>
            </a:pPr>
            <a:fld id="{81D60167-4931-47E6-BA6A-407CBD079E47}" type="slidenum">
              <a:rPr dirty="0"/>
              <a:t>7</a:t>
            </a:fld>
            <a:endParaRPr dirty="0"/>
          </a:p>
        </p:txBody>
      </p:sp>
      <p:sp>
        <p:nvSpPr>
          <p:cNvPr id="4" name="textbox 32"/>
          <p:cNvSpPr/>
          <p:nvPr>
            <p:custDataLst>
              <p:tags r:id="rId1"/>
            </p:custDataLst>
          </p:nvPr>
        </p:nvSpPr>
        <p:spPr>
          <a:xfrm>
            <a:off x="4511675" y="2234565"/>
            <a:ext cx="8761730" cy="323215"/>
          </a:xfrm>
          <a:prstGeom prst="rect">
            <a:avLst/>
          </a:prstGeom>
        </p:spPr>
        <p:txBody>
          <a:bodyPr vert="horz" wrap="square" lIns="0" tIns="0" rIns="0" bIns="0"/>
          <a:lstStyle/>
          <a:p>
            <a:pPr algn="l" rtl="0" eaLnBrk="0">
              <a:lnSpc>
                <a:spcPct val="84000"/>
              </a:lnSpc>
            </a:pPr>
            <a:endParaRPr lang="en-US" altLang="en-US" sz="1050" dirty="0">
              <a:latin typeface="微软雅黑" panose="020B0503020204020204" charset="-122"/>
              <a:ea typeface="微软雅黑" panose="020B0503020204020204" charset="-122"/>
              <a:cs typeface="微软雅黑" panose="020B0503020204020204" charset="-122"/>
            </a:endParaRPr>
          </a:p>
          <a:p>
            <a:pPr marL="31750" algn="l" rtl="0" eaLnBrk="0">
              <a:lnSpc>
                <a:spcPct val="128000"/>
              </a:lnSpc>
              <a:spcBef>
                <a:spcPts val="5"/>
              </a:spcBef>
            </a:pPr>
            <a:r>
              <a:rPr lang="zh-CN" altLang="en-US" sz="2000" b="1"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mn-ea"/>
              </a:rPr>
              <a:t>如果出现“应用异常，无法获取用户字段：邮箱”</a:t>
            </a:r>
            <a:r>
              <a:rPr lang="en-US" altLang="zh-CN" sz="2000" b="1"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mn-ea"/>
              </a:rPr>
              <a:t>,</a:t>
            </a:r>
            <a:r>
              <a:rPr lang="zh-CN" altLang="en-US" sz="2000" b="1"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mn-ea"/>
              </a:rPr>
              <a:t>请按以下步骤处理</a:t>
            </a:r>
          </a:p>
        </p:txBody>
      </p:sp>
      <p:sp>
        <p:nvSpPr>
          <p:cNvPr id="6" name="textbox 32"/>
          <p:cNvSpPr/>
          <p:nvPr>
            <p:custDataLst>
              <p:tags r:id="rId2"/>
            </p:custDataLst>
          </p:nvPr>
        </p:nvSpPr>
        <p:spPr>
          <a:xfrm>
            <a:off x="4511675" y="3495675"/>
            <a:ext cx="8809990" cy="802640"/>
          </a:xfrm>
          <a:prstGeom prst="rect">
            <a:avLst/>
          </a:prstGeom>
        </p:spPr>
        <p:txBody>
          <a:bodyPr vert="horz" wrap="square" lIns="0" tIns="0" rIns="0" bIns="0"/>
          <a:lstStyle/>
          <a:p>
            <a:pPr algn="l" rtl="0" eaLnBrk="0">
              <a:lnSpc>
                <a:spcPct val="84000"/>
              </a:lnSpc>
            </a:pPr>
            <a:endParaRPr lang="en-US" altLang="en-US" sz="2000" dirty="0">
              <a:latin typeface="微软雅黑" panose="020B0503020204020204" charset="-122"/>
              <a:ea typeface="微软雅黑" panose="020B0503020204020204" charset="-122"/>
              <a:cs typeface="微软雅黑" panose="020B0503020204020204" charset="-122"/>
            </a:endParaRPr>
          </a:p>
          <a:p>
            <a:pPr marL="31750" algn="l" rtl="0" eaLnBrk="0">
              <a:lnSpc>
                <a:spcPct val="128000"/>
              </a:lnSpc>
              <a:spcBef>
                <a:spcPts val="5"/>
              </a:spcBef>
            </a:pPr>
            <a:r>
              <a:rPr lang="en-US" altLang="zh-CN" sz="2000" b="1"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mn-ea"/>
              </a:rPr>
              <a:t>2</a:t>
            </a:r>
            <a:r>
              <a:rPr lang="zh-CN" altLang="en-US" sz="2000" b="1"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mn-ea"/>
              </a:rPr>
              <a:t>）点击新</a:t>
            </a:r>
            <a:r>
              <a:rPr lang="en-US" altLang="zh-CN" sz="2000" b="1"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mn-ea"/>
              </a:rPr>
              <a:t>Event</a:t>
            </a:r>
            <a:endParaRPr lang="zh-CN" altLang="en-US" sz="2000" b="1"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mn-ea"/>
            </a:endParaRPr>
          </a:p>
        </p:txBody>
      </p:sp>
      <p:pic>
        <p:nvPicPr>
          <p:cNvPr id="5" name="图片 4"/>
          <p:cNvPicPr>
            <a:picLocks noChangeAspect="1"/>
          </p:cNvPicPr>
          <p:nvPr/>
        </p:nvPicPr>
        <p:blipFill>
          <a:blip r:embed="rId5"/>
          <a:stretch>
            <a:fillRect/>
          </a:stretch>
        </p:blipFill>
        <p:spPr>
          <a:xfrm>
            <a:off x="564833" y="1016635"/>
            <a:ext cx="3043549" cy="6728400"/>
          </a:xfrm>
          <a:prstGeom prst="rect">
            <a:avLst/>
          </a:prstGeom>
          <a:ln>
            <a:solidFill>
              <a:schemeClr val="bg1">
                <a:lumMod val="95000"/>
              </a:schemeClr>
            </a:solidFill>
          </a:ln>
        </p:spPr>
      </p:pic>
      <p:sp>
        <p:nvSpPr>
          <p:cNvPr id="7" name="textbox 32"/>
          <p:cNvSpPr/>
          <p:nvPr>
            <p:custDataLst>
              <p:tags r:id="rId3"/>
            </p:custDataLst>
          </p:nvPr>
        </p:nvSpPr>
        <p:spPr>
          <a:xfrm>
            <a:off x="4511675" y="2805430"/>
            <a:ext cx="8809990" cy="802640"/>
          </a:xfrm>
          <a:prstGeom prst="rect">
            <a:avLst/>
          </a:prstGeom>
        </p:spPr>
        <p:txBody>
          <a:bodyPr vert="horz" wrap="square" lIns="0" tIns="0" rIns="0" bIns="0"/>
          <a:lstStyle/>
          <a:p>
            <a:pPr algn="l" rtl="0" eaLnBrk="0">
              <a:lnSpc>
                <a:spcPct val="84000"/>
              </a:lnSpc>
            </a:pPr>
            <a:endParaRPr lang="en-US" altLang="en-US" sz="2000" dirty="0">
              <a:latin typeface="微软雅黑" panose="020B0503020204020204" charset="-122"/>
              <a:ea typeface="微软雅黑" panose="020B0503020204020204" charset="-122"/>
              <a:cs typeface="微软雅黑" panose="020B0503020204020204" charset="-122"/>
            </a:endParaRPr>
          </a:p>
          <a:p>
            <a:pPr marL="31750" algn="l" rtl="0" eaLnBrk="0">
              <a:lnSpc>
                <a:spcPct val="128000"/>
              </a:lnSpc>
              <a:spcBef>
                <a:spcPts val="5"/>
              </a:spcBef>
            </a:pPr>
            <a:r>
              <a:rPr lang="en-US" altLang="zh-CN" sz="2000" b="1"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mn-ea"/>
              </a:rPr>
              <a:t>1</a:t>
            </a:r>
            <a:r>
              <a:rPr lang="zh-CN" altLang="en-US" sz="2000" b="1"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mn-ea"/>
              </a:rPr>
              <a:t>）点击右上角三个点</a:t>
            </a:r>
          </a:p>
        </p:txBody>
      </p:sp>
      <p:sp>
        <p:nvSpPr>
          <p:cNvPr id="19" name="1"/>
          <p:cNvSpPr/>
          <p:nvPr/>
        </p:nvSpPr>
        <p:spPr>
          <a:xfrm>
            <a:off x="3086586" y="1480210"/>
            <a:ext cx="185889" cy="190470"/>
          </a:xfrm>
          <a:prstGeom prst="ellipse">
            <a:avLst/>
          </a:prstGeom>
          <a:solidFill>
            <a:srgbClr val="FF5353"/>
          </a:solidFill>
          <a:ln w="12700">
            <a:miter lim="400000"/>
          </a:ln>
          <a:effectLst>
            <a:outerShdw blurRad="63500" dist="25400" dir="5400000" rotWithShape="0">
              <a:srgbClr val="000000">
                <a:alpha val="50000"/>
              </a:srgbClr>
            </a:outerShdw>
          </a:effectLst>
        </p:spPr>
        <p:txBody>
          <a:bodyPr lIns="0" tIns="0" rIns="0" bIns="0" anchor="ctr"/>
          <a:lstStyle>
            <a:lvl1pPr algn="ctr">
              <a:defRPr sz="3200" b="0">
                <a:solidFill>
                  <a:srgbClr val="FFFFFF"/>
                </a:solidFill>
                <a:latin typeface="+mn-lt"/>
                <a:ea typeface="+mn-ea"/>
                <a:cs typeface="+mn-cs"/>
                <a:sym typeface="Helvetica Neue Medium" panose="02000503000000020004"/>
              </a:defRPr>
            </a:lvl1pPr>
          </a:lstStyle>
          <a:p>
            <a:r>
              <a:rPr sz="1100" dirty="0">
                <a:latin typeface="微软雅黑" panose="020B0503020204020204" charset="-122"/>
                <a:ea typeface="微软雅黑" panose="020B0503020204020204" charset="-122"/>
              </a:rPr>
              <a:t>1</a:t>
            </a:r>
          </a:p>
        </p:txBody>
      </p:sp>
      <p:sp>
        <p:nvSpPr>
          <p:cNvPr id="8" name="1"/>
          <p:cNvSpPr/>
          <p:nvPr/>
        </p:nvSpPr>
        <p:spPr>
          <a:xfrm>
            <a:off x="1756896" y="4398670"/>
            <a:ext cx="185889" cy="190470"/>
          </a:xfrm>
          <a:prstGeom prst="ellipse">
            <a:avLst/>
          </a:prstGeom>
          <a:solidFill>
            <a:srgbClr val="FF5353"/>
          </a:solidFill>
          <a:ln w="12700">
            <a:miter lim="400000"/>
          </a:ln>
          <a:effectLst>
            <a:outerShdw blurRad="63500" dist="25400" dir="5400000" rotWithShape="0">
              <a:srgbClr val="000000">
                <a:alpha val="50000"/>
              </a:srgbClr>
            </a:outerShdw>
          </a:effectLst>
        </p:spPr>
        <p:txBody>
          <a:bodyPr lIns="0" tIns="0" rIns="0" bIns="0" anchor="ctr"/>
          <a:lstStyle>
            <a:lvl1pPr algn="ctr">
              <a:defRPr sz="3200" b="0">
                <a:solidFill>
                  <a:srgbClr val="FFFFFF"/>
                </a:solidFill>
                <a:latin typeface="+mn-lt"/>
                <a:ea typeface="+mn-ea"/>
                <a:cs typeface="+mn-cs"/>
                <a:sym typeface="Helvetica Neue Medium" panose="02000503000000020004"/>
              </a:defRPr>
            </a:lvl1pPr>
          </a:lstStyle>
          <a:p>
            <a:r>
              <a:rPr lang="en-US" sz="1100" dirty="0">
                <a:latin typeface="微软雅黑" panose="020B0503020204020204" charset="-122"/>
                <a:ea typeface="微软雅黑" panose="020B0503020204020204" charset="-122"/>
              </a:rPr>
              <a:t>2</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BC1F0F-D43E-7DB0-AA84-410BFC252095}"/>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0B3082D2-A84F-11DB-40D1-93D64CA9945F}"/>
              </a:ext>
            </a:extLst>
          </p:cNvPr>
          <p:cNvSpPr>
            <a:spLocks noGrp="1"/>
          </p:cNvSpPr>
          <p:nvPr>
            <p:ph type="title"/>
          </p:nvPr>
        </p:nvSpPr>
        <p:spPr/>
        <p:txBody>
          <a:bodyPr/>
          <a:lstStyle/>
          <a:p>
            <a:r>
              <a:rPr lang="en-US" altLang="zh-CN" dirty="0">
                <a:latin typeface="微软雅黑" panose="020B0503020204020204" charset="-122"/>
                <a:ea typeface="微软雅黑" panose="020B0503020204020204" charset="-122"/>
                <a:cs typeface="微软雅黑" panose="020B0503020204020204" charset="-122"/>
                <a:sym typeface="+mn-ea"/>
              </a:rPr>
              <a:t>2.9 </a:t>
            </a:r>
            <a:r>
              <a:rPr lang="zh-CN" altLang="en-US" dirty="0">
                <a:latin typeface="微软雅黑" panose="020B0503020204020204" charset="-122"/>
                <a:ea typeface="微软雅黑" panose="020B0503020204020204" charset="-122"/>
                <a:cs typeface="微软雅黑" panose="020B0503020204020204" charset="-122"/>
                <a:sym typeface="+mn-ea"/>
              </a:rPr>
              <a:t>费用确认 </a:t>
            </a:r>
            <a:r>
              <a:rPr lang="en-US" altLang="zh-CN" dirty="0">
                <a:latin typeface="微软雅黑" panose="020B0503020204020204" charset="-122"/>
                <a:ea typeface="微软雅黑" panose="020B0503020204020204" charset="-122"/>
                <a:cs typeface="微软雅黑" panose="020B0503020204020204" charset="-122"/>
                <a:sym typeface="+mn-ea"/>
              </a:rPr>
              <a:t>– </a:t>
            </a:r>
            <a:r>
              <a:rPr lang="zh-CN" altLang="en-US" dirty="0">
                <a:latin typeface="微软雅黑" panose="020B0503020204020204" charset="-122"/>
                <a:ea typeface="微软雅黑" panose="020B0503020204020204" charset="-122"/>
                <a:cs typeface="微软雅黑" panose="020B0503020204020204" charset="-122"/>
                <a:sym typeface="+mn-ea"/>
              </a:rPr>
              <a:t>填写实际费用信息</a:t>
            </a:r>
          </a:p>
        </p:txBody>
      </p:sp>
      <p:sp>
        <p:nvSpPr>
          <p:cNvPr id="6" name="文本占位符 1">
            <a:extLst>
              <a:ext uri="{FF2B5EF4-FFF2-40B4-BE49-F238E27FC236}">
                <a16:creationId xmlns:a16="http://schemas.microsoft.com/office/drawing/2014/main" id="{92648907-55A1-23F2-258C-1C1AAFF6AF94}"/>
              </a:ext>
            </a:extLst>
          </p:cNvPr>
          <p:cNvSpPr>
            <a:spLocks noGrp="1"/>
          </p:cNvSpPr>
          <p:nvPr/>
        </p:nvSpPr>
        <p:spPr>
          <a:xfrm>
            <a:off x="752828" y="836156"/>
            <a:ext cx="10659710" cy="461665"/>
          </a:xfrm>
          <a:prstGeom prst="rect">
            <a:avLst/>
          </a:prstGeom>
        </p:spPr>
        <p:txBody>
          <a:bodyPr vert="horz" lIns="91440" tIns="45720" rIns="91440" bIns="45720" rtlCol="0">
            <a:normAutofit fontScale="97500"/>
          </a:bodyPr>
          <a:lstStyle>
            <a:lvl1pPr marL="0" indent="0" algn="l" defTabSz="914400" rtl="0" eaLnBrk="1" latinLnBrk="0" hangingPunct="1">
              <a:lnSpc>
                <a:spcPct val="90000"/>
              </a:lnSpc>
              <a:spcBef>
                <a:spcPts val="1000"/>
              </a:spcBef>
              <a:buClr>
                <a:schemeClr val="tx2"/>
              </a:buClr>
              <a:buSzPct val="75000"/>
              <a:buFont typeface="Arial" panose="020B0604020202020204" pitchFamily="34" charset="0"/>
              <a:buNone/>
              <a:defRPr sz="2400" b="1" i="0" kern="1200" baseline="0">
                <a:solidFill>
                  <a:schemeClr val="tx1"/>
                </a:solidFill>
                <a:latin typeface="+mj-lt"/>
                <a:ea typeface="+mn-ea"/>
                <a:cs typeface="+mn-cs"/>
              </a:defRPr>
            </a:lvl1pPr>
            <a:lvl2pPr marL="685800" indent="-228600" algn="l" defTabSz="914400" rtl="0" eaLnBrk="1" latinLnBrk="0" hangingPunct="1">
              <a:lnSpc>
                <a:spcPct val="90000"/>
              </a:lnSpc>
              <a:spcBef>
                <a:spcPts val="500"/>
              </a:spcBef>
              <a:buClr>
                <a:schemeClr val="tx2"/>
              </a:buClr>
              <a:buSzPct val="75000"/>
              <a:buFont typeface="Verdana Pro Light" panose="020B030403050404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tx2"/>
              </a:buClr>
              <a:buSzPct val="75000"/>
              <a:buFont typeface="Wingdings" panose="05000000000000000000" pitchFamily="2" charset="2"/>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bg2"/>
              </a:buClr>
              <a:buSzPct val="75000"/>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6"/>
              </a:buClr>
              <a:buSzPct val="75000"/>
              <a:buFont typeface="Verdana Pro Light" panose="020B030403050404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zh-CN" altLang="en-US" dirty="0">
              <a:latin typeface="微软雅黑" panose="020B0503020204020204" charset="-122"/>
              <a:ea typeface="微软雅黑" panose="020B0503020204020204" charset="-122"/>
              <a:cs typeface="微软雅黑" panose="020B0503020204020204" charset="-122"/>
              <a:sym typeface="+mn-ea"/>
            </a:endParaRPr>
          </a:p>
        </p:txBody>
      </p:sp>
      <p:sp>
        <p:nvSpPr>
          <p:cNvPr id="13" name="文本框 12">
            <a:extLst>
              <a:ext uri="{FF2B5EF4-FFF2-40B4-BE49-F238E27FC236}">
                <a16:creationId xmlns:a16="http://schemas.microsoft.com/office/drawing/2014/main" id="{87D9F297-0E19-C801-F2AE-666E2B139052}"/>
              </a:ext>
            </a:extLst>
          </p:cNvPr>
          <p:cNvSpPr txBox="1"/>
          <p:nvPr/>
        </p:nvSpPr>
        <p:spPr>
          <a:xfrm>
            <a:off x="10013963" y="1099225"/>
            <a:ext cx="4051491" cy="6344723"/>
          </a:xfrm>
          <a:prstGeom prst="rect">
            <a:avLst/>
          </a:prstGeom>
          <a:noFill/>
        </p:spPr>
        <p:txBody>
          <a:bodyPr wrap="square" rtlCol="0" anchor="t">
            <a:noAutofit/>
          </a:bodyPr>
          <a:lstStyle/>
          <a:p>
            <a:pPr marL="617220" indent="-342900">
              <a:lnSpc>
                <a:spcPct val="120000"/>
              </a:lnSpc>
              <a:spcBef>
                <a:spcPts val="600"/>
              </a:spcBef>
              <a:buAutoNum type="arabicPeriod"/>
            </a:pPr>
            <a:r>
              <a:rPr lang="zh-CN" altLang="en-US" sz="1400" dirty="0">
                <a:latin typeface="微软雅黑" panose="020B0503020204020204" charset="-122"/>
                <a:ea typeface="微软雅黑" panose="020B0503020204020204" charset="-122"/>
                <a:cs typeface="微软雅黑" panose="020B0503020204020204" charset="-122"/>
                <a:sym typeface="+mn-ea"/>
              </a:rPr>
              <a:t>审批流：</a:t>
            </a:r>
            <a:r>
              <a:rPr lang="zh-CN" altLang="en-US" sz="1400" dirty="0">
                <a:solidFill>
                  <a:srgbClr val="FF0000"/>
                </a:solidFill>
                <a:latin typeface="微软雅黑" panose="020B0503020204020204" charset="-122"/>
                <a:ea typeface="微软雅黑" panose="020B0503020204020204" charset="-122"/>
                <a:cs typeface="微软雅黑" panose="020B0503020204020204" charset="-122"/>
                <a:sym typeface="+mn-ea"/>
              </a:rPr>
              <a:t>费用确认无需审批流；</a:t>
            </a:r>
            <a:endParaRPr lang="en-US" altLang="zh-CN" sz="1400" dirty="0">
              <a:solidFill>
                <a:srgbClr val="FF0000"/>
              </a:solidFill>
              <a:latin typeface="微软雅黑" panose="020B0503020204020204" charset="-122"/>
              <a:ea typeface="微软雅黑" panose="020B0503020204020204" charset="-122"/>
              <a:cs typeface="微软雅黑" panose="020B0503020204020204" charset="-122"/>
              <a:sym typeface="+mn-ea"/>
            </a:endParaRPr>
          </a:p>
          <a:p>
            <a:pPr marL="617220" indent="-342900">
              <a:lnSpc>
                <a:spcPct val="120000"/>
              </a:lnSpc>
              <a:spcBef>
                <a:spcPts val="600"/>
              </a:spcBef>
              <a:buAutoNum type="arabicPeriod"/>
            </a:pPr>
            <a:r>
              <a:rPr lang="zh-CN" altLang="en-US" sz="1400" dirty="0">
                <a:latin typeface="微软雅黑" panose="020B0503020204020204" charset="-122"/>
                <a:ea typeface="微软雅黑" panose="020B0503020204020204" charset="-122"/>
                <a:cs typeface="微软雅黑" panose="020B0503020204020204" charset="-122"/>
                <a:sym typeface="+mn-ea"/>
              </a:rPr>
              <a:t>首次确认费用信息时，会自动带出审批通过的最新的费用和成本分摊信息，费用部分可编辑、添加、删除等，成本分摊部分不可编辑</a:t>
            </a:r>
            <a:endParaRPr lang="en-US" altLang="zh-CN" sz="1400" dirty="0">
              <a:latin typeface="微软雅黑" panose="020B0503020204020204" charset="-122"/>
              <a:ea typeface="微软雅黑" panose="020B0503020204020204" charset="-122"/>
              <a:cs typeface="微软雅黑" panose="020B0503020204020204" charset="-122"/>
              <a:sym typeface="+mn-ea"/>
            </a:endParaRPr>
          </a:p>
          <a:p>
            <a:pPr marL="617220" indent="-342900">
              <a:lnSpc>
                <a:spcPct val="120000"/>
              </a:lnSpc>
              <a:spcBef>
                <a:spcPts val="600"/>
              </a:spcBef>
              <a:buAutoNum type="arabicPeriod"/>
            </a:pPr>
            <a:r>
              <a:rPr lang="zh-CN" altLang="en-US" sz="1400" dirty="0">
                <a:latin typeface="微软雅黑" panose="020B0503020204020204" charset="-122"/>
                <a:ea typeface="微软雅黑" panose="020B0503020204020204" charset="-122"/>
                <a:cs typeface="微软雅黑" panose="020B0503020204020204" charset="-122"/>
                <a:sym typeface="+mn-ea"/>
              </a:rPr>
              <a:t>费用管控逻辑同申请阶段的逻辑（且允许会议总预算为</a:t>
            </a:r>
            <a:r>
              <a:rPr lang="en-US" altLang="zh-CN" sz="1400" dirty="0">
                <a:latin typeface="微软雅黑" panose="020B0503020204020204" charset="-122"/>
                <a:ea typeface="微软雅黑" panose="020B0503020204020204" charset="-122"/>
                <a:cs typeface="微软雅黑" panose="020B0503020204020204" charset="-122"/>
                <a:sym typeface="+mn-ea"/>
              </a:rPr>
              <a:t>0</a:t>
            </a:r>
            <a:r>
              <a:rPr lang="zh-CN" altLang="en-US" sz="1400" dirty="0">
                <a:latin typeface="微软雅黑" panose="020B0503020204020204" charset="-122"/>
                <a:ea typeface="微软雅黑" panose="020B0503020204020204" charset="-122"/>
                <a:cs typeface="微软雅黑" panose="020B0503020204020204" charset="-122"/>
                <a:sym typeface="+mn-ea"/>
              </a:rPr>
              <a:t>）；</a:t>
            </a:r>
            <a:endParaRPr lang="en-US" altLang="zh-CN" sz="1400" dirty="0">
              <a:latin typeface="微软雅黑" panose="020B0503020204020204" charset="-122"/>
              <a:ea typeface="微软雅黑" panose="020B0503020204020204" charset="-122"/>
              <a:cs typeface="微软雅黑" panose="020B0503020204020204" charset="-122"/>
              <a:sym typeface="+mn-ea"/>
            </a:endParaRPr>
          </a:p>
          <a:p>
            <a:pPr marL="617220" indent="-342900">
              <a:lnSpc>
                <a:spcPct val="120000"/>
              </a:lnSpc>
              <a:spcBef>
                <a:spcPts val="600"/>
              </a:spcBef>
              <a:buAutoNum type="arabicPeriod"/>
            </a:pPr>
            <a:r>
              <a:rPr lang="zh-CN" altLang="en-US" sz="1400" dirty="0">
                <a:latin typeface="微软雅黑" panose="020B0503020204020204" charset="-122"/>
                <a:ea typeface="微软雅黑" panose="020B0503020204020204" charset="-122"/>
                <a:cs typeface="微软雅黑" panose="020B0503020204020204" charset="-122"/>
                <a:sym typeface="+mn-ea"/>
              </a:rPr>
              <a:t>成本分摊不可编辑，分摊比例固定不变（即审批通过的最新成本分摊比例），分摊金额会根据会议总预算按这个固定比例进行自动分摊调整；</a:t>
            </a:r>
            <a:endParaRPr lang="en-US" altLang="zh-CN" sz="1400" dirty="0">
              <a:latin typeface="微软雅黑" panose="020B0503020204020204" charset="-122"/>
              <a:ea typeface="微软雅黑" panose="020B0503020204020204" charset="-122"/>
              <a:cs typeface="微软雅黑" panose="020B0503020204020204" charset="-122"/>
              <a:sym typeface="+mn-ea"/>
            </a:endParaRPr>
          </a:p>
          <a:p>
            <a:pPr marL="617220" indent="-342900">
              <a:lnSpc>
                <a:spcPct val="120000"/>
              </a:lnSpc>
              <a:spcBef>
                <a:spcPts val="600"/>
              </a:spcBef>
              <a:buAutoNum type="arabicPeriod"/>
            </a:pPr>
            <a:r>
              <a:rPr lang="zh-CN" altLang="en-US" sz="1400" dirty="0">
                <a:latin typeface="微软雅黑" panose="020B0503020204020204" charset="-122"/>
                <a:ea typeface="微软雅黑" panose="020B0503020204020204" charset="-122"/>
                <a:cs typeface="微软雅黑" panose="020B0503020204020204" charset="-122"/>
                <a:sym typeface="+mn-ea"/>
              </a:rPr>
              <a:t>确认费用信息并提交后，在确认结算完成前可进行不限次数、不限时效性的编辑，可编辑字段同首次确认，而且也需要校验字段逻辑（例如费用管控等），提交后更新提交时间；</a:t>
            </a:r>
            <a:endParaRPr lang="en-US" altLang="zh-CN" sz="1400" dirty="0">
              <a:latin typeface="微软雅黑" panose="020B0503020204020204" charset="-122"/>
              <a:ea typeface="微软雅黑" panose="020B0503020204020204" charset="-122"/>
              <a:cs typeface="微软雅黑" panose="020B0503020204020204" charset="-122"/>
              <a:sym typeface="+mn-ea"/>
            </a:endParaRPr>
          </a:p>
          <a:p>
            <a:pPr marL="617220" indent="-342900">
              <a:lnSpc>
                <a:spcPct val="120000"/>
              </a:lnSpc>
              <a:spcBef>
                <a:spcPts val="600"/>
              </a:spcBef>
              <a:buFontTx/>
              <a:buAutoNum type="arabicPeriod"/>
            </a:pPr>
            <a:r>
              <a:rPr lang="zh-CN" altLang="en-US" sz="1400" b="1" dirty="0">
                <a:latin typeface="微软雅黑" panose="020B0503020204020204" charset="-122"/>
                <a:ea typeface="微软雅黑" panose="020B0503020204020204" charset="-122"/>
                <a:cs typeface="微软雅黑" panose="020B0503020204020204" charset="-122"/>
                <a:sym typeface="+mn-ea"/>
              </a:rPr>
              <a:t>美团用餐</a:t>
            </a:r>
            <a:r>
              <a:rPr lang="en-US" altLang="zh-CN" sz="1400" b="1" dirty="0">
                <a:latin typeface="微软雅黑" panose="020B0503020204020204" charset="-122"/>
                <a:ea typeface="微软雅黑" panose="020B0503020204020204" charset="-122"/>
                <a:cs typeface="微软雅黑" panose="020B0503020204020204" charset="-122"/>
                <a:sym typeface="+mn-ea"/>
              </a:rPr>
              <a:t>/</a:t>
            </a:r>
            <a:r>
              <a:rPr lang="zh-CN" altLang="en-US" sz="1400" b="1" dirty="0">
                <a:latin typeface="微软雅黑" panose="020B0503020204020204" charset="-122"/>
                <a:ea typeface="微软雅黑" panose="020B0503020204020204" charset="-122"/>
                <a:cs typeface="微软雅黑" panose="020B0503020204020204" charset="-122"/>
                <a:sym typeface="+mn-ea"/>
              </a:rPr>
              <a:t>企业滴滴：</a:t>
            </a:r>
            <a:r>
              <a:rPr lang="zh-CN" altLang="en-US" sz="1400" dirty="0">
                <a:latin typeface="微软雅黑" panose="020B0503020204020204" charset="-122"/>
                <a:ea typeface="微软雅黑" panose="020B0503020204020204" charset="-122"/>
                <a:sym typeface="+mn-ea"/>
              </a:rPr>
              <a:t>在会后结算并确认费用实际信息时，系统将</a:t>
            </a:r>
            <a:r>
              <a:rPr lang="zh-CN" altLang="en-US" sz="1400" dirty="0">
                <a:solidFill>
                  <a:srgbClr val="FF0000"/>
                </a:solidFill>
                <a:latin typeface="微软雅黑" panose="020B0503020204020204" charset="-122"/>
                <a:ea typeface="微软雅黑" panose="020B0503020204020204" charset="-122"/>
                <a:sym typeface="+mn-ea"/>
              </a:rPr>
              <a:t>自动带出会议期间消费的所有美团</a:t>
            </a:r>
            <a:r>
              <a:rPr lang="en-US" altLang="zh-CN" sz="1400" dirty="0">
                <a:solidFill>
                  <a:srgbClr val="FF0000"/>
                </a:solidFill>
                <a:latin typeface="微软雅黑" panose="020B0503020204020204" charset="-122"/>
                <a:ea typeface="微软雅黑" panose="020B0503020204020204" charset="-122"/>
                <a:sym typeface="+mn-ea"/>
              </a:rPr>
              <a:t>/</a:t>
            </a:r>
            <a:r>
              <a:rPr lang="zh-CN" altLang="en-US" sz="1400" dirty="0">
                <a:solidFill>
                  <a:srgbClr val="FF0000"/>
                </a:solidFill>
                <a:latin typeface="微软雅黑" panose="020B0503020204020204" charset="-122"/>
                <a:ea typeface="微软雅黑" panose="020B0503020204020204" charset="-122"/>
                <a:sym typeface="+mn-ea"/>
              </a:rPr>
              <a:t>滴滴订单的总人次和总金额</a:t>
            </a:r>
            <a:r>
              <a:rPr lang="zh-CN" altLang="en-US" sz="1400" dirty="0">
                <a:latin typeface="微软雅黑" panose="020B0503020204020204" charset="-122"/>
                <a:ea typeface="微软雅黑" panose="020B0503020204020204" charset="-122"/>
                <a:sym typeface="+mn-ea"/>
              </a:rPr>
              <a:t>。如果在会前申请阶段未添加美团用餐</a:t>
            </a:r>
            <a:r>
              <a:rPr lang="en-US" altLang="zh-CN" sz="1400" dirty="0">
                <a:latin typeface="微软雅黑" panose="020B0503020204020204" charset="-122"/>
                <a:ea typeface="微软雅黑" panose="020B0503020204020204" charset="-122"/>
                <a:sym typeface="+mn-ea"/>
              </a:rPr>
              <a:t>/</a:t>
            </a:r>
            <a:r>
              <a:rPr lang="zh-CN" altLang="en-US" sz="1400" dirty="0">
                <a:latin typeface="微软雅黑" panose="020B0503020204020204" charset="-122"/>
                <a:ea typeface="微软雅黑" panose="020B0503020204020204" charset="-122"/>
                <a:sym typeface="+mn-ea"/>
              </a:rPr>
              <a:t>企业滴滴，那么在会后将无法补充添加美团用餐</a:t>
            </a:r>
            <a:r>
              <a:rPr lang="en-US" altLang="zh-CN" sz="1400" dirty="0">
                <a:latin typeface="微软雅黑" panose="020B0503020204020204" charset="-122"/>
                <a:ea typeface="微软雅黑" panose="020B0503020204020204" charset="-122"/>
                <a:sym typeface="+mn-ea"/>
              </a:rPr>
              <a:t>/</a:t>
            </a:r>
            <a:r>
              <a:rPr lang="zh-CN" altLang="en-US" sz="1400" dirty="0">
                <a:latin typeface="微软雅黑" panose="020B0503020204020204" charset="-122"/>
                <a:ea typeface="微软雅黑" panose="020B0503020204020204" charset="-122"/>
                <a:sym typeface="+mn-ea"/>
              </a:rPr>
              <a:t>企业滴滴相关费用。</a:t>
            </a:r>
          </a:p>
          <a:p>
            <a:pPr>
              <a:lnSpc>
                <a:spcPct val="150000"/>
              </a:lnSpc>
              <a:spcBef>
                <a:spcPts val="600"/>
              </a:spcBef>
            </a:pPr>
            <a:endParaRPr lang="en-US" altLang="zh-CN" sz="1600" dirty="0">
              <a:latin typeface="微软雅黑" panose="020B0503020204020204" charset="-122"/>
              <a:ea typeface="微软雅黑" panose="020B0503020204020204" charset="-122"/>
              <a:cs typeface="微软雅黑" panose="020B0503020204020204" charset="-122"/>
            </a:endParaRPr>
          </a:p>
        </p:txBody>
      </p:sp>
      <p:pic>
        <p:nvPicPr>
          <p:cNvPr id="5" name="图片 4" descr="图形用户界面, 应用程序&#10;&#10;AI 生成的内容可能不正确。">
            <a:extLst>
              <a:ext uri="{FF2B5EF4-FFF2-40B4-BE49-F238E27FC236}">
                <a16:creationId xmlns:a16="http://schemas.microsoft.com/office/drawing/2014/main" id="{2DFF1C88-C53B-2400-8531-8F267E230678}"/>
              </a:ext>
            </a:extLst>
          </p:cNvPr>
          <p:cNvPicPr>
            <a:picLocks noChangeAspect="1"/>
          </p:cNvPicPr>
          <p:nvPr/>
        </p:nvPicPr>
        <p:blipFill>
          <a:blip r:embed="rId2"/>
          <a:stretch>
            <a:fillRect/>
          </a:stretch>
        </p:blipFill>
        <p:spPr>
          <a:xfrm>
            <a:off x="564945" y="963949"/>
            <a:ext cx="3149673" cy="6480000"/>
          </a:xfrm>
          <a:prstGeom prst="rect">
            <a:avLst/>
          </a:prstGeom>
          <a:ln>
            <a:solidFill>
              <a:schemeClr val="bg1">
                <a:lumMod val="95000"/>
              </a:schemeClr>
            </a:solidFill>
          </a:ln>
        </p:spPr>
      </p:pic>
      <p:pic>
        <p:nvPicPr>
          <p:cNvPr id="9" name="图片 8" descr="图形用户界面, 应用程序&#10;&#10;AI 生成的内容可能不正确。">
            <a:extLst>
              <a:ext uri="{FF2B5EF4-FFF2-40B4-BE49-F238E27FC236}">
                <a16:creationId xmlns:a16="http://schemas.microsoft.com/office/drawing/2014/main" id="{E3C963DE-EDC6-71DB-4BEF-4E193B92CB7D}"/>
              </a:ext>
            </a:extLst>
          </p:cNvPr>
          <p:cNvPicPr>
            <a:picLocks noChangeAspect="1"/>
          </p:cNvPicPr>
          <p:nvPr/>
        </p:nvPicPr>
        <p:blipFill>
          <a:blip r:embed="rId3"/>
          <a:stretch>
            <a:fillRect/>
          </a:stretch>
        </p:blipFill>
        <p:spPr>
          <a:xfrm>
            <a:off x="3714618" y="963949"/>
            <a:ext cx="3149673" cy="6480000"/>
          </a:xfrm>
          <a:prstGeom prst="rect">
            <a:avLst/>
          </a:prstGeom>
          <a:ln>
            <a:solidFill>
              <a:schemeClr val="bg1">
                <a:lumMod val="95000"/>
              </a:schemeClr>
            </a:solidFill>
          </a:ln>
        </p:spPr>
      </p:pic>
      <p:pic>
        <p:nvPicPr>
          <p:cNvPr id="11" name="图片 10" descr="图形用户界面, 文本, 应用程序, 电子邮件&#10;&#10;AI 生成的内容可能不正确。">
            <a:extLst>
              <a:ext uri="{FF2B5EF4-FFF2-40B4-BE49-F238E27FC236}">
                <a16:creationId xmlns:a16="http://schemas.microsoft.com/office/drawing/2014/main" id="{2F6158DF-899C-F297-2452-76C0195D4BF8}"/>
              </a:ext>
            </a:extLst>
          </p:cNvPr>
          <p:cNvPicPr>
            <a:picLocks noChangeAspect="1"/>
          </p:cNvPicPr>
          <p:nvPr/>
        </p:nvPicPr>
        <p:blipFill>
          <a:blip r:embed="rId4"/>
          <a:stretch>
            <a:fillRect/>
          </a:stretch>
        </p:blipFill>
        <p:spPr>
          <a:xfrm>
            <a:off x="6864291" y="963949"/>
            <a:ext cx="3149673" cy="6480000"/>
          </a:xfrm>
          <a:prstGeom prst="rect">
            <a:avLst/>
          </a:prstGeom>
          <a:ln>
            <a:solidFill>
              <a:schemeClr val="bg1">
                <a:lumMod val="95000"/>
              </a:schemeClr>
            </a:solidFill>
          </a:ln>
        </p:spPr>
      </p:pic>
    </p:spTree>
    <p:extLst>
      <p:ext uri="{BB962C8B-B14F-4D97-AF65-F5344CB8AC3E}">
        <p14:creationId xmlns:p14="http://schemas.microsoft.com/office/powerpoint/2010/main" val="27754603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微软雅黑" panose="020B0503020204020204" charset="-122"/>
                <a:ea typeface="微软雅黑" panose="020B0503020204020204" charset="-122"/>
                <a:cs typeface="微软雅黑" panose="020B0503020204020204" charset="-122"/>
                <a:sym typeface="+mn-ea"/>
              </a:rPr>
              <a:t>2.9 </a:t>
            </a:r>
            <a:r>
              <a:rPr lang="zh-CN" altLang="en-US" dirty="0">
                <a:latin typeface="微软雅黑" panose="020B0503020204020204" charset="-122"/>
                <a:ea typeface="微软雅黑" panose="020B0503020204020204" charset="-122"/>
                <a:cs typeface="微软雅黑" panose="020B0503020204020204" charset="-122"/>
                <a:sym typeface="+mn-ea"/>
              </a:rPr>
              <a:t>确认会议结算</a:t>
            </a:r>
          </a:p>
        </p:txBody>
      </p:sp>
      <p:sp>
        <p:nvSpPr>
          <p:cNvPr id="6" name="文本占位符 1"/>
          <p:cNvSpPr>
            <a:spLocks noGrp="1"/>
          </p:cNvSpPr>
          <p:nvPr/>
        </p:nvSpPr>
        <p:spPr>
          <a:xfrm>
            <a:off x="752828" y="836156"/>
            <a:ext cx="10659710" cy="461665"/>
          </a:xfrm>
          <a:prstGeom prst="rect">
            <a:avLst/>
          </a:prstGeom>
        </p:spPr>
        <p:txBody>
          <a:bodyPr vert="horz" lIns="91440" tIns="45720" rIns="91440" bIns="45720" rtlCol="0">
            <a:normAutofit fontScale="97500"/>
          </a:bodyPr>
          <a:lstStyle>
            <a:lvl1pPr marL="0" indent="0" algn="l" defTabSz="914400" rtl="0" eaLnBrk="1" latinLnBrk="0" hangingPunct="1">
              <a:lnSpc>
                <a:spcPct val="90000"/>
              </a:lnSpc>
              <a:spcBef>
                <a:spcPts val="1000"/>
              </a:spcBef>
              <a:buClr>
                <a:schemeClr val="tx2"/>
              </a:buClr>
              <a:buSzPct val="75000"/>
              <a:buFont typeface="Arial" panose="020B0604020202020204" pitchFamily="34" charset="0"/>
              <a:buNone/>
              <a:defRPr sz="2400" b="1" i="0" kern="1200" baseline="0">
                <a:solidFill>
                  <a:schemeClr val="tx1"/>
                </a:solidFill>
                <a:latin typeface="+mj-lt"/>
                <a:ea typeface="+mn-ea"/>
                <a:cs typeface="+mn-cs"/>
              </a:defRPr>
            </a:lvl1pPr>
            <a:lvl2pPr marL="685800" indent="-228600" algn="l" defTabSz="914400" rtl="0" eaLnBrk="1" latinLnBrk="0" hangingPunct="1">
              <a:lnSpc>
                <a:spcPct val="90000"/>
              </a:lnSpc>
              <a:spcBef>
                <a:spcPts val="500"/>
              </a:spcBef>
              <a:buClr>
                <a:schemeClr val="tx2"/>
              </a:buClr>
              <a:buSzPct val="75000"/>
              <a:buFont typeface="Verdana Pro Light" panose="020B030403050404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tx2"/>
              </a:buClr>
              <a:buSzPct val="75000"/>
              <a:buFont typeface="Wingdings" panose="05000000000000000000" pitchFamily="2" charset="2"/>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bg2"/>
              </a:buClr>
              <a:buSzPct val="75000"/>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6"/>
              </a:buClr>
              <a:buSzPct val="75000"/>
              <a:buFont typeface="Verdana Pro Light" panose="020B030403050404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zh-CN" altLang="en-US" dirty="0">
              <a:latin typeface="微软雅黑" panose="020B0503020204020204" charset="-122"/>
              <a:ea typeface="微软雅黑" panose="020B0503020204020204" charset="-122"/>
              <a:cs typeface="微软雅黑" panose="020B0503020204020204" charset="-122"/>
              <a:sym typeface="+mn-ea"/>
            </a:endParaRPr>
          </a:p>
        </p:txBody>
      </p:sp>
      <p:sp>
        <p:nvSpPr>
          <p:cNvPr id="10" name="文本框 9"/>
          <p:cNvSpPr txBox="1"/>
          <p:nvPr/>
        </p:nvSpPr>
        <p:spPr>
          <a:xfrm>
            <a:off x="7451388" y="2480553"/>
            <a:ext cx="6031148" cy="2329572"/>
          </a:xfrm>
          <a:prstGeom prst="rect">
            <a:avLst/>
          </a:prstGeom>
          <a:noFill/>
        </p:spPr>
        <p:txBody>
          <a:bodyPr wrap="square" rtlCol="0" anchor="t">
            <a:noAutofit/>
          </a:bodyPr>
          <a:lstStyle/>
          <a:p>
            <a:pPr marL="274320" algn="l" fontAlgn="auto">
              <a:lnSpc>
                <a:spcPct val="120000"/>
              </a:lnSpc>
              <a:spcBef>
                <a:spcPts val="600"/>
              </a:spcBef>
              <a:buFont typeface="+mj-lt"/>
              <a:buAutoNum type="arabicPeriod"/>
            </a:pPr>
            <a:r>
              <a:rPr lang="zh-CN" altLang="en-US" sz="1600" dirty="0">
                <a:latin typeface="微软雅黑" panose="020B0503020204020204" charset="-122"/>
                <a:ea typeface="微软雅黑" panose="020B0503020204020204" charset="-122"/>
                <a:cs typeface="微软雅黑" panose="020B0503020204020204" charset="-122"/>
                <a:sym typeface="+mn-ea"/>
              </a:rPr>
              <a:t>确认会议实际信息、讲者核销全部完成、确认费用信息后，点击确认结算完成，即可完成最终结会，此时</a:t>
            </a:r>
            <a:r>
              <a:rPr lang="zh-CN" altLang="en-US" sz="1600" b="1" dirty="0">
                <a:latin typeface="微软雅黑" panose="020B0503020204020204" charset="-122"/>
                <a:ea typeface="微软雅黑" panose="020B0503020204020204" charset="-122"/>
                <a:cs typeface="微软雅黑" panose="020B0503020204020204" charset="-122"/>
                <a:sym typeface="+mn-ea"/>
              </a:rPr>
              <a:t>会议状态变为</a:t>
            </a:r>
            <a:r>
              <a:rPr lang="en-US" altLang="zh-CN" sz="1600" b="1" dirty="0">
                <a:latin typeface="微软雅黑" panose="020B0503020204020204" charset="-122"/>
                <a:ea typeface="微软雅黑" panose="020B0503020204020204" charset="-122"/>
                <a:cs typeface="微软雅黑" panose="020B0503020204020204" charset="-122"/>
                <a:sym typeface="+mn-ea"/>
              </a:rPr>
              <a:t>“</a:t>
            </a:r>
            <a:r>
              <a:rPr lang="zh-CN" altLang="en-US" sz="1600" b="1" dirty="0">
                <a:latin typeface="微软雅黑" panose="020B0503020204020204" charset="-122"/>
                <a:ea typeface="微软雅黑" panose="020B0503020204020204" charset="-122"/>
                <a:cs typeface="微软雅黑" panose="020B0503020204020204" charset="-122"/>
                <a:sym typeface="+mn-ea"/>
              </a:rPr>
              <a:t>已完成</a:t>
            </a:r>
            <a:r>
              <a:rPr lang="en-US" altLang="zh-CN" sz="1600" b="1" dirty="0">
                <a:latin typeface="微软雅黑" panose="020B0503020204020204" charset="-122"/>
                <a:ea typeface="微软雅黑" panose="020B0503020204020204" charset="-122"/>
                <a:cs typeface="微软雅黑" panose="020B0503020204020204" charset="-122"/>
                <a:sym typeface="+mn-ea"/>
              </a:rPr>
              <a:t>”</a:t>
            </a:r>
            <a:r>
              <a:rPr lang="zh-CN" altLang="en-US" sz="1600" b="1" dirty="0">
                <a:latin typeface="微软雅黑" panose="020B0503020204020204" charset="-122"/>
                <a:ea typeface="微软雅黑" panose="020B0503020204020204" charset="-122"/>
                <a:cs typeface="微软雅黑" panose="020B0503020204020204" charset="-122"/>
                <a:sym typeface="+mn-ea"/>
              </a:rPr>
              <a:t>。</a:t>
            </a:r>
          </a:p>
          <a:p>
            <a:pPr marL="274320" indent="0" algn="l" fontAlgn="auto">
              <a:lnSpc>
                <a:spcPct val="120000"/>
              </a:lnSpc>
              <a:spcBef>
                <a:spcPts val="600"/>
              </a:spcBef>
              <a:buFont typeface="+mj-lt"/>
              <a:buNone/>
            </a:pPr>
            <a:r>
              <a:rPr lang="zh-CN" altLang="en-US" sz="1600" b="1" dirty="0">
                <a:solidFill>
                  <a:srgbClr val="FF0000"/>
                </a:solidFill>
                <a:latin typeface="微软雅黑" panose="020B0503020204020204" charset="-122"/>
                <a:ea typeface="微软雅黑" panose="020B0503020204020204" charset="-122"/>
                <a:cs typeface="微软雅黑" panose="020B0503020204020204" charset="-122"/>
                <a:sym typeface="+mn-ea"/>
              </a:rPr>
              <a:t>注：「确认完成」后，将无法在本次会议中发起和处理费用结算</a:t>
            </a:r>
            <a:r>
              <a:rPr lang="en-US" altLang="zh-CN" sz="1600" b="1" dirty="0">
                <a:solidFill>
                  <a:srgbClr val="FF0000"/>
                </a:solidFill>
                <a:latin typeface="微软雅黑" panose="020B0503020204020204" charset="-122"/>
                <a:ea typeface="微软雅黑" panose="020B0503020204020204" charset="-122"/>
                <a:cs typeface="微软雅黑" panose="020B0503020204020204" charset="-122"/>
                <a:sym typeface="+mn-ea"/>
              </a:rPr>
              <a:t>!</a:t>
            </a:r>
          </a:p>
        </p:txBody>
      </p:sp>
      <p:pic>
        <p:nvPicPr>
          <p:cNvPr id="7" name="图片 6" descr="图形用户界面, 应用程序&#10;&#10;AI 生成的内容可能不正确。">
            <a:extLst>
              <a:ext uri="{FF2B5EF4-FFF2-40B4-BE49-F238E27FC236}">
                <a16:creationId xmlns:a16="http://schemas.microsoft.com/office/drawing/2014/main" id="{0E8B69C5-487A-D4F5-EB41-FB0DCD3C6377}"/>
              </a:ext>
            </a:extLst>
          </p:cNvPr>
          <p:cNvPicPr>
            <a:picLocks noChangeAspect="1"/>
          </p:cNvPicPr>
          <p:nvPr/>
        </p:nvPicPr>
        <p:blipFill>
          <a:blip r:embed="rId2"/>
          <a:stretch>
            <a:fillRect/>
          </a:stretch>
        </p:blipFill>
        <p:spPr>
          <a:xfrm>
            <a:off x="564945" y="983405"/>
            <a:ext cx="3149673" cy="6480000"/>
          </a:xfrm>
          <a:prstGeom prst="rect">
            <a:avLst/>
          </a:prstGeom>
          <a:ln>
            <a:solidFill>
              <a:schemeClr val="bg1">
                <a:lumMod val="95000"/>
              </a:schemeClr>
            </a:solidFill>
          </a:ln>
        </p:spPr>
      </p:pic>
      <p:pic>
        <p:nvPicPr>
          <p:cNvPr id="13" name="图片 12" descr="图形用户界面, 应用程序&#10;&#10;AI 生成的内容可能不正确。">
            <a:extLst>
              <a:ext uri="{FF2B5EF4-FFF2-40B4-BE49-F238E27FC236}">
                <a16:creationId xmlns:a16="http://schemas.microsoft.com/office/drawing/2014/main" id="{2E8FD828-44C1-BD21-BD2F-40AEDB19CD88}"/>
              </a:ext>
            </a:extLst>
          </p:cNvPr>
          <p:cNvPicPr>
            <a:picLocks noChangeAspect="1"/>
          </p:cNvPicPr>
          <p:nvPr/>
        </p:nvPicPr>
        <p:blipFill>
          <a:blip r:embed="rId3"/>
          <a:stretch>
            <a:fillRect/>
          </a:stretch>
        </p:blipFill>
        <p:spPr>
          <a:xfrm>
            <a:off x="3902501" y="983405"/>
            <a:ext cx="3149673" cy="6480000"/>
          </a:xfrm>
          <a:prstGeom prst="rect">
            <a:avLst/>
          </a:prstGeom>
          <a:ln>
            <a:solidFill>
              <a:schemeClr val="bg1">
                <a:lumMod val="95000"/>
              </a:schemeClr>
            </a:solidFill>
          </a:ln>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noChangeArrowheads="1"/>
          </p:cNvSpPr>
          <p:nvPr>
            <p:ph type="title"/>
          </p:nvPr>
        </p:nvSpPr>
        <p:spPr>
          <a:xfrm>
            <a:off x="2600115" y="3211692"/>
            <a:ext cx="10894356" cy="1015365"/>
          </a:xfrm>
        </p:spPr>
        <p:txBody>
          <a:bodyPr/>
          <a:lstStyle/>
          <a:p>
            <a:r>
              <a:rPr altLang="zh-CN" sz="6600">
                <a:solidFill>
                  <a:schemeClr val="bg1"/>
                </a:solidFill>
                <a:latin typeface="微软雅黑" panose="020B0503020204020204" charset="-122"/>
                <a:ea typeface="微软雅黑" panose="020B0503020204020204" charset="-122"/>
                <a:cs typeface="微软雅黑" panose="020B0503020204020204" charset="-122"/>
              </a:rPr>
              <a:t>03 </a:t>
            </a:r>
            <a:r>
              <a:rPr lang="zh-CN" altLang="en-US" sz="6600">
                <a:solidFill>
                  <a:schemeClr val="bg1"/>
                </a:solidFill>
                <a:latin typeface="微软雅黑" panose="020B0503020204020204" charset="-122"/>
                <a:ea typeface="微软雅黑" panose="020B0503020204020204" charset="-122"/>
                <a:cs typeface="微软雅黑" panose="020B0503020204020204" charset="-122"/>
              </a:rPr>
              <a:t>三方活动项目管理</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204E9D-E053-B2BC-6BA9-6350657B7517}"/>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C1016CDD-BFF2-1E25-5CC5-7647508F5A74}"/>
              </a:ext>
            </a:extLst>
          </p:cNvPr>
          <p:cNvSpPr>
            <a:spLocks noGrp="1"/>
          </p:cNvSpPr>
          <p:nvPr>
            <p:ph type="title"/>
          </p:nvPr>
        </p:nvSpPr>
        <p:spPr/>
        <p:txBody>
          <a:bodyPr/>
          <a:lstStyle/>
          <a:p>
            <a:r>
              <a:rPr lang="en-US" altLang="zh-CN" dirty="0">
                <a:latin typeface="微软雅黑" panose="020B0503020204020204" charset="-122"/>
                <a:ea typeface="微软雅黑" panose="020B0503020204020204" charset="-122"/>
                <a:cs typeface="微软雅黑" panose="020B0503020204020204" charset="-122"/>
                <a:sym typeface="+mn-ea"/>
              </a:rPr>
              <a:t>3.1 </a:t>
            </a:r>
            <a:r>
              <a:rPr lang="zh-CN" altLang="en-US" dirty="0">
                <a:latin typeface="微软雅黑" panose="020B0503020204020204" charset="-122"/>
                <a:ea typeface="微软雅黑" panose="020B0503020204020204" charset="-122"/>
                <a:cs typeface="微软雅黑" panose="020B0503020204020204" charset="-122"/>
                <a:sym typeface="+mn-ea"/>
              </a:rPr>
              <a:t>三方项目管理 </a:t>
            </a:r>
            <a:r>
              <a:rPr lang="en-US" altLang="zh-CN" dirty="0">
                <a:latin typeface="微软雅黑" panose="020B0503020204020204" charset="-122"/>
                <a:ea typeface="微软雅黑" panose="020B0503020204020204" charset="-122"/>
                <a:cs typeface="微软雅黑" panose="020B0503020204020204" charset="-122"/>
                <a:sym typeface="+mn-ea"/>
              </a:rPr>
              <a:t>– </a:t>
            </a:r>
            <a:r>
              <a:rPr lang="zh-CN" altLang="en-US" dirty="0">
                <a:latin typeface="微软雅黑" panose="020B0503020204020204" charset="-122"/>
                <a:ea typeface="微软雅黑" panose="020B0503020204020204" charset="-122"/>
                <a:cs typeface="微软雅黑" panose="020B0503020204020204" charset="-122"/>
                <a:sym typeface="+mn-ea"/>
              </a:rPr>
              <a:t>功能入口</a:t>
            </a:r>
            <a:endParaRPr lang="zh-CN" altLang="en-US" dirty="0"/>
          </a:p>
        </p:txBody>
      </p:sp>
      <p:sp>
        <p:nvSpPr>
          <p:cNvPr id="3" name="灯片编号占位符 2">
            <a:extLst>
              <a:ext uri="{FF2B5EF4-FFF2-40B4-BE49-F238E27FC236}">
                <a16:creationId xmlns:a16="http://schemas.microsoft.com/office/drawing/2014/main" id="{A4A4C069-4563-5E88-CBDD-DDB19D6E2A46}"/>
              </a:ext>
            </a:extLst>
          </p:cNvPr>
          <p:cNvSpPr>
            <a:spLocks noGrp="1"/>
          </p:cNvSpPr>
          <p:nvPr>
            <p:ph type="sldNum" sz="quarter" idx="7"/>
          </p:nvPr>
        </p:nvSpPr>
        <p:spPr/>
        <p:txBody>
          <a:bodyPr/>
          <a:lstStyle/>
          <a:p>
            <a:pPr marL="25400">
              <a:lnSpc>
                <a:spcPts val="1240"/>
              </a:lnSpc>
            </a:pPr>
            <a:fld id="{81D60167-4931-47E6-BA6A-407CBD079E47}" type="slidenum">
              <a:rPr dirty="0"/>
              <a:t>73</a:t>
            </a:fld>
            <a:endParaRPr dirty="0"/>
          </a:p>
        </p:txBody>
      </p:sp>
      <p:sp>
        <p:nvSpPr>
          <p:cNvPr id="5" name="文本框 4">
            <a:extLst>
              <a:ext uri="{FF2B5EF4-FFF2-40B4-BE49-F238E27FC236}">
                <a16:creationId xmlns:a16="http://schemas.microsoft.com/office/drawing/2014/main" id="{7B0D86BD-15CB-A039-1481-225633E5CCB8}"/>
              </a:ext>
            </a:extLst>
          </p:cNvPr>
          <p:cNvSpPr txBox="1"/>
          <p:nvPr/>
        </p:nvSpPr>
        <p:spPr>
          <a:xfrm>
            <a:off x="5768502" y="3404681"/>
            <a:ext cx="8297383" cy="3268534"/>
          </a:xfrm>
          <a:prstGeom prst="rect">
            <a:avLst/>
          </a:prstGeom>
          <a:noFill/>
        </p:spPr>
        <p:txBody>
          <a:bodyPr wrap="square" rtlCol="0" anchor="t">
            <a:noAutofit/>
          </a:bodyPr>
          <a:lstStyle/>
          <a:p>
            <a:pPr>
              <a:lnSpc>
                <a:spcPct val="150000"/>
              </a:lnSpc>
              <a:spcBef>
                <a:spcPts val="600"/>
              </a:spcBef>
            </a:pPr>
            <a:r>
              <a:rPr lang="zh-CN" altLang="en-US" sz="1600" dirty="0">
                <a:latin typeface="微软雅黑" panose="020B0503020204020204" charset="-122"/>
                <a:ea typeface="微软雅黑" panose="020B0503020204020204" charset="-122"/>
                <a:sym typeface="+mn-ea"/>
              </a:rPr>
              <a:t>点击右下角</a:t>
            </a:r>
            <a:r>
              <a:rPr lang="zh-CN" altLang="en-US" sz="1600" b="1" dirty="0">
                <a:latin typeface="微软雅黑" panose="020B0503020204020204" charset="-122"/>
                <a:ea typeface="微软雅黑" panose="020B0503020204020204" charset="-122"/>
                <a:sym typeface="+mn-ea"/>
              </a:rPr>
              <a:t>工作台-三方活动项目管理</a:t>
            </a:r>
            <a:r>
              <a:rPr lang="en-US" altLang="zh-CN" sz="1600" b="1" dirty="0">
                <a:latin typeface="微软雅黑" panose="020B0503020204020204" charset="-122"/>
                <a:ea typeface="微软雅黑" panose="020B0503020204020204" charset="-122"/>
                <a:sym typeface="+mn-ea"/>
              </a:rPr>
              <a:t>-</a:t>
            </a:r>
            <a:r>
              <a:rPr lang="zh-CN" altLang="en-US" sz="1600" b="1" dirty="0">
                <a:latin typeface="微软雅黑" panose="020B0503020204020204" charset="-122"/>
                <a:ea typeface="微软雅黑" panose="020B0503020204020204" charset="-122"/>
                <a:sym typeface="+mn-ea"/>
              </a:rPr>
              <a:t>项目申请</a:t>
            </a:r>
            <a:r>
              <a:rPr lang="zh-CN" altLang="en-US" sz="1600" dirty="0">
                <a:latin typeface="微软雅黑" panose="020B0503020204020204" charset="-122"/>
                <a:ea typeface="微软雅黑" panose="020B0503020204020204" charset="-122"/>
                <a:sym typeface="+mn-ea"/>
              </a:rPr>
              <a:t>，</a:t>
            </a:r>
            <a:r>
              <a:rPr lang="zh-CN" altLang="en-US" sz="1600" dirty="0">
                <a:latin typeface="微软雅黑" panose="020B0503020204020204" pitchFamily="34" charset="-122"/>
                <a:ea typeface="微软雅黑" panose="020B0503020204020204" pitchFamily="34" charset="-122"/>
                <a:sym typeface="+mn-ea"/>
              </a:rPr>
              <a:t>进入三方项目申请界面；</a:t>
            </a:r>
            <a:endParaRPr lang="en-US" altLang="zh-CN" sz="1600" dirty="0">
              <a:latin typeface="微软雅黑" panose="020B0503020204020204" pitchFamily="34" charset="-122"/>
              <a:ea typeface="微软雅黑" panose="020B0503020204020204" pitchFamily="34" charset="-122"/>
              <a:sym typeface="+mn-ea"/>
            </a:endParaRPr>
          </a:p>
          <a:p>
            <a:pPr>
              <a:lnSpc>
                <a:spcPct val="150000"/>
              </a:lnSpc>
              <a:spcBef>
                <a:spcPts val="600"/>
              </a:spcBef>
            </a:pPr>
            <a:endParaRPr lang="zh-CN" altLang="en-US" sz="1600" b="1" dirty="0">
              <a:solidFill>
                <a:srgbClr val="FF0000"/>
              </a:solidFill>
              <a:latin typeface="微软雅黑" panose="020B0503020204020204" charset="-122"/>
              <a:ea typeface="微软雅黑" panose="020B0503020204020204" charset="-122"/>
              <a:sym typeface="+mn-ea"/>
            </a:endParaRPr>
          </a:p>
        </p:txBody>
      </p:sp>
      <p:pic>
        <p:nvPicPr>
          <p:cNvPr id="6" name="图片 5" descr="图形用户界面, 应用程序&#10;&#10;AI 生成的内容可能不正确。">
            <a:extLst>
              <a:ext uri="{FF2B5EF4-FFF2-40B4-BE49-F238E27FC236}">
                <a16:creationId xmlns:a16="http://schemas.microsoft.com/office/drawing/2014/main" id="{1F78914E-EC65-3A80-B63E-D15B7D49A542}"/>
              </a:ext>
            </a:extLst>
          </p:cNvPr>
          <p:cNvPicPr>
            <a:picLocks noChangeAspect="1"/>
          </p:cNvPicPr>
          <p:nvPr/>
        </p:nvPicPr>
        <p:blipFill>
          <a:blip r:embed="rId2"/>
          <a:stretch>
            <a:fillRect/>
          </a:stretch>
        </p:blipFill>
        <p:spPr>
          <a:xfrm>
            <a:off x="564515" y="983405"/>
            <a:ext cx="3149673" cy="6480000"/>
          </a:xfrm>
          <a:prstGeom prst="rect">
            <a:avLst/>
          </a:prstGeom>
          <a:ln>
            <a:solidFill>
              <a:schemeClr val="bg1">
                <a:lumMod val="95000"/>
              </a:schemeClr>
            </a:solidFill>
          </a:ln>
        </p:spPr>
      </p:pic>
    </p:spTree>
    <p:extLst>
      <p:ext uri="{BB962C8B-B14F-4D97-AF65-F5344CB8AC3E}">
        <p14:creationId xmlns:p14="http://schemas.microsoft.com/office/powerpoint/2010/main" val="163464670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微软雅黑" panose="020B0503020204020204" charset="-122"/>
                <a:ea typeface="微软雅黑" panose="020B0503020204020204" charset="-122"/>
                <a:cs typeface="微软雅黑" panose="020B0503020204020204" charset="-122"/>
                <a:sym typeface="+mn-ea"/>
              </a:rPr>
              <a:t>3.1 </a:t>
            </a:r>
            <a:r>
              <a:rPr lang="zh-CN" altLang="en-US" dirty="0">
                <a:latin typeface="微软雅黑" panose="020B0503020204020204" charset="-122"/>
                <a:ea typeface="微软雅黑" panose="020B0503020204020204" charset="-122"/>
                <a:cs typeface="微软雅黑" panose="020B0503020204020204" charset="-122"/>
                <a:sym typeface="+mn-ea"/>
              </a:rPr>
              <a:t>三方项目创建</a:t>
            </a:r>
            <a:r>
              <a:rPr lang="en-US" altLang="zh-CN" dirty="0">
                <a:latin typeface="微软雅黑" panose="020B0503020204020204" charset="-122"/>
                <a:ea typeface="微软雅黑" panose="020B0503020204020204" charset="-122"/>
                <a:cs typeface="微软雅黑" panose="020B0503020204020204" charset="-122"/>
                <a:sym typeface="+mn-ea"/>
              </a:rPr>
              <a:t> - </a:t>
            </a:r>
            <a:r>
              <a:rPr lang="zh-CN" altLang="en-US" dirty="0">
                <a:latin typeface="微软雅黑" panose="020B0503020204020204" charset="-122"/>
                <a:ea typeface="微软雅黑" panose="020B0503020204020204" charset="-122"/>
                <a:cs typeface="微软雅黑" panose="020B0503020204020204" charset="-122"/>
                <a:sym typeface="+mn-ea"/>
              </a:rPr>
              <a:t>填写项目基本信息</a:t>
            </a:r>
            <a:endParaRPr lang="zh-CN" altLang="en-US" dirty="0"/>
          </a:p>
        </p:txBody>
      </p:sp>
      <p:sp>
        <p:nvSpPr>
          <p:cNvPr id="3" name="灯片编号占位符 2"/>
          <p:cNvSpPr>
            <a:spLocks noGrp="1"/>
          </p:cNvSpPr>
          <p:nvPr>
            <p:ph type="sldNum" sz="quarter" idx="7"/>
          </p:nvPr>
        </p:nvSpPr>
        <p:spPr/>
        <p:txBody>
          <a:bodyPr/>
          <a:lstStyle/>
          <a:p>
            <a:pPr marL="25400">
              <a:lnSpc>
                <a:spcPts val="1240"/>
              </a:lnSpc>
            </a:pPr>
            <a:fld id="{81D60167-4931-47E6-BA6A-407CBD079E47}" type="slidenum">
              <a:rPr dirty="0"/>
              <a:t>74</a:t>
            </a:fld>
            <a:endParaRPr dirty="0"/>
          </a:p>
        </p:txBody>
      </p:sp>
      <p:sp>
        <p:nvSpPr>
          <p:cNvPr id="5" name="文本框 4"/>
          <p:cNvSpPr txBox="1"/>
          <p:nvPr/>
        </p:nvSpPr>
        <p:spPr>
          <a:xfrm>
            <a:off x="7452360" y="1122045"/>
            <a:ext cx="5769610" cy="6111875"/>
          </a:xfrm>
          <a:prstGeom prst="rect">
            <a:avLst/>
          </a:prstGeom>
          <a:noFill/>
        </p:spPr>
        <p:txBody>
          <a:bodyPr wrap="square" rtlCol="0" anchor="t">
            <a:noAutofit/>
          </a:bodyPr>
          <a:lstStyle/>
          <a:p>
            <a:pPr marL="342900" indent="-342900">
              <a:lnSpc>
                <a:spcPct val="150000"/>
              </a:lnSpc>
              <a:spcBef>
                <a:spcPts val="600"/>
              </a:spcBef>
              <a:buFont typeface="+mj-lt"/>
              <a:buAutoNum type="arabicPeriod"/>
            </a:pPr>
            <a:r>
              <a:rPr lang="zh-CN" altLang="en-US" sz="1400" dirty="0">
                <a:latin typeface="微软雅黑" panose="020B0503020204020204" charset="-122"/>
                <a:ea typeface="微软雅黑" panose="020B0503020204020204" charset="-122"/>
                <a:sym typeface="+mn-ea"/>
              </a:rPr>
              <a:t>系统默认当前登录人为项目</a:t>
            </a:r>
            <a:r>
              <a:rPr lang="zh-CN" altLang="en-US" sz="1400" b="1" dirty="0">
                <a:latin typeface="微软雅黑" panose="020B0503020204020204" charset="-122"/>
                <a:ea typeface="微软雅黑" panose="020B0503020204020204" charset="-122"/>
                <a:sym typeface="+mn-ea"/>
              </a:rPr>
              <a:t>负责人</a:t>
            </a:r>
            <a:r>
              <a:rPr lang="zh-CN" altLang="en-US" sz="1400" dirty="0">
                <a:latin typeface="微软雅黑" panose="020B0503020204020204" charset="-122"/>
                <a:ea typeface="微软雅黑" panose="020B0503020204020204" charset="-122"/>
                <a:sym typeface="+mn-ea"/>
              </a:rPr>
              <a:t>，  并默认带出项目负责人的电话、部门、岗位等信息</a:t>
            </a:r>
          </a:p>
          <a:p>
            <a:pPr marL="342900" indent="-342900">
              <a:lnSpc>
                <a:spcPct val="150000"/>
              </a:lnSpc>
              <a:spcBef>
                <a:spcPts val="600"/>
              </a:spcBef>
              <a:buFont typeface="+mj-lt"/>
              <a:buAutoNum type="arabicPeriod"/>
            </a:pPr>
            <a:r>
              <a:rPr lang="zh-CN" altLang="en-US" sz="1400" dirty="0">
                <a:latin typeface="微软雅黑" panose="020B0503020204020204" charset="-122"/>
                <a:ea typeface="微软雅黑" panose="020B0503020204020204" charset="-122"/>
                <a:sym typeface="+mn-ea"/>
              </a:rPr>
              <a:t>选择</a:t>
            </a:r>
            <a:r>
              <a:rPr lang="zh-CN" altLang="en-US" sz="1400" b="1" dirty="0">
                <a:latin typeface="微软雅黑" panose="020B0503020204020204" charset="-122"/>
                <a:ea typeface="微软雅黑" panose="020B0503020204020204" charset="-122"/>
                <a:sym typeface="+mn-ea"/>
              </a:rPr>
              <a:t>项目类型</a:t>
            </a:r>
            <a:r>
              <a:rPr lang="zh-CN" altLang="en-US" sz="1400" dirty="0">
                <a:latin typeface="微软雅黑" panose="020B0503020204020204" charset="-122"/>
                <a:ea typeface="微软雅黑" panose="020B0503020204020204" charset="-122"/>
                <a:sym typeface="+mn-ea"/>
              </a:rPr>
              <a:t>：</a:t>
            </a:r>
          </a:p>
          <a:p>
            <a:pPr marL="742950" lvl="1" indent="-285750">
              <a:lnSpc>
                <a:spcPct val="150000"/>
              </a:lnSpc>
              <a:spcBef>
                <a:spcPts val="600"/>
              </a:spcBef>
              <a:buFont typeface="Arial" panose="020B0604020202020204" pitchFamily="34" charset="0"/>
              <a:buChar char="•"/>
            </a:pPr>
            <a:r>
              <a:rPr lang="zh-CN" altLang="en-US" sz="1400" dirty="0">
                <a:latin typeface="微软雅黑" panose="020B0503020204020204" charset="-122"/>
                <a:ea typeface="微软雅黑" panose="020B0503020204020204" charset="-122"/>
                <a:sym typeface="+mn-ea"/>
              </a:rPr>
              <a:t>支持医生参加第三方会议</a:t>
            </a:r>
          </a:p>
          <a:p>
            <a:pPr marL="742950" lvl="1" indent="-285750">
              <a:lnSpc>
                <a:spcPct val="150000"/>
              </a:lnSpc>
              <a:spcBef>
                <a:spcPts val="600"/>
              </a:spcBef>
              <a:buFont typeface="Arial" panose="020B0604020202020204" pitchFamily="34" charset="0"/>
              <a:buChar char="•"/>
            </a:pPr>
            <a:r>
              <a:rPr lang="zh-CN" altLang="en-US" sz="1400" dirty="0">
                <a:latin typeface="微软雅黑" panose="020B0503020204020204" charset="-122"/>
                <a:ea typeface="微软雅黑" panose="020B0503020204020204" charset="-122"/>
                <a:sym typeface="+mn-ea"/>
              </a:rPr>
              <a:t>第三方合作共管会议</a:t>
            </a:r>
          </a:p>
          <a:p>
            <a:pPr marL="742950" lvl="1" indent="-285750">
              <a:lnSpc>
                <a:spcPct val="150000"/>
              </a:lnSpc>
              <a:spcBef>
                <a:spcPts val="600"/>
              </a:spcBef>
              <a:buFont typeface="Arial" panose="020B0604020202020204" pitchFamily="34" charset="0"/>
              <a:buChar char="•"/>
            </a:pPr>
            <a:r>
              <a:rPr lang="zh-CN" altLang="en-US" sz="1400" dirty="0">
                <a:latin typeface="微软雅黑" panose="020B0503020204020204" charset="-122"/>
                <a:ea typeface="微软雅黑" panose="020B0503020204020204" charset="-122"/>
                <a:sym typeface="+mn-ea"/>
              </a:rPr>
              <a:t>赞助第三方会议</a:t>
            </a:r>
          </a:p>
          <a:p>
            <a:pPr marL="742950" lvl="1" indent="-285750">
              <a:lnSpc>
                <a:spcPct val="150000"/>
              </a:lnSpc>
              <a:spcBef>
                <a:spcPts val="600"/>
              </a:spcBef>
              <a:buFont typeface="Arial" panose="020B0604020202020204" pitchFamily="34" charset="0"/>
              <a:buChar char="•"/>
            </a:pPr>
            <a:r>
              <a:rPr lang="zh-CN" altLang="en-US" sz="1400" dirty="0">
                <a:latin typeface="微软雅黑" panose="020B0503020204020204" charset="-122"/>
                <a:ea typeface="微软雅黑" panose="020B0503020204020204" charset="-122"/>
                <a:sym typeface="+mn-ea"/>
              </a:rPr>
              <a:t>资助</a:t>
            </a:r>
          </a:p>
          <a:p>
            <a:pPr marL="742950" lvl="1" indent="-285750">
              <a:lnSpc>
                <a:spcPct val="150000"/>
              </a:lnSpc>
              <a:spcBef>
                <a:spcPts val="600"/>
              </a:spcBef>
              <a:buFont typeface="Arial" panose="020B0604020202020204" pitchFamily="34" charset="0"/>
              <a:buChar char="•"/>
            </a:pPr>
            <a:r>
              <a:rPr lang="zh-CN" altLang="en-US" sz="1400" dirty="0">
                <a:latin typeface="微软雅黑" panose="020B0503020204020204" charset="-122"/>
                <a:ea typeface="微软雅黑" panose="020B0503020204020204" charset="-122"/>
                <a:sym typeface="+mn-ea"/>
              </a:rPr>
              <a:t>捐赠</a:t>
            </a:r>
          </a:p>
          <a:p>
            <a:pPr marL="342900" indent="-342900">
              <a:lnSpc>
                <a:spcPct val="150000"/>
              </a:lnSpc>
              <a:spcBef>
                <a:spcPts val="600"/>
              </a:spcBef>
              <a:buFontTx/>
              <a:buAutoNum type="arabicPeriod"/>
            </a:pPr>
            <a:r>
              <a:rPr lang="zh-CN" altLang="en-US" sz="1400" b="1" dirty="0">
                <a:latin typeface="微软雅黑" panose="020B0503020204020204" charset="-122"/>
                <a:ea typeface="微软雅黑" panose="020B0503020204020204" charset="-122"/>
                <a:sym typeface="+mn-ea"/>
              </a:rPr>
              <a:t>项目介绍： </a:t>
            </a:r>
            <a:r>
              <a:rPr lang="en-US" altLang="zh-CN" sz="1400" dirty="0">
                <a:latin typeface="微软雅黑" panose="020B0503020204020204" charset="-122"/>
                <a:ea typeface="微软雅黑" panose="020B0503020204020204" charset="-122"/>
                <a:sym typeface="+mn-ea"/>
              </a:rPr>
              <a:t>[</a:t>
            </a:r>
            <a:r>
              <a:rPr lang="zh-CN" altLang="en-US" sz="1400" dirty="0">
                <a:latin typeface="微软雅黑" panose="020B0503020204020204" charset="-122"/>
                <a:ea typeface="微软雅黑" panose="020B0503020204020204" charset="-122"/>
                <a:sym typeface="+mn-ea"/>
              </a:rPr>
              <a:t>赞助第三方会议</a:t>
            </a:r>
            <a:r>
              <a:rPr lang="en-US" altLang="zh-CN" sz="1400" dirty="0">
                <a:latin typeface="微软雅黑" panose="020B0503020204020204" charset="-122"/>
                <a:ea typeface="微软雅黑" panose="020B0503020204020204" charset="-122"/>
                <a:sym typeface="+mn-ea"/>
              </a:rPr>
              <a:t>]</a:t>
            </a:r>
            <a:r>
              <a:rPr lang="zh-CN" altLang="en-US" sz="1400" dirty="0">
                <a:latin typeface="微软雅黑" panose="020B0503020204020204" charset="-122"/>
                <a:ea typeface="微软雅黑" panose="020B0503020204020204" charset="-122"/>
                <a:sym typeface="+mn-ea"/>
              </a:rPr>
              <a:t>、</a:t>
            </a:r>
            <a:r>
              <a:rPr lang="en-US" altLang="zh-CN" sz="1400" dirty="0">
                <a:latin typeface="微软雅黑" panose="020B0503020204020204" charset="-122"/>
                <a:ea typeface="微软雅黑" panose="020B0503020204020204" charset="-122"/>
                <a:sym typeface="+mn-ea"/>
              </a:rPr>
              <a:t>[</a:t>
            </a:r>
            <a:r>
              <a:rPr lang="zh-CN" altLang="en-US" sz="1400" dirty="0">
                <a:latin typeface="微软雅黑" panose="020B0503020204020204" charset="-122"/>
                <a:ea typeface="微软雅黑" panose="020B0503020204020204" charset="-122"/>
                <a:sym typeface="+mn-ea"/>
              </a:rPr>
              <a:t>支持医生参加第三方会议</a:t>
            </a:r>
            <a:r>
              <a:rPr lang="en-US" altLang="zh-CN" sz="1400" dirty="0">
                <a:latin typeface="微软雅黑" panose="020B0503020204020204" charset="-122"/>
                <a:ea typeface="微软雅黑" panose="020B0503020204020204" charset="-122"/>
                <a:sym typeface="+mn-ea"/>
              </a:rPr>
              <a:t>]</a:t>
            </a:r>
            <a:r>
              <a:rPr lang="zh-CN" altLang="en-US" sz="1400" dirty="0">
                <a:latin typeface="微软雅黑" panose="020B0503020204020204" charset="-122"/>
                <a:ea typeface="微软雅黑" panose="020B0503020204020204" charset="-122"/>
                <a:sym typeface="+mn-ea"/>
              </a:rPr>
              <a:t>：非必填；</a:t>
            </a:r>
            <a:r>
              <a:rPr lang="en-US" altLang="zh-CN" sz="1400" dirty="0">
                <a:solidFill>
                  <a:srgbClr val="FF0000"/>
                </a:solidFill>
                <a:latin typeface="微软雅黑" panose="020B0503020204020204" charset="-122"/>
                <a:ea typeface="微软雅黑" panose="020B0503020204020204" charset="-122"/>
                <a:sym typeface="+mn-ea"/>
              </a:rPr>
              <a:t>[</a:t>
            </a:r>
            <a:r>
              <a:rPr lang="zh-CN" altLang="en-US" sz="1400" dirty="0">
                <a:solidFill>
                  <a:srgbClr val="FF0000"/>
                </a:solidFill>
                <a:latin typeface="微软雅黑" panose="020B0503020204020204" charset="-122"/>
                <a:ea typeface="微软雅黑" panose="020B0503020204020204" charset="-122"/>
                <a:sym typeface="+mn-ea"/>
              </a:rPr>
              <a:t>第三方合作共管会议</a:t>
            </a:r>
            <a:r>
              <a:rPr lang="en-US" altLang="zh-CN" sz="1400" dirty="0">
                <a:solidFill>
                  <a:srgbClr val="FF0000"/>
                </a:solidFill>
                <a:latin typeface="微软雅黑" panose="020B0503020204020204" charset="-122"/>
                <a:ea typeface="微软雅黑" panose="020B0503020204020204" charset="-122"/>
                <a:sym typeface="+mn-ea"/>
              </a:rPr>
              <a:t>]</a:t>
            </a:r>
            <a:r>
              <a:rPr lang="zh-CN" altLang="en-US" sz="1400" dirty="0">
                <a:solidFill>
                  <a:srgbClr val="FF0000"/>
                </a:solidFill>
                <a:latin typeface="微软雅黑" panose="020B0503020204020204" charset="-122"/>
                <a:ea typeface="微软雅黑" panose="020B0503020204020204" charset="-122"/>
                <a:sym typeface="+mn-ea"/>
              </a:rPr>
              <a:t>、</a:t>
            </a:r>
            <a:r>
              <a:rPr lang="en-US" altLang="zh-CN" sz="1400" dirty="0">
                <a:solidFill>
                  <a:srgbClr val="FF0000"/>
                </a:solidFill>
                <a:latin typeface="微软雅黑" panose="020B0503020204020204" charset="-122"/>
                <a:ea typeface="微软雅黑" panose="020B0503020204020204" charset="-122"/>
                <a:sym typeface="+mn-ea"/>
              </a:rPr>
              <a:t>[</a:t>
            </a:r>
            <a:r>
              <a:rPr lang="zh-CN" altLang="en-US" sz="1400" dirty="0">
                <a:solidFill>
                  <a:srgbClr val="FF0000"/>
                </a:solidFill>
                <a:latin typeface="微软雅黑" panose="020B0503020204020204" charset="-122"/>
                <a:ea typeface="微软雅黑" panose="020B0503020204020204" charset="-122"/>
                <a:sym typeface="+mn-ea"/>
              </a:rPr>
              <a:t>资助</a:t>
            </a:r>
            <a:r>
              <a:rPr lang="en-US" altLang="zh-CN" sz="1400" dirty="0">
                <a:solidFill>
                  <a:srgbClr val="FF0000"/>
                </a:solidFill>
                <a:latin typeface="微软雅黑" panose="020B0503020204020204" charset="-122"/>
                <a:ea typeface="微软雅黑" panose="020B0503020204020204" charset="-122"/>
                <a:sym typeface="+mn-ea"/>
              </a:rPr>
              <a:t>]</a:t>
            </a:r>
            <a:r>
              <a:rPr lang="zh-CN" altLang="en-US" sz="1400" dirty="0">
                <a:solidFill>
                  <a:srgbClr val="FF0000"/>
                </a:solidFill>
                <a:latin typeface="微软雅黑" panose="020B0503020204020204" charset="-122"/>
                <a:ea typeface="微软雅黑" panose="020B0503020204020204" charset="-122"/>
                <a:sym typeface="+mn-ea"/>
              </a:rPr>
              <a:t>、</a:t>
            </a:r>
            <a:r>
              <a:rPr lang="en-US" altLang="zh-CN" sz="1400" dirty="0">
                <a:solidFill>
                  <a:srgbClr val="FF0000"/>
                </a:solidFill>
                <a:latin typeface="微软雅黑" panose="020B0503020204020204" charset="-122"/>
                <a:ea typeface="微软雅黑" panose="020B0503020204020204" charset="-122"/>
                <a:sym typeface="+mn-ea"/>
              </a:rPr>
              <a:t>[</a:t>
            </a:r>
            <a:r>
              <a:rPr lang="zh-CN" altLang="en-US" sz="1400" dirty="0">
                <a:solidFill>
                  <a:srgbClr val="FF0000"/>
                </a:solidFill>
                <a:latin typeface="微软雅黑" panose="020B0503020204020204" charset="-122"/>
                <a:ea typeface="微软雅黑" panose="020B0503020204020204" charset="-122"/>
                <a:sym typeface="+mn-ea"/>
              </a:rPr>
              <a:t>捐赠</a:t>
            </a:r>
            <a:r>
              <a:rPr lang="en-US" altLang="zh-CN" sz="1400" dirty="0">
                <a:solidFill>
                  <a:srgbClr val="FF0000"/>
                </a:solidFill>
                <a:latin typeface="微软雅黑" panose="020B0503020204020204" charset="-122"/>
                <a:ea typeface="微软雅黑" panose="020B0503020204020204" charset="-122"/>
                <a:sym typeface="+mn-ea"/>
              </a:rPr>
              <a:t>]</a:t>
            </a:r>
            <a:r>
              <a:rPr lang="zh-CN" altLang="en-US" sz="1400" dirty="0">
                <a:solidFill>
                  <a:srgbClr val="FF0000"/>
                </a:solidFill>
                <a:latin typeface="微软雅黑" panose="020B0503020204020204" charset="-122"/>
                <a:ea typeface="微软雅黑" panose="020B0503020204020204" charset="-122"/>
                <a:sym typeface="+mn-ea"/>
              </a:rPr>
              <a:t>：必填；</a:t>
            </a:r>
          </a:p>
          <a:p>
            <a:pPr marL="342900" lvl="0" indent="-342900">
              <a:lnSpc>
                <a:spcPct val="150000"/>
              </a:lnSpc>
              <a:spcBef>
                <a:spcPts val="600"/>
              </a:spcBef>
              <a:buAutoNum type="arabicPeriod"/>
            </a:pPr>
            <a:r>
              <a:rPr lang="zh-CN" altLang="en-US" sz="1400" dirty="0">
                <a:latin typeface="微软雅黑" panose="020B0503020204020204" charset="-122"/>
                <a:ea typeface="微软雅黑" panose="020B0503020204020204" charset="-122"/>
                <a:sym typeface="+mn-ea"/>
              </a:rPr>
              <a:t>录入</a:t>
            </a:r>
            <a:r>
              <a:rPr lang="zh-CN" altLang="en-US" sz="1400" b="1" dirty="0">
                <a:latin typeface="微软雅黑" panose="020B0503020204020204" charset="-122"/>
                <a:ea typeface="微软雅黑" panose="020B0503020204020204" charset="-122"/>
                <a:sym typeface="+mn-ea"/>
              </a:rPr>
              <a:t>项目名称并</a:t>
            </a:r>
            <a:r>
              <a:rPr lang="zh-CN" altLang="en-US" sz="1400" dirty="0">
                <a:latin typeface="微软雅黑" panose="020B0503020204020204" charset="-122"/>
                <a:ea typeface="微软雅黑" panose="020B0503020204020204" charset="-122"/>
                <a:sym typeface="+mn-ea"/>
              </a:rPr>
              <a:t>选择项目</a:t>
            </a:r>
            <a:r>
              <a:rPr lang="zh-CN" altLang="en-US" sz="1400" b="1" dirty="0">
                <a:latin typeface="微软雅黑" panose="020B0503020204020204" charset="-122"/>
                <a:ea typeface="微软雅黑" panose="020B0503020204020204" charset="-122"/>
                <a:sym typeface="+mn-ea"/>
              </a:rPr>
              <a:t>开始</a:t>
            </a:r>
            <a:r>
              <a:rPr lang="en-US" altLang="zh-CN" sz="1400" b="1" dirty="0">
                <a:latin typeface="微软雅黑" panose="020B0503020204020204" charset="-122"/>
                <a:ea typeface="微软雅黑" panose="020B0503020204020204" charset="-122"/>
                <a:sym typeface="+mn-ea"/>
              </a:rPr>
              <a:t>/</a:t>
            </a:r>
            <a:r>
              <a:rPr lang="zh-CN" altLang="en-US" sz="1400" b="1" dirty="0">
                <a:latin typeface="微软雅黑" panose="020B0503020204020204" charset="-122"/>
                <a:ea typeface="微软雅黑" panose="020B0503020204020204" charset="-122"/>
                <a:sym typeface="+mn-ea"/>
              </a:rPr>
              <a:t>结束时间</a:t>
            </a:r>
            <a:r>
              <a:rPr lang="zh-CN" altLang="en-US" sz="1400" dirty="0">
                <a:latin typeface="微软雅黑" panose="020B0503020204020204" charset="-122"/>
                <a:ea typeface="微软雅黑" panose="020B0503020204020204" charset="-122"/>
                <a:sym typeface="+mn-ea"/>
              </a:rPr>
              <a:t>，</a:t>
            </a:r>
            <a:r>
              <a:rPr lang="zh-CN" altLang="en-US" sz="1400" dirty="0">
                <a:latin typeface="微软雅黑" panose="020B0503020204020204" pitchFamily="34" charset="-122"/>
                <a:ea typeface="微软雅黑" panose="020B0503020204020204" pitchFamily="34" charset="-122"/>
              </a:rPr>
              <a:t>所有项目仅可申请三个自然日以后的项目（即当天最早可申请第四天 </a:t>
            </a:r>
            <a:r>
              <a:rPr lang="en-US" altLang="zh-CN" sz="1400" dirty="0">
                <a:latin typeface="微软雅黑" panose="020B0503020204020204" pitchFamily="34" charset="-122"/>
                <a:ea typeface="微软雅黑" panose="020B0503020204020204" pitchFamily="34" charset="-122"/>
              </a:rPr>
              <a:t>0 </a:t>
            </a:r>
            <a:r>
              <a:rPr lang="zh-CN" altLang="en-US" sz="1400" dirty="0">
                <a:latin typeface="微软雅黑" panose="020B0503020204020204" pitchFamily="34" charset="-122"/>
                <a:ea typeface="微软雅黑" panose="020B0503020204020204" pitchFamily="34" charset="-122"/>
              </a:rPr>
              <a:t>点及以后的项目）；项目开始时间提前四天下午 </a:t>
            </a:r>
            <a:r>
              <a:rPr lang="en-US" altLang="zh-CN" sz="1400" dirty="0">
                <a:latin typeface="微软雅黑" panose="020B0503020204020204" pitchFamily="34" charset="-122"/>
                <a:ea typeface="微软雅黑" panose="020B0503020204020204" pitchFamily="34" charset="-122"/>
              </a:rPr>
              <a:t>6 </a:t>
            </a:r>
            <a:r>
              <a:rPr lang="zh-CN" altLang="en-US" sz="1400" dirty="0">
                <a:latin typeface="微软雅黑" panose="020B0503020204020204" pitchFamily="34" charset="-122"/>
                <a:ea typeface="微软雅黑" panose="020B0503020204020204" pitchFamily="34" charset="-122"/>
              </a:rPr>
              <a:t>点之后不得变更项目</a:t>
            </a:r>
            <a:r>
              <a:rPr lang="zh-CN" altLang="en-US" sz="1400" dirty="0">
                <a:latin typeface="微软雅黑" panose="020B0503020204020204" pitchFamily="34" charset="-122"/>
                <a:ea typeface="微软雅黑" panose="020B0503020204020204" pitchFamily="34" charset="-122"/>
                <a:sym typeface="+mn-ea"/>
              </a:rPr>
              <a:t>；</a:t>
            </a:r>
            <a:endParaRPr lang="en-US" altLang="zh-CN" sz="1400" dirty="0">
              <a:latin typeface="微软雅黑" panose="020B0503020204020204" pitchFamily="34" charset="-122"/>
              <a:ea typeface="微软雅黑" panose="020B0503020204020204" pitchFamily="34" charset="-122"/>
              <a:sym typeface="+mn-ea"/>
            </a:endParaRPr>
          </a:p>
          <a:p>
            <a:pPr lvl="0">
              <a:lnSpc>
                <a:spcPct val="150000"/>
              </a:lnSpc>
              <a:spcBef>
                <a:spcPts val="600"/>
              </a:spcBef>
            </a:pPr>
            <a:endParaRPr lang="en-US" altLang="zh-CN" sz="1400" b="1" dirty="0">
              <a:solidFill>
                <a:srgbClr val="FF0000"/>
              </a:solidFill>
              <a:latin typeface="微软雅黑" panose="020B0503020204020204" charset="-122"/>
              <a:ea typeface="微软雅黑" panose="020B0503020204020204" charset="-122"/>
              <a:sym typeface="+mn-ea"/>
            </a:endParaRPr>
          </a:p>
          <a:p>
            <a:pPr lvl="0">
              <a:lnSpc>
                <a:spcPct val="150000"/>
              </a:lnSpc>
              <a:spcBef>
                <a:spcPts val="600"/>
              </a:spcBef>
            </a:pPr>
            <a:r>
              <a:rPr lang="zh-CN" altLang="en-US" sz="1400" b="1" dirty="0">
                <a:solidFill>
                  <a:srgbClr val="FF0000"/>
                </a:solidFill>
                <a:latin typeface="微软雅黑" panose="020B0503020204020204" charset="-122"/>
                <a:ea typeface="微软雅黑" panose="020B0503020204020204" charset="-122"/>
                <a:sym typeface="+mn-ea"/>
              </a:rPr>
              <a:t>标 * 字段为必填项</a:t>
            </a:r>
            <a:endParaRPr lang="en-US" altLang="zh-CN" sz="1400" b="1" dirty="0">
              <a:solidFill>
                <a:srgbClr val="FF0000"/>
              </a:solidFill>
              <a:latin typeface="微软雅黑" panose="020B0503020204020204" charset="-122"/>
              <a:ea typeface="微软雅黑" panose="020B0503020204020204" charset="-122"/>
              <a:sym typeface="+mn-ea"/>
            </a:endParaRPr>
          </a:p>
          <a:p>
            <a:pPr marL="342900" indent="-342900" algn="l">
              <a:lnSpc>
                <a:spcPct val="150000"/>
              </a:lnSpc>
              <a:spcBef>
                <a:spcPts val="600"/>
              </a:spcBef>
              <a:buClrTx/>
              <a:buSzTx/>
              <a:buFont typeface="+mj-lt"/>
              <a:buAutoNum type="arabicPeriod"/>
            </a:pPr>
            <a:endParaRPr lang="zh-CN" altLang="en-US" sz="1400" b="1" dirty="0">
              <a:solidFill>
                <a:srgbClr val="FF0000"/>
              </a:solidFill>
              <a:latin typeface="微软雅黑" panose="020B0503020204020204" charset="-122"/>
              <a:ea typeface="微软雅黑" panose="020B0503020204020204" charset="-122"/>
              <a:sym typeface="+mn-ea"/>
            </a:endParaRPr>
          </a:p>
        </p:txBody>
      </p:sp>
      <p:pic>
        <p:nvPicPr>
          <p:cNvPr id="6" name="图片 5" descr="图形用户界面, 文本, 应用程序&#10;&#10;AI 生成的内容可能不正确。">
            <a:extLst>
              <a:ext uri="{FF2B5EF4-FFF2-40B4-BE49-F238E27FC236}">
                <a16:creationId xmlns:a16="http://schemas.microsoft.com/office/drawing/2014/main" id="{5B00F445-F462-DDC6-EA1F-2116ADD736AD}"/>
              </a:ext>
            </a:extLst>
          </p:cNvPr>
          <p:cNvPicPr>
            <a:picLocks noChangeAspect="1"/>
          </p:cNvPicPr>
          <p:nvPr/>
        </p:nvPicPr>
        <p:blipFill>
          <a:blip r:embed="rId3"/>
          <a:stretch>
            <a:fillRect/>
          </a:stretch>
        </p:blipFill>
        <p:spPr>
          <a:xfrm>
            <a:off x="564945" y="944494"/>
            <a:ext cx="3149673" cy="6480000"/>
          </a:xfrm>
          <a:prstGeom prst="rect">
            <a:avLst/>
          </a:prstGeom>
          <a:ln>
            <a:solidFill>
              <a:schemeClr val="bg1">
                <a:lumMod val="95000"/>
              </a:schemeClr>
            </a:solidFill>
          </a:ln>
        </p:spPr>
      </p:pic>
      <p:pic>
        <p:nvPicPr>
          <p:cNvPr id="9" name="图片 8" descr="图形用户界面, 文本, 应用程序&#10;&#10;AI 生成的内容可能不正确。">
            <a:extLst>
              <a:ext uri="{FF2B5EF4-FFF2-40B4-BE49-F238E27FC236}">
                <a16:creationId xmlns:a16="http://schemas.microsoft.com/office/drawing/2014/main" id="{CF31C00A-466A-0347-9E13-21FC3252C059}"/>
              </a:ext>
            </a:extLst>
          </p:cNvPr>
          <p:cNvPicPr>
            <a:picLocks noChangeAspect="1"/>
          </p:cNvPicPr>
          <p:nvPr/>
        </p:nvPicPr>
        <p:blipFill>
          <a:blip r:embed="rId4"/>
          <a:stretch>
            <a:fillRect/>
          </a:stretch>
        </p:blipFill>
        <p:spPr>
          <a:xfrm>
            <a:off x="3878195" y="944494"/>
            <a:ext cx="3149673" cy="6480000"/>
          </a:xfrm>
          <a:prstGeom prst="rect">
            <a:avLst/>
          </a:prstGeom>
          <a:ln>
            <a:solidFill>
              <a:schemeClr val="bg1">
                <a:lumMod val="95000"/>
              </a:schemeClr>
            </a:solidFill>
          </a:ln>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ED800B-A291-E35B-6B94-A2061493FB83}"/>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BA0C9071-8F9A-B898-013F-C3B9BB5B53AD}"/>
              </a:ext>
            </a:extLst>
          </p:cNvPr>
          <p:cNvSpPr>
            <a:spLocks noGrp="1"/>
          </p:cNvSpPr>
          <p:nvPr>
            <p:ph type="title"/>
          </p:nvPr>
        </p:nvSpPr>
        <p:spPr/>
        <p:txBody>
          <a:bodyPr/>
          <a:lstStyle/>
          <a:p>
            <a:r>
              <a:rPr lang="en-US" altLang="zh-CN" dirty="0">
                <a:latin typeface="微软雅黑" panose="020B0503020204020204" charset="-122"/>
                <a:ea typeface="微软雅黑" panose="020B0503020204020204" charset="-122"/>
                <a:cs typeface="微软雅黑" panose="020B0503020204020204" charset="-122"/>
                <a:sym typeface="+mn-ea"/>
              </a:rPr>
              <a:t>3.1 </a:t>
            </a:r>
            <a:r>
              <a:rPr lang="zh-CN" altLang="en-US" dirty="0">
                <a:latin typeface="微软雅黑" panose="020B0503020204020204" charset="-122"/>
                <a:ea typeface="微软雅黑" panose="020B0503020204020204" charset="-122"/>
                <a:cs typeface="微软雅黑" panose="020B0503020204020204" charset="-122"/>
                <a:sym typeface="+mn-ea"/>
              </a:rPr>
              <a:t>三方项目创建</a:t>
            </a:r>
            <a:r>
              <a:rPr lang="en-US" altLang="zh-CN" dirty="0">
                <a:latin typeface="微软雅黑" panose="020B0503020204020204" charset="-122"/>
                <a:ea typeface="微软雅黑" panose="020B0503020204020204" charset="-122"/>
                <a:cs typeface="微软雅黑" panose="020B0503020204020204" charset="-122"/>
                <a:sym typeface="+mn-ea"/>
              </a:rPr>
              <a:t> - </a:t>
            </a:r>
            <a:r>
              <a:rPr lang="zh-CN" altLang="en-US" dirty="0">
                <a:latin typeface="微软雅黑" panose="020B0503020204020204" charset="-122"/>
                <a:ea typeface="微软雅黑" panose="020B0503020204020204" charset="-122"/>
                <a:cs typeface="微软雅黑" panose="020B0503020204020204" charset="-122"/>
                <a:sym typeface="+mn-ea"/>
              </a:rPr>
              <a:t>填写项目基本信息</a:t>
            </a:r>
            <a:endParaRPr lang="zh-CN" altLang="en-US" dirty="0"/>
          </a:p>
        </p:txBody>
      </p:sp>
      <p:sp>
        <p:nvSpPr>
          <p:cNvPr id="3" name="灯片编号占位符 2">
            <a:extLst>
              <a:ext uri="{FF2B5EF4-FFF2-40B4-BE49-F238E27FC236}">
                <a16:creationId xmlns:a16="http://schemas.microsoft.com/office/drawing/2014/main" id="{9CF7A969-A771-EA51-94BB-C7340212E7BE}"/>
              </a:ext>
            </a:extLst>
          </p:cNvPr>
          <p:cNvSpPr>
            <a:spLocks noGrp="1"/>
          </p:cNvSpPr>
          <p:nvPr>
            <p:ph type="sldNum" sz="quarter" idx="7"/>
          </p:nvPr>
        </p:nvSpPr>
        <p:spPr/>
        <p:txBody>
          <a:bodyPr/>
          <a:lstStyle/>
          <a:p>
            <a:pPr marL="25400">
              <a:lnSpc>
                <a:spcPts val="1240"/>
              </a:lnSpc>
            </a:pPr>
            <a:fld id="{81D60167-4931-47E6-BA6A-407CBD079E47}" type="slidenum">
              <a:rPr dirty="0"/>
              <a:t>75</a:t>
            </a:fld>
            <a:endParaRPr dirty="0"/>
          </a:p>
        </p:txBody>
      </p:sp>
      <p:sp>
        <p:nvSpPr>
          <p:cNvPr id="5" name="文本框 4">
            <a:extLst>
              <a:ext uri="{FF2B5EF4-FFF2-40B4-BE49-F238E27FC236}">
                <a16:creationId xmlns:a16="http://schemas.microsoft.com/office/drawing/2014/main" id="{F10985FF-9082-CC3C-7A12-FA25C2711267}"/>
              </a:ext>
            </a:extLst>
          </p:cNvPr>
          <p:cNvSpPr txBox="1"/>
          <p:nvPr/>
        </p:nvSpPr>
        <p:spPr>
          <a:xfrm>
            <a:off x="7452360" y="1122045"/>
            <a:ext cx="5769610" cy="6111875"/>
          </a:xfrm>
          <a:prstGeom prst="rect">
            <a:avLst/>
          </a:prstGeom>
          <a:noFill/>
        </p:spPr>
        <p:txBody>
          <a:bodyPr wrap="square" rtlCol="0" anchor="t">
            <a:noAutofit/>
          </a:bodyPr>
          <a:lstStyle/>
          <a:p>
            <a:pPr marL="342900" indent="-342900">
              <a:lnSpc>
                <a:spcPct val="150000"/>
              </a:lnSpc>
              <a:spcBef>
                <a:spcPts val="600"/>
              </a:spcBef>
              <a:buFont typeface="+mj-lt"/>
              <a:buAutoNum type="arabicPeriod"/>
            </a:pPr>
            <a:r>
              <a:rPr lang="zh-CN" altLang="en-US" sz="1400" b="1" dirty="0">
                <a:latin typeface="微软雅黑" panose="020B0503020204020204" charset="-122"/>
                <a:ea typeface="微软雅黑" panose="020B0503020204020204" charset="-122"/>
                <a:sym typeface="+mn-ea"/>
              </a:rPr>
              <a:t>活动形式：</a:t>
            </a:r>
            <a:r>
              <a:rPr lang="en-US" altLang="zh-CN" sz="1400" dirty="0">
                <a:solidFill>
                  <a:srgbClr val="FF0000"/>
                </a:solidFill>
                <a:latin typeface="微软雅黑" panose="020B0503020204020204" charset="-122"/>
                <a:ea typeface="微软雅黑" panose="020B0503020204020204" charset="-122"/>
                <a:sym typeface="+mn-ea"/>
              </a:rPr>
              <a:t>[</a:t>
            </a:r>
            <a:r>
              <a:rPr lang="zh-CN" altLang="en-US" sz="1400" dirty="0">
                <a:solidFill>
                  <a:srgbClr val="FF0000"/>
                </a:solidFill>
                <a:latin typeface="微软雅黑" panose="020B0503020204020204" charset="-122"/>
                <a:ea typeface="微软雅黑" panose="020B0503020204020204" charset="-122"/>
                <a:sym typeface="+mn-ea"/>
              </a:rPr>
              <a:t>赞助第三方会议</a:t>
            </a:r>
            <a:r>
              <a:rPr lang="en-US" altLang="zh-CN" sz="1400" dirty="0">
                <a:solidFill>
                  <a:srgbClr val="FF0000"/>
                </a:solidFill>
                <a:latin typeface="微软雅黑" panose="020B0503020204020204" charset="-122"/>
                <a:ea typeface="微软雅黑" panose="020B0503020204020204" charset="-122"/>
                <a:sym typeface="+mn-ea"/>
              </a:rPr>
              <a:t>]</a:t>
            </a:r>
            <a:r>
              <a:rPr lang="zh-CN" altLang="en-US" sz="1400" dirty="0">
                <a:solidFill>
                  <a:srgbClr val="FF0000"/>
                </a:solidFill>
                <a:latin typeface="微软雅黑" panose="020B0503020204020204" charset="-122"/>
                <a:ea typeface="微软雅黑" panose="020B0503020204020204" charset="-122"/>
                <a:sym typeface="+mn-ea"/>
              </a:rPr>
              <a:t>、</a:t>
            </a:r>
            <a:r>
              <a:rPr lang="en-US" altLang="zh-CN" sz="1400" dirty="0">
                <a:solidFill>
                  <a:srgbClr val="FF0000"/>
                </a:solidFill>
                <a:latin typeface="微软雅黑" panose="020B0503020204020204" charset="-122"/>
                <a:ea typeface="微软雅黑" panose="020B0503020204020204" charset="-122"/>
                <a:sym typeface="+mn-ea"/>
              </a:rPr>
              <a:t>[</a:t>
            </a:r>
            <a:r>
              <a:rPr lang="zh-CN" altLang="en-US" sz="1400" dirty="0">
                <a:solidFill>
                  <a:srgbClr val="FF0000"/>
                </a:solidFill>
                <a:latin typeface="微软雅黑" panose="020B0503020204020204" charset="-122"/>
                <a:ea typeface="微软雅黑" panose="020B0503020204020204" charset="-122"/>
                <a:sym typeface="+mn-ea"/>
              </a:rPr>
              <a:t>支持医生参加第三方会议</a:t>
            </a:r>
            <a:r>
              <a:rPr lang="en-US" altLang="zh-CN" sz="1400" dirty="0">
                <a:solidFill>
                  <a:srgbClr val="FF0000"/>
                </a:solidFill>
                <a:latin typeface="微软雅黑" panose="020B0503020204020204" charset="-122"/>
                <a:ea typeface="微软雅黑" panose="020B0503020204020204" charset="-122"/>
                <a:sym typeface="+mn-ea"/>
              </a:rPr>
              <a:t>]</a:t>
            </a:r>
            <a:r>
              <a:rPr lang="zh-CN" altLang="en-US" sz="1400" dirty="0">
                <a:solidFill>
                  <a:srgbClr val="FF0000"/>
                </a:solidFill>
                <a:latin typeface="微软雅黑" panose="020B0503020204020204" charset="-122"/>
                <a:ea typeface="微软雅黑" panose="020B0503020204020204" charset="-122"/>
                <a:sym typeface="+mn-ea"/>
              </a:rPr>
              <a:t>、</a:t>
            </a:r>
            <a:r>
              <a:rPr lang="en-US" altLang="zh-CN" sz="1400" dirty="0">
                <a:solidFill>
                  <a:srgbClr val="FF0000"/>
                </a:solidFill>
                <a:latin typeface="微软雅黑" panose="020B0503020204020204" charset="-122"/>
                <a:ea typeface="微软雅黑" panose="020B0503020204020204" charset="-122"/>
                <a:sym typeface="+mn-ea"/>
              </a:rPr>
              <a:t>[</a:t>
            </a:r>
            <a:r>
              <a:rPr lang="zh-CN" altLang="en-US" sz="1400" dirty="0">
                <a:solidFill>
                  <a:srgbClr val="FF0000"/>
                </a:solidFill>
                <a:latin typeface="微软雅黑" panose="020B0503020204020204" charset="-122"/>
                <a:ea typeface="微软雅黑" panose="020B0503020204020204" charset="-122"/>
                <a:sym typeface="+mn-ea"/>
              </a:rPr>
              <a:t>第三方合作共管会议</a:t>
            </a:r>
            <a:r>
              <a:rPr lang="en-US" altLang="zh-CN" sz="1400" dirty="0">
                <a:solidFill>
                  <a:srgbClr val="FF0000"/>
                </a:solidFill>
                <a:latin typeface="微软雅黑" panose="020B0503020204020204" charset="-122"/>
                <a:ea typeface="微软雅黑" panose="020B0503020204020204" charset="-122"/>
                <a:sym typeface="+mn-ea"/>
              </a:rPr>
              <a:t>]</a:t>
            </a:r>
            <a:r>
              <a:rPr lang="zh-CN" altLang="en-US" sz="1400" dirty="0">
                <a:solidFill>
                  <a:srgbClr val="FF0000"/>
                </a:solidFill>
                <a:latin typeface="微软雅黑" panose="020B0503020204020204" charset="-122"/>
                <a:ea typeface="微软雅黑" panose="020B0503020204020204" charset="-122"/>
                <a:sym typeface="+mn-ea"/>
              </a:rPr>
              <a:t>：展示该字段，默认选择线下；</a:t>
            </a:r>
            <a:r>
              <a:rPr lang="en-US" altLang="zh-CN" sz="1400" dirty="0">
                <a:latin typeface="微软雅黑" panose="020B0503020204020204" charset="-122"/>
                <a:ea typeface="微软雅黑" panose="020B0503020204020204" charset="-122"/>
                <a:sym typeface="+mn-ea"/>
              </a:rPr>
              <a:t>[</a:t>
            </a:r>
            <a:r>
              <a:rPr lang="zh-CN" altLang="en-US" sz="1400" dirty="0">
                <a:latin typeface="微软雅黑" panose="020B0503020204020204" charset="-122"/>
                <a:ea typeface="微软雅黑" panose="020B0503020204020204" charset="-122"/>
                <a:sym typeface="+mn-ea"/>
              </a:rPr>
              <a:t>资助</a:t>
            </a:r>
            <a:r>
              <a:rPr lang="en-US" altLang="zh-CN" sz="1400" dirty="0">
                <a:latin typeface="微软雅黑" panose="020B0503020204020204" charset="-122"/>
                <a:ea typeface="微软雅黑" panose="020B0503020204020204" charset="-122"/>
                <a:sym typeface="+mn-ea"/>
              </a:rPr>
              <a:t>]</a:t>
            </a:r>
            <a:r>
              <a:rPr lang="zh-CN" altLang="en-US" sz="1400" dirty="0">
                <a:latin typeface="微软雅黑" panose="020B0503020204020204" charset="-122"/>
                <a:ea typeface="微软雅黑" panose="020B0503020204020204" charset="-122"/>
                <a:sym typeface="+mn-ea"/>
              </a:rPr>
              <a:t>、</a:t>
            </a:r>
            <a:r>
              <a:rPr lang="en-US" altLang="zh-CN" sz="1400" dirty="0">
                <a:latin typeface="微软雅黑" panose="020B0503020204020204" charset="-122"/>
                <a:ea typeface="微软雅黑" panose="020B0503020204020204" charset="-122"/>
                <a:sym typeface="+mn-ea"/>
              </a:rPr>
              <a:t>[</a:t>
            </a:r>
            <a:r>
              <a:rPr lang="zh-CN" altLang="en-US" sz="1400" dirty="0">
                <a:latin typeface="微软雅黑" panose="020B0503020204020204" charset="-122"/>
                <a:ea typeface="微软雅黑" panose="020B0503020204020204" charset="-122"/>
                <a:sym typeface="+mn-ea"/>
              </a:rPr>
              <a:t>捐赠</a:t>
            </a:r>
            <a:r>
              <a:rPr lang="en-US" altLang="zh-CN" sz="1400" dirty="0">
                <a:latin typeface="微软雅黑" panose="020B0503020204020204" charset="-122"/>
                <a:ea typeface="微软雅黑" panose="020B0503020204020204" charset="-122"/>
                <a:sym typeface="+mn-ea"/>
              </a:rPr>
              <a:t>]</a:t>
            </a:r>
            <a:r>
              <a:rPr lang="zh-CN" altLang="en-US" sz="1400" dirty="0">
                <a:latin typeface="微软雅黑" panose="020B0503020204020204" charset="-122"/>
                <a:ea typeface="微软雅黑" panose="020B0503020204020204" charset="-122"/>
                <a:sym typeface="+mn-ea"/>
              </a:rPr>
              <a:t>：不展示该字段；</a:t>
            </a:r>
            <a:endParaRPr lang="en-US" altLang="zh-CN" sz="1400" dirty="0">
              <a:latin typeface="微软雅黑" panose="020B0503020204020204" charset="-122"/>
              <a:ea typeface="微软雅黑" panose="020B0503020204020204" charset="-122"/>
              <a:sym typeface="+mn-ea"/>
            </a:endParaRPr>
          </a:p>
          <a:p>
            <a:pPr marL="342900" indent="-342900">
              <a:lnSpc>
                <a:spcPct val="150000"/>
              </a:lnSpc>
              <a:spcBef>
                <a:spcPts val="600"/>
              </a:spcBef>
              <a:buFont typeface="+mj-lt"/>
              <a:buAutoNum type="arabicPeriod"/>
            </a:pPr>
            <a:r>
              <a:rPr lang="zh-CN" altLang="en-US" sz="1400" b="1" dirty="0">
                <a:latin typeface="微软雅黑" panose="020B0503020204020204" charset="-122"/>
                <a:ea typeface="微软雅黑" panose="020B0503020204020204" charset="-122"/>
                <a:sym typeface="+mn-ea"/>
              </a:rPr>
              <a:t>线上会平台</a:t>
            </a:r>
            <a:r>
              <a:rPr lang="zh-CN" altLang="en-US" sz="1400" dirty="0">
                <a:latin typeface="微软雅黑" panose="020B0503020204020204" charset="-122"/>
                <a:ea typeface="微软雅黑" panose="020B0503020204020204" charset="-122"/>
                <a:sym typeface="+mn-ea"/>
              </a:rPr>
              <a:t>：</a:t>
            </a:r>
            <a:r>
              <a:rPr lang="en-US" altLang="zh-CN" sz="1400" dirty="0">
                <a:solidFill>
                  <a:srgbClr val="FF0000"/>
                </a:solidFill>
                <a:latin typeface="微软雅黑" panose="020B0503020204020204" charset="-122"/>
                <a:ea typeface="微软雅黑" panose="020B0503020204020204" charset="-122"/>
                <a:sym typeface="+mn-ea"/>
              </a:rPr>
              <a:t>[</a:t>
            </a:r>
            <a:r>
              <a:rPr lang="zh-CN" altLang="en-US" sz="1400" dirty="0">
                <a:solidFill>
                  <a:srgbClr val="FF0000"/>
                </a:solidFill>
                <a:latin typeface="微软雅黑" panose="020B0503020204020204" charset="-122"/>
                <a:ea typeface="微软雅黑" panose="020B0503020204020204" charset="-122"/>
                <a:sym typeface="+mn-ea"/>
              </a:rPr>
              <a:t>赞助第三方会议</a:t>
            </a:r>
            <a:r>
              <a:rPr lang="en-US" altLang="zh-CN" sz="1400" dirty="0">
                <a:solidFill>
                  <a:srgbClr val="FF0000"/>
                </a:solidFill>
                <a:latin typeface="微软雅黑" panose="020B0503020204020204" charset="-122"/>
                <a:ea typeface="微软雅黑" panose="020B0503020204020204" charset="-122"/>
                <a:sym typeface="+mn-ea"/>
              </a:rPr>
              <a:t>]</a:t>
            </a:r>
            <a:r>
              <a:rPr lang="zh-CN" altLang="en-US" sz="1400" dirty="0">
                <a:solidFill>
                  <a:srgbClr val="FF0000"/>
                </a:solidFill>
                <a:latin typeface="微软雅黑" panose="020B0503020204020204" charset="-122"/>
                <a:ea typeface="微软雅黑" panose="020B0503020204020204" charset="-122"/>
                <a:sym typeface="+mn-ea"/>
              </a:rPr>
              <a:t>、</a:t>
            </a:r>
            <a:r>
              <a:rPr lang="en-US" altLang="zh-CN" sz="1400" dirty="0">
                <a:solidFill>
                  <a:srgbClr val="FF0000"/>
                </a:solidFill>
                <a:latin typeface="微软雅黑" panose="020B0503020204020204" charset="-122"/>
                <a:ea typeface="微软雅黑" panose="020B0503020204020204" charset="-122"/>
                <a:sym typeface="+mn-ea"/>
              </a:rPr>
              <a:t>[</a:t>
            </a:r>
            <a:r>
              <a:rPr lang="zh-CN" altLang="en-US" sz="1400" dirty="0">
                <a:solidFill>
                  <a:srgbClr val="FF0000"/>
                </a:solidFill>
                <a:latin typeface="微软雅黑" panose="020B0503020204020204" charset="-122"/>
                <a:ea typeface="微软雅黑" panose="020B0503020204020204" charset="-122"/>
                <a:sym typeface="+mn-ea"/>
              </a:rPr>
              <a:t>支持医生参加第三方会议</a:t>
            </a:r>
            <a:r>
              <a:rPr lang="en-US" altLang="zh-CN" sz="1400" dirty="0">
                <a:solidFill>
                  <a:srgbClr val="FF0000"/>
                </a:solidFill>
                <a:latin typeface="微软雅黑" panose="020B0503020204020204" charset="-122"/>
                <a:ea typeface="微软雅黑" panose="020B0503020204020204" charset="-122"/>
                <a:sym typeface="+mn-ea"/>
              </a:rPr>
              <a:t>]</a:t>
            </a:r>
            <a:r>
              <a:rPr lang="zh-CN" altLang="en-US" sz="1400" dirty="0">
                <a:solidFill>
                  <a:srgbClr val="FF0000"/>
                </a:solidFill>
                <a:latin typeface="微软雅黑" panose="020B0503020204020204" charset="-122"/>
                <a:ea typeface="微软雅黑" panose="020B0503020204020204" charset="-122"/>
                <a:sym typeface="+mn-ea"/>
              </a:rPr>
              <a:t>、</a:t>
            </a:r>
            <a:r>
              <a:rPr lang="en-US" altLang="zh-CN" sz="1400" dirty="0">
                <a:solidFill>
                  <a:srgbClr val="FF0000"/>
                </a:solidFill>
                <a:latin typeface="微软雅黑" panose="020B0503020204020204" charset="-122"/>
                <a:ea typeface="微软雅黑" panose="020B0503020204020204" charset="-122"/>
                <a:sym typeface="+mn-ea"/>
              </a:rPr>
              <a:t>[</a:t>
            </a:r>
            <a:r>
              <a:rPr lang="zh-CN" altLang="en-US" sz="1400" dirty="0">
                <a:solidFill>
                  <a:srgbClr val="FF0000"/>
                </a:solidFill>
                <a:latin typeface="微软雅黑" panose="020B0503020204020204" charset="-122"/>
                <a:ea typeface="微软雅黑" panose="020B0503020204020204" charset="-122"/>
                <a:sym typeface="+mn-ea"/>
              </a:rPr>
              <a:t>第三方合作共管会议</a:t>
            </a:r>
            <a:r>
              <a:rPr lang="en-US" altLang="zh-CN" sz="1400" dirty="0">
                <a:solidFill>
                  <a:srgbClr val="FF0000"/>
                </a:solidFill>
                <a:latin typeface="微软雅黑" panose="020B0503020204020204" charset="-122"/>
                <a:ea typeface="微软雅黑" panose="020B0503020204020204" charset="-122"/>
                <a:sym typeface="+mn-ea"/>
              </a:rPr>
              <a:t>]</a:t>
            </a:r>
            <a:r>
              <a:rPr lang="zh-CN" altLang="en-US" sz="1400" dirty="0">
                <a:solidFill>
                  <a:srgbClr val="FF0000"/>
                </a:solidFill>
                <a:latin typeface="微软雅黑" panose="020B0503020204020204" charset="-122"/>
                <a:ea typeface="微软雅黑" panose="020B0503020204020204" charset="-122"/>
                <a:sym typeface="+mn-ea"/>
              </a:rPr>
              <a:t>：展示该字段；</a:t>
            </a:r>
            <a:r>
              <a:rPr lang="en-US" altLang="zh-CN" sz="1400" dirty="0">
                <a:latin typeface="微软雅黑" panose="020B0503020204020204" charset="-122"/>
                <a:ea typeface="微软雅黑" panose="020B0503020204020204" charset="-122"/>
                <a:sym typeface="+mn-ea"/>
              </a:rPr>
              <a:t>[</a:t>
            </a:r>
            <a:r>
              <a:rPr lang="zh-CN" altLang="en-US" sz="1400" dirty="0">
                <a:latin typeface="微软雅黑" panose="020B0503020204020204" charset="-122"/>
                <a:ea typeface="微软雅黑" panose="020B0503020204020204" charset="-122"/>
                <a:sym typeface="+mn-ea"/>
              </a:rPr>
              <a:t>资助</a:t>
            </a:r>
            <a:r>
              <a:rPr lang="en-US" altLang="zh-CN" sz="1400" dirty="0">
                <a:latin typeface="微软雅黑" panose="020B0503020204020204" charset="-122"/>
                <a:ea typeface="微软雅黑" panose="020B0503020204020204" charset="-122"/>
                <a:sym typeface="+mn-ea"/>
              </a:rPr>
              <a:t>]</a:t>
            </a:r>
            <a:r>
              <a:rPr lang="zh-CN" altLang="en-US" sz="1400" dirty="0">
                <a:latin typeface="微软雅黑" panose="020B0503020204020204" charset="-122"/>
                <a:ea typeface="微软雅黑" panose="020B0503020204020204" charset="-122"/>
                <a:sym typeface="+mn-ea"/>
              </a:rPr>
              <a:t>、</a:t>
            </a:r>
            <a:r>
              <a:rPr lang="en-US" altLang="zh-CN" sz="1400" dirty="0">
                <a:latin typeface="微软雅黑" panose="020B0503020204020204" charset="-122"/>
                <a:ea typeface="微软雅黑" panose="020B0503020204020204" charset="-122"/>
                <a:sym typeface="+mn-ea"/>
              </a:rPr>
              <a:t>[</a:t>
            </a:r>
            <a:r>
              <a:rPr lang="zh-CN" altLang="en-US" sz="1400" dirty="0">
                <a:latin typeface="微软雅黑" panose="020B0503020204020204" charset="-122"/>
                <a:ea typeface="微软雅黑" panose="020B0503020204020204" charset="-122"/>
                <a:sym typeface="+mn-ea"/>
              </a:rPr>
              <a:t>捐赠</a:t>
            </a:r>
            <a:r>
              <a:rPr lang="en-US" altLang="zh-CN" sz="1400" dirty="0">
                <a:latin typeface="微软雅黑" panose="020B0503020204020204" charset="-122"/>
                <a:ea typeface="微软雅黑" panose="020B0503020204020204" charset="-122"/>
                <a:sym typeface="+mn-ea"/>
              </a:rPr>
              <a:t>]</a:t>
            </a:r>
            <a:r>
              <a:rPr lang="zh-CN" altLang="en-US" sz="1400" dirty="0">
                <a:latin typeface="微软雅黑" panose="020B0503020204020204" charset="-122"/>
                <a:ea typeface="微软雅黑" panose="020B0503020204020204" charset="-122"/>
                <a:sym typeface="+mn-ea"/>
              </a:rPr>
              <a:t>：不展示该字段；</a:t>
            </a:r>
            <a:endParaRPr lang="en-US" altLang="zh-CN" sz="1400" dirty="0">
              <a:latin typeface="微软雅黑" panose="020B0503020204020204" charset="-122"/>
              <a:ea typeface="微软雅黑" panose="020B0503020204020204" charset="-122"/>
              <a:sym typeface="+mn-ea"/>
            </a:endParaRPr>
          </a:p>
          <a:p>
            <a:pPr marL="342900" indent="-342900">
              <a:lnSpc>
                <a:spcPct val="150000"/>
              </a:lnSpc>
              <a:spcBef>
                <a:spcPts val="600"/>
              </a:spcBef>
              <a:buFont typeface="+mj-lt"/>
              <a:buAutoNum type="arabicPeriod"/>
            </a:pPr>
            <a:r>
              <a:rPr lang="zh-CN" altLang="en-US" sz="1400" b="1" dirty="0">
                <a:latin typeface="微软雅黑" panose="020B0503020204020204" charset="-122"/>
                <a:ea typeface="微软雅黑" panose="020B0503020204020204" charset="-122"/>
                <a:sym typeface="+mn-ea"/>
              </a:rPr>
              <a:t>自动生成会议链接：</a:t>
            </a:r>
            <a:r>
              <a:rPr lang="en-US" altLang="zh-CN" sz="1400" dirty="0">
                <a:solidFill>
                  <a:srgbClr val="FF0000"/>
                </a:solidFill>
                <a:latin typeface="微软雅黑" panose="020B0503020204020204" charset="-122"/>
                <a:ea typeface="微软雅黑" panose="020B0503020204020204" charset="-122"/>
                <a:sym typeface="+mn-ea"/>
              </a:rPr>
              <a:t>[</a:t>
            </a:r>
            <a:r>
              <a:rPr lang="zh-CN" altLang="en-US" sz="1400" dirty="0">
                <a:solidFill>
                  <a:srgbClr val="FF0000"/>
                </a:solidFill>
                <a:latin typeface="微软雅黑" panose="020B0503020204020204" charset="-122"/>
                <a:ea typeface="微软雅黑" panose="020B0503020204020204" charset="-122"/>
                <a:sym typeface="+mn-ea"/>
              </a:rPr>
              <a:t>赞助第三方会议</a:t>
            </a:r>
            <a:r>
              <a:rPr lang="en-US" altLang="zh-CN" sz="1400" dirty="0">
                <a:solidFill>
                  <a:srgbClr val="FF0000"/>
                </a:solidFill>
                <a:latin typeface="微软雅黑" panose="020B0503020204020204" charset="-122"/>
                <a:ea typeface="微软雅黑" panose="020B0503020204020204" charset="-122"/>
                <a:sym typeface="+mn-ea"/>
              </a:rPr>
              <a:t>]</a:t>
            </a:r>
            <a:r>
              <a:rPr lang="zh-CN" altLang="en-US" sz="1400" dirty="0">
                <a:solidFill>
                  <a:srgbClr val="FF0000"/>
                </a:solidFill>
                <a:latin typeface="微软雅黑" panose="020B0503020204020204" charset="-122"/>
                <a:ea typeface="微软雅黑" panose="020B0503020204020204" charset="-122"/>
                <a:sym typeface="+mn-ea"/>
              </a:rPr>
              <a:t>、</a:t>
            </a:r>
            <a:r>
              <a:rPr lang="en-US" altLang="zh-CN" sz="1400" dirty="0">
                <a:solidFill>
                  <a:srgbClr val="FF0000"/>
                </a:solidFill>
                <a:latin typeface="微软雅黑" panose="020B0503020204020204" charset="-122"/>
                <a:ea typeface="微软雅黑" panose="020B0503020204020204" charset="-122"/>
                <a:sym typeface="+mn-ea"/>
              </a:rPr>
              <a:t>[</a:t>
            </a:r>
            <a:r>
              <a:rPr lang="zh-CN" altLang="en-US" sz="1400" dirty="0">
                <a:solidFill>
                  <a:srgbClr val="FF0000"/>
                </a:solidFill>
                <a:latin typeface="微软雅黑" panose="020B0503020204020204" charset="-122"/>
                <a:ea typeface="微软雅黑" panose="020B0503020204020204" charset="-122"/>
                <a:sym typeface="+mn-ea"/>
              </a:rPr>
              <a:t>支持医生参加第三方会议</a:t>
            </a:r>
            <a:r>
              <a:rPr lang="en-US" altLang="zh-CN" sz="1400" dirty="0">
                <a:solidFill>
                  <a:srgbClr val="FF0000"/>
                </a:solidFill>
                <a:latin typeface="微软雅黑" panose="020B0503020204020204" charset="-122"/>
                <a:ea typeface="微软雅黑" panose="020B0503020204020204" charset="-122"/>
                <a:sym typeface="+mn-ea"/>
              </a:rPr>
              <a:t>]</a:t>
            </a:r>
            <a:r>
              <a:rPr lang="zh-CN" altLang="en-US" sz="1400" dirty="0">
                <a:solidFill>
                  <a:srgbClr val="FF0000"/>
                </a:solidFill>
                <a:latin typeface="微软雅黑" panose="020B0503020204020204" charset="-122"/>
                <a:ea typeface="微软雅黑" panose="020B0503020204020204" charset="-122"/>
                <a:sym typeface="+mn-ea"/>
              </a:rPr>
              <a:t>、</a:t>
            </a:r>
            <a:r>
              <a:rPr lang="en-US" altLang="zh-CN" sz="1400" dirty="0">
                <a:solidFill>
                  <a:srgbClr val="FF0000"/>
                </a:solidFill>
                <a:latin typeface="微软雅黑" panose="020B0503020204020204" charset="-122"/>
                <a:ea typeface="微软雅黑" panose="020B0503020204020204" charset="-122"/>
                <a:sym typeface="+mn-ea"/>
              </a:rPr>
              <a:t>[</a:t>
            </a:r>
            <a:r>
              <a:rPr lang="zh-CN" altLang="en-US" sz="1400" dirty="0">
                <a:solidFill>
                  <a:srgbClr val="FF0000"/>
                </a:solidFill>
                <a:latin typeface="微软雅黑" panose="020B0503020204020204" charset="-122"/>
                <a:ea typeface="微软雅黑" panose="020B0503020204020204" charset="-122"/>
                <a:sym typeface="+mn-ea"/>
              </a:rPr>
              <a:t>第三方合作共管会议</a:t>
            </a:r>
            <a:r>
              <a:rPr lang="en-US" altLang="zh-CN" sz="1400" dirty="0">
                <a:solidFill>
                  <a:srgbClr val="FF0000"/>
                </a:solidFill>
                <a:latin typeface="微软雅黑" panose="020B0503020204020204" charset="-122"/>
                <a:ea typeface="微软雅黑" panose="020B0503020204020204" charset="-122"/>
                <a:sym typeface="+mn-ea"/>
              </a:rPr>
              <a:t>]</a:t>
            </a:r>
            <a:r>
              <a:rPr lang="zh-CN" altLang="en-US" sz="1400" dirty="0">
                <a:solidFill>
                  <a:srgbClr val="FF0000"/>
                </a:solidFill>
                <a:latin typeface="微软雅黑" panose="020B0503020204020204" charset="-122"/>
                <a:ea typeface="微软雅黑" panose="020B0503020204020204" charset="-122"/>
                <a:sym typeface="+mn-ea"/>
              </a:rPr>
              <a:t>：展示该字段；</a:t>
            </a:r>
            <a:r>
              <a:rPr lang="en-US" altLang="zh-CN" sz="1400" dirty="0">
                <a:latin typeface="微软雅黑" panose="020B0503020204020204" charset="-122"/>
                <a:ea typeface="微软雅黑" panose="020B0503020204020204" charset="-122"/>
                <a:sym typeface="+mn-ea"/>
              </a:rPr>
              <a:t>[</a:t>
            </a:r>
            <a:r>
              <a:rPr lang="zh-CN" altLang="en-US" sz="1400" dirty="0">
                <a:latin typeface="微软雅黑" panose="020B0503020204020204" charset="-122"/>
                <a:ea typeface="微软雅黑" panose="020B0503020204020204" charset="-122"/>
                <a:sym typeface="+mn-ea"/>
              </a:rPr>
              <a:t>资助</a:t>
            </a:r>
            <a:r>
              <a:rPr lang="en-US" altLang="zh-CN" sz="1400" dirty="0">
                <a:latin typeface="微软雅黑" panose="020B0503020204020204" charset="-122"/>
                <a:ea typeface="微软雅黑" panose="020B0503020204020204" charset="-122"/>
                <a:sym typeface="+mn-ea"/>
              </a:rPr>
              <a:t>]</a:t>
            </a:r>
            <a:r>
              <a:rPr lang="zh-CN" altLang="en-US" sz="1400" dirty="0">
                <a:latin typeface="微软雅黑" panose="020B0503020204020204" charset="-122"/>
                <a:ea typeface="微软雅黑" panose="020B0503020204020204" charset="-122"/>
                <a:sym typeface="+mn-ea"/>
              </a:rPr>
              <a:t>、</a:t>
            </a:r>
            <a:r>
              <a:rPr lang="en-US" altLang="zh-CN" sz="1400" dirty="0">
                <a:latin typeface="微软雅黑" panose="020B0503020204020204" charset="-122"/>
                <a:ea typeface="微软雅黑" panose="020B0503020204020204" charset="-122"/>
                <a:sym typeface="+mn-ea"/>
              </a:rPr>
              <a:t>[</a:t>
            </a:r>
            <a:r>
              <a:rPr lang="zh-CN" altLang="en-US" sz="1400" dirty="0">
                <a:latin typeface="微软雅黑" panose="020B0503020204020204" charset="-122"/>
                <a:ea typeface="微软雅黑" panose="020B0503020204020204" charset="-122"/>
                <a:sym typeface="+mn-ea"/>
              </a:rPr>
              <a:t>捐赠</a:t>
            </a:r>
            <a:r>
              <a:rPr lang="en-US" altLang="zh-CN" sz="1400" dirty="0">
                <a:latin typeface="微软雅黑" panose="020B0503020204020204" charset="-122"/>
                <a:ea typeface="微软雅黑" panose="020B0503020204020204" charset="-122"/>
                <a:sym typeface="+mn-ea"/>
              </a:rPr>
              <a:t>]</a:t>
            </a:r>
            <a:r>
              <a:rPr lang="zh-CN" altLang="en-US" sz="1400" dirty="0">
                <a:latin typeface="微软雅黑" panose="020B0503020204020204" charset="-122"/>
                <a:ea typeface="微软雅黑" panose="020B0503020204020204" charset="-122"/>
                <a:sym typeface="+mn-ea"/>
              </a:rPr>
              <a:t>：不展示该字段；</a:t>
            </a:r>
            <a:r>
              <a:rPr lang="zh-CN" altLang="en-US" sz="1400" dirty="0">
                <a:solidFill>
                  <a:srgbClr val="FF0000"/>
                </a:solidFill>
                <a:latin typeface="微软雅黑" panose="020B0503020204020204" charset="-122"/>
                <a:ea typeface="微软雅黑" panose="020B0503020204020204" charset="-122"/>
                <a:sym typeface="+mn-ea"/>
              </a:rPr>
              <a:t>纯线下，不展示该字段；</a:t>
            </a:r>
            <a:endParaRPr lang="en-US" altLang="zh-CN" sz="1400" dirty="0">
              <a:solidFill>
                <a:srgbClr val="FF0000"/>
              </a:solidFill>
              <a:latin typeface="微软雅黑" panose="020B0503020204020204" charset="-122"/>
              <a:ea typeface="微软雅黑" panose="020B0503020204020204" charset="-122"/>
              <a:sym typeface="+mn-ea"/>
            </a:endParaRPr>
          </a:p>
          <a:p>
            <a:pPr marL="342900" indent="-342900">
              <a:lnSpc>
                <a:spcPct val="150000"/>
              </a:lnSpc>
              <a:spcBef>
                <a:spcPts val="600"/>
              </a:spcBef>
              <a:buFont typeface="+mj-lt"/>
              <a:buAutoNum type="arabicPeriod"/>
            </a:pPr>
            <a:r>
              <a:rPr lang="zh-CN" altLang="en-US" sz="1400" b="1" dirty="0">
                <a:latin typeface="微软雅黑" panose="020B0503020204020204" charset="-122"/>
                <a:ea typeface="微软雅黑" panose="020B0503020204020204" charset="-122"/>
                <a:sym typeface="+mn-ea"/>
              </a:rPr>
              <a:t>项目城市：</a:t>
            </a:r>
            <a:r>
              <a:rPr lang="en-US" altLang="zh-CN" sz="1400" dirty="0">
                <a:solidFill>
                  <a:srgbClr val="FF0000"/>
                </a:solidFill>
                <a:latin typeface="微软雅黑" panose="020B0503020204020204" charset="-122"/>
                <a:ea typeface="微软雅黑" panose="020B0503020204020204" charset="-122"/>
                <a:sym typeface="+mn-ea"/>
              </a:rPr>
              <a:t>[</a:t>
            </a:r>
            <a:r>
              <a:rPr lang="zh-CN" altLang="en-US" sz="1400" dirty="0">
                <a:solidFill>
                  <a:srgbClr val="FF0000"/>
                </a:solidFill>
                <a:latin typeface="微软雅黑" panose="020B0503020204020204" charset="-122"/>
                <a:ea typeface="微软雅黑" panose="020B0503020204020204" charset="-122"/>
                <a:sym typeface="+mn-ea"/>
              </a:rPr>
              <a:t>赞助第三方会议</a:t>
            </a:r>
            <a:r>
              <a:rPr lang="en-US" altLang="zh-CN" sz="1400" dirty="0">
                <a:solidFill>
                  <a:srgbClr val="FF0000"/>
                </a:solidFill>
                <a:latin typeface="微软雅黑" panose="020B0503020204020204" charset="-122"/>
                <a:ea typeface="微软雅黑" panose="020B0503020204020204" charset="-122"/>
                <a:sym typeface="+mn-ea"/>
              </a:rPr>
              <a:t>]</a:t>
            </a:r>
            <a:r>
              <a:rPr lang="zh-CN" altLang="en-US" sz="1400" dirty="0">
                <a:solidFill>
                  <a:srgbClr val="FF0000"/>
                </a:solidFill>
                <a:latin typeface="微软雅黑" panose="020B0503020204020204" charset="-122"/>
                <a:ea typeface="微软雅黑" panose="020B0503020204020204" charset="-122"/>
                <a:sym typeface="+mn-ea"/>
              </a:rPr>
              <a:t>、</a:t>
            </a:r>
            <a:r>
              <a:rPr lang="en-US" altLang="zh-CN" sz="1400" dirty="0">
                <a:solidFill>
                  <a:srgbClr val="FF0000"/>
                </a:solidFill>
                <a:latin typeface="微软雅黑" panose="020B0503020204020204" charset="-122"/>
                <a:ea typeface="微软雅黑" panose="020B0503020204020204" charset="-122"/>
                <a:sym typeface="+mn-ea"/>
              </a:rPr>
              <a:t>[</a:t>
            </a:r>
            <a:r>
              <a:rPr lang="zh-CN" altLang="en-US" sz="1400" dirty="0">
                <a:solidFill>
                  <a:srgbClr val="FF0000"/>
                </a:solidFill>
                <a:latin typeface="微软雅黑" panose="020B0503020204020204" charset="-122"/>
                <a:ea typeface="微软雅黑" panose="020B0503020204020204" charset="-122"/>
                <a:sym typeface="+mn-ea"/>
              </a:rPr>
              <a:t>支持医生参加第三方会议</a:t>
            </a:r>
            <a:r>
              <a:rPr lang="en-US" altLang="zh-CN" sz="1400" dirty="0">
                <a:solidFill>
                  <a:srgbClr val="FF0000"/>
                </a:solidFill>
                <a:latin typeface="微软雅黑" panose="020B0503020204020204" charset="-122"/>
                <a:ea typeface="微软雅黑" panose="020B0503020204020204" charset="-122"/>
                <a:sym typeface="+mn-ea"/>
              </a:rPr>
              <a:t>]</a:t>
            </a:r>
            <a:r>
              <a:rPr lang="zh-CN" altLang="en-US" sz="1400" dirty="0">
                <a:solidFill>
                  <a:srgbClr val="FF0000"/>
                </a:solidFill>
                <a:latin typeface="微软雅黑" panose="020B0503020204020204" charset="-122"/>
                <a:ea typeface="微软雅黑" panose="020B0503020204020204" charset="-122"/>
                <a:sym typeface="+mn-ea"/>
              </a:rPr>
              <a:t>、</a:t>
            </a:r>
            <a:r>
              <a:rPr lang="en-US" altLang="zh-CN" sz="1400" dirty="0">
                <a:solidFill>
                  <a:srgbClr val="FF0000"/>
                </a:solidFill>
                <a:latin typeface="微软雅黑" panose="020B0503020204020204" charset="-122"/>
                <a:ea typeface="微软雅黑" panose="020B0503020204020204" charset="-122"/>
                <a:sym typeface="+mn-ea"/>
              </a:rPr>
              <a:t>[</a:t>
            </a:r>
            <a:r>
              <a:rPr lang="zh-CN" altLang="en-US" sz="1400" dirty="0">
                <a:solidFill>
                  <a:srgbClr val="FF0000"/>
                </a:solidFill>
                <a:latin typeface="微软雅黑" panose="020B0503020204020204" charset="-122"/>
                <a:ea typeface="微软雅黑" panose="020B0503020204020204" charset="-122"/>
                <a:sym typeface="+mn-ea"/>
              </a:rPr>
              <a:t>第三方合作共管会议</a:t>
            </a:r>
            <a:r>
              <a:rPr lang="en-US" altLang="zh-CN" sz="1400" dirty="0">
                <a:solidFill>
                  <a:srgbClr val="FF0000"/>
                </a:solidFill>
                <a:latin typeface="微软雅黑" panose="020B0503020204020204" charset="-122"/>
                <a:ea typeface="微软雅黑" panose="020B0503020204020204" charset="-122"/>
                <a:sym typeface="+mn-ea"/>
              </a:rPr>
              <a:t>]</a:t>
            </a:r>
            <a:r>
              <a:rPr lang="zh-CN" altLang="en-US" sz="1400" dirty="0">
                <a:solidFill>
                  <a:srgbClr val="FF0000"/>
                </a:solidFill>
                <a:latin typeface="微软雅黑" panose="020B0503020204020204" charset="-122"/>
                <a:ea typeface="微软雅黑" panose="020B0503020204020204" charset="-122"/>
                <a:sym typeface="+mn-ea"/>
              </a:rPr>
              <a:t>：展示该字段；</a:t>
            </a:r>
            <a:r>
              <a:rPr lang="en-US" altLang="zh-CN" sz="1400" dirty="0">
                <a:latin typeface="微软雅黑" panose="020B0503020204020204" charset="-122"/>
                <a:ea typeface="微软雅黑" panose="020B0503020204020204" charset="-122"/>
                <a:sym typeface="+mn-ea"/>
              </a:rPr>
              <a:t>[</a:t>
            </a:r>
            <a:r>
              <a:rPr lang="zh-CN" altLang="en-US" sz="1400" dirty="0">
                <a:latin typeface="微软雅黑" panose="020B0503020204020204" charset="-122"/>
                <a:ea typeface="微软雅黑" panose="020B0503020204020204" charset="-122"/>
                <a:sym typeface="+mn-ea"/>
              </a:rPr>
              <a:t>资助</a:t>
            </a:r>
            <a:r>
              <a:rPr lang="en-US" altLang="zh-CN" sz="1400" dirty="0">
                <a:latin typeface="微软雅黑" panose="020B0503020204020204" charset="-122"/>
                <a:ea typeface="微软雅黑" panose="020B0503020204020204" charset="-122"/>
                <a:sym typeface="+mn-ea"/>
              </a:rPr>
              <a:t>]</a:t>
            </a:r>
            <a:r>
              <a:rPr lang="zh-CN" altLang="en-US" sz="1400" dirty="0">
                <a:latin typeface="微软雅黑" panose="020B0503020204020204" charset="-122"/>
                <a:ea typeface="微软雅黑" panose="020B0503020204020204" charset="-122"/>
                <a:sym typeface="+mn-ea"/>
              </a:rPr>
              <a:t>、</a:t>
            </a:r>
            <a:r>
              <a:rPr lang="en-US" altLang="zh-CN" sz="1400" dirty="0">
                <a:latin typeface="微软雅黑" panose="020B0503020204020204" charset="-122"/>
                <a:ea typeface="微软雅黑" panose="020B0503020204020204" charset="-122"/>
                <a:sym typeface="+mn-ea"/>
              </a:rPr>
              <a:t>[</a:t>
            </a:r>
            <a:r>
              <a:rPr lang="zh-CN" altLang="en-US" sz="1400" dirty="0">
                <a:latin typeface="微软雅黑" panose="020B0503020204020204" charset="-122"/>
                <a:ea typeface="微软雅黑" panose="020B0503020204020204" charset="-122"/>
                <a:sym typeface="+mn-ea"/>
              </a:rPr>
              <a:t>捐赠</a:t>
            </a:r>
            <a:r>
              <a:rPr lang="en-US" altLang="zh-CN" sz="1400" dirty="0">
                <a:latin typeface="微软雅黑" panose="020B0503020204020204" charset="-122"/>
                <a:ea typeface="微软雅黑" panose="020B0503020204020204" charset="-122"/>
                <a:sym typeface="+mn-ea"/>
              </a:rPr>
              <a:t>]</a:t>
            </a:r>
            <a:r>
              <a:rPr lang="zh-CN" altLang="en-US" sz="1400" dirty="0">
                <a:latin typeface="微软雅黑" panose="020B0503020204020204" charset="-122"/>
                <a:ea typeface="微软雅黑" panose="020B0503020204020204" charset="-122"/>
                <a:sym typeface="+mn-ea"/>
              </a:rPr>
              <a:t>：不展示该字段；当活动形式选择</a:t>
            </a:r>
            <a:r>
              <a:rPr lang="zh-CN" altLang="en-US" sz="1400" dirty="0">
                <a:solidFill>
                  <a:srgbClr val="FF0000"/>
                </a:solidFill>
                <a:latin typeface="微软雅黑" panose="020B0503020204020204" charset="-122"/>
                <a:ea typeface="微软雅黑" panose="020B0503020204020204" charset="-122"/>
                <a:sym typeface="+mn-ea"/>
              </a:rPr>
              <a:t>线下、线下</a:t>
            </a:r>
            <a:r>
              <a:rPr lang="en-US" altLang="zh-CN" sz="1400" dirty="0">
                <a:solidFill>
                  <a:srgbClr val="FF0000"/>
                </a:solidFill>
                <a:latin typeface="微软雅黑" panose="020B0503020204020204" charset="-122"/>
                <a:ea typeface="微软雅黑" panose="020B0503020204020204" charset="-122"/>
                <a:sym typeface="+mn-ea"/>
              </a:rPr>
              <a:t>+</a:t>
            </a:r>
            <a:r>
              <a:rPr lang="zh-CN" altLang="en-US" sz="1400" dirty="0">
                <a:solidFill>
                  <a:srgbClr val="FF0000"/>
                </a:solidFill>
                <a:latin typeface="微软雅黑" panose="020B0503020204020204" charset="-122"/>
                <a:ea typeface="微软雅黑" panose="020B0503020204020204" charset="-122"/>
                <a:sym typeface="+mn-ea"/>
              </a:rPr>
              <a:t>线下时，必填；</a:t>
            </a:r>
            <a:r>
              <a:rPr lang="zh-CN" altLang="en-US" sz="1400" dirty="0">
                <a:latin typeface="微软雅黑" panose="020B0503020204020204" charset="-122"/>
                <a:ea typeface="微软雅黑" panose="020B0503020204020204" charset="-122"/>
                <a:sym typeface="+mn-ea"/>
              </a:rPr>
              <a:t>线上时，非必填；</a:t>
            </a:r>
            <a:r>
              <a:rPr lang="zh-CN" altLang="en-US" sz="1400" dirty="0">
                <a:solidFill>
                  <a:srgbClr val="FF0000"/>
                </a:solidFill>
                <a:latin typeface="微软雅黑" panose="020B0503020204020204" charset="-122"/>
                <a:ea typeface="微软雅黑" panose="020B0503020204020204" charset="-122"/>
                <a:sym typeface="+mn-ea"/>
              </a:rPr>
              <a:t>可模糊搜索、可检索境外城市；</a:t>
            </a:r>
            <a:endParaRPr lang="en-US" altLang="zh-CN" sz="1400" dirty="0">
              <a:solidFill>
                <a:srgbClr val="FF0000"/>
              </a:solidFill>
              <a:latin typeface="微软雅黑" panose="020B0503020204020204" charset="-122"/>
              <a:ea typeface="微软雅黑" panose="020B0503020204020204" charset="-122"/>
              <a:sym typeface="+mn-ea"/>
            </a:endParaRPr>
          </a:p>
          <a:p>
            <a:pPr marL="342900" indent="-342900">
              <a:lnSpc>
                <a:spcPct val="150000"/>
              </a:lnSpc>
              <a:spcBef>
                <a:spcPts val="600"/>
              </a:spcBef>
              <a:buFont typeface="+mj-lt"/>
              <a:buAutoNum type="arabicPeriod"/>
            </a:pPr>
            <a:r>
              <a:rPr lang="zh-CN" altLang="en-US" sz="1400" b="1" dirty="0">
                <a:latin typeface="微软雅黑" panose="020B0503020204020204" charset="-122"/>
                <a:ea typeface="微软雅黑" panose="020B0503020204020204" charset="-122"/>
                <a:sym typeface="+mn-ea"/>
              </a:rPr>
              <a:t>项目地点：</a:t>
            </a:r>
            <a:r>
              <a:rPr lang="zh-CN" altLang="en-US" sz="1400" b="1" dirty="0">
                <a:solidFill>
                  <a:srgbClr val="FF0000"/>
                </a:solidFill>
                <a:latin typeface="微软雅黑" panose="020B0503020204020204" charset="-122"/>
                <a:ea typeface="微软雅黑" panose="020B0503020204020204" charset="-122"/>
                <a:sym typeface="+mn-ea"/>
              </a:rPr>
              <a:t> </a:t>
            </a:r>
            <a:r>
              <a:rPr lang="en-US" altLang="zh-CN" sz="1400" dirty="0">
                <a:solidFill>
                  <a:srgbClr val="FF0000"/>
                </a:solidFill>
                <a:latin typeface="微软雅黑" panose="020B0503020204020204" charset="-122"/>
                <a:ea typeface="微软雅黑" panose="020B0503020204020204" charset="-122"/>
                <a:sym typeface="+mn-ea"/>
              </a:rPr>
              <a:t>[</a:t>
            </a:r>
            <a:r>
              <a:rPr lang="zh-CN" altLang="en-US" sz="1400" dirty="0">
                <a:solidFill>
                  <a:srgbClr val="FF0000"/>
                </a:solidFill>
                <a:latin typeface="微软雅黑" panose="020B0503020204020204" charset="-122"/>
                <a:ea typeface="微软雅黑" panose="020B0503020204020204" charset="-122"/>
                <a:sym typeface="+mn-ea"/>
              </a:rPr>
              <a:t>赞助第三方会议</a:t>
            </a:r>
            <a:r>
              <a:rPr lang="en-US" altLang="zh-CN" sz="1400" dirty="0">
                <a:solidFill>
                  <a:srgbClr val="FF0000"/>
                </a:solidFill>
                <a:latin typeface="微软雅黑" panose="020B0503020204020204" charset="-122"/>
                <a:ea typeface="微软雅黑" panose="020B0503020204020204" charset="-122"/>
                <a:sym typeface="+mn-ea"/>
              </a:rPr>
              <a:t>]</a:t>
            </a:r>
            <a:r>
              <a:rPr lang="zh-CN" altLang="en-US" sz="1400" dirty="0">
                <a:solidFill>
                  <a:srgbClr val="FF0000"/>
                </a:solidFill>
                <a:latin typeface="微软雅黑" panose="020B0503020204020204" charset="-122"/>
                <a:ea typeface="微软雅黑" panose="020B0503020204020204" charset="-122"/>
                <a:sym typeface="+mn-ea"/>
              </a:rPr>
              <a:t>、</a:t>
            </a:r>
            <a:r>
              <a:rPr lang="en-US" altLang="zh-CN" sz="1400" dirty="0">
                <a:solidFill>
                  <a:srgbClr val="FF0000"/>
                </a:solidFill>
                <a:latin typeface="微软雅黑" panose="020B0503020204020204" charset="-122"/>
                <a:ea typeface="微软雅黑" panose="020B0503020204020204" charset="-122"/>
                <a:sym typeface="+mn-ea"/>
              </a:rPr>
              <a:t>[</a:t>
            </a:r>
            <a:r>
              <a:rPr lang="zh-CN" altLang="en-US" sz="1400" dirty="0">
                <a:solidFill>
                  <a:srgbClr val="FF0000"/>
                </a:solidFill>
                <a:latin typeface="微软雅黑" panose="020B0503020204020204" charset="-122"/>
                <a:ea typeface="微软雅黑" panose="020B0503020204020204" charset="-122"/>
                <a:sym typeface="+mn-ea"/>
              </a:rPr>
              <a:t>支持医生参加第三方会议</a:t>
            </a:r>
            <a:r>
              <a:rPr lang="en-US" altLang="zh-CN" sz="1400" dirty="0">
                <a:solidFill>
                  <a:srgbClr val="FF0000"/>
                </a:solidFill>
                <a:latin typeface="微软雅黑" panose="020B0503020204020204" charset="-122"/>
                <a:ea typeface="微软雅黑" panose="020B0503020204020204" charset="-122"/>
                <a:sym typeface="+mn-ea"/>
              </a:rPr>
              <a:t>]</a:t>
            </a:r>
            <a:r>
              <a:rPr lang="zh-CN" altLang="en-US" sz="1400" dirty="0">
                <a:solidFill>
                  <a:srgbClr val="FF0000"/>
                </a:solidFill>
                <a:latin typeface="微软雅黑" panose="020B0503020204020204" charset="-122"/>
                <a:ea typeface="微软雅黑" panose="020B0503020204020204" charset="-122"/>
                <a:sym typeface="+mn-ea"/>
              </a:rPr>
              <a:t>、</a:t>
            </a:r>
            <a:r>
              <a:rPr lang="en-US" altLang="zh-CN" sz="1400" dirty="0">
                <a:solidFill>
                  <a:srgbClr val="FF0000"/>
                </a:solidFill>
                <a:latin typeface="微软雅黑" panose="020B0503020204020204" charset="-122"/>
                <a:ea typeface="微软雅黑" panose="020B0503020204020204" charset="-122"/>
                <a:sym typeface="+mn-ea"/>
              </a:rPr>
              <a:t>[</a:t>
            </a:r>
            <a:r>
              <a:rPr lang="zh-CN" altLang="en-US" sz="1400" dirty="0">
                <a:solidFill>
                  <a:srgbClr val="FF0000"/>
                </a:solidFill>
                <a:latin typeface="微软雅黑" panose="020B0503020204020204" charset="-122"/>
                <a:ea typeface="微软雅黑" panose="020B0503020204020204" charset="-122"/>
                <a:sym typeface="+mn-ea"/>
              </a:rPr>
              <a:t>第三方合作共管会议</a:t>
            </a:r>
            <a:r>
              <a:rPr lang="en-US" altLang="zh-CN" sz="1400" dirty="0">
                <a:solidFill>
                  <a:srgbClr val="FF0000"/>
                </a:solidFill>
                <a:latin typeface="微软雅黑" panose="020B0503020204020204" charset="-122"/>
                <a:ea typeface="微软雅黑" panose="020B0503020204020204" charset="-122"/>
                <a:sym typeface="+mn-ea"/>
              </a:rPr>
              <a:t>]</a:t>
            </a:r>
            <a:r>
              <a:rPr lang="zh-CN" altLang="en-US" sz="1400" dirty="0">
                <a:solidFill>
                  <a:srgbClr val="FF0000"/>
                </a:solidFill>
                <a:latin typeface="微软雅黑" panose="020B0503020204020204" charset="-122"/>
                <a:ea typeface="微软雅黑" panose="020B0503020204020204" charset="-122"/>
                <a:sym typeface="+mn-ea"/>
              </a:rPr>
              <a:t>：展示该字段；</a:t>
            </a:r>
            <a:r>
              <a:rPr lang="en-US" altLang="zh-CN" sz="1400" dirty="0">
                <a:latin typeface="微软雅黑" panose="020B0503020204020204" charset="-122"/>
                <a:ea typeface="微软雅黑" panose="020B0503020204020204" charset="-122"/>
                <a:sym typeface="+mn-ea"/>
              </a:rPr>
              <a:t>[</a:t>
            </a:r>
            <a:r>
              <a:rPr lang="zh-CN" altLang="en-US" sz="1400" dirty="0">
                <a:latin typeface="微软雅黑" panose="020B0503020204020204" charset="-122"/>
                <a:ea typeface="微软雅黑" panose="020B0503020204020204" charset="-122"/>
                <a:sym typeface="+mn-ea"/>
              </a:rPr>
              <a:t>资助</a:t>
            </a:r>
            <a:r>
              <a:rPr lang="en-US" altLang="zh-CN" sz="1400" dirty="0">
                <a:latin typeface="微软雅黑" panose="020B0503020204020204" charset="-122"/>
                <a:ea typeface="微软雅黑" panose="020B0503020204020204" charset="-122"/>
                <a:sym typeface="+mn-ea"/>
              </a:rPr>
              <a:t>]</a:t>
            </a:r>
            <a:r>
              <a:rPr lang="zh-CN" altLang="en-US" sz="1400" dirty="0">
                <a:latin typeface="微软雅黑" panose="020B0503020204020204" charset="-122"/>
                <a:ea typeface="微软雅黑" panose="020B0503020204020204" charset="-122"/>
                <a:sym typeface="+mn-ea"/>
              </a:rPr>
              <a:t>、</a:t>
            </a:r>
            <a:r>
              <a:rPr lang="en-US" altLang="zh-CN" sz="1400" dirty="0">
                <a:latin typeface="微软雅黑" panose="020B0503020204020204" charset="-122"/>
                <a:ea typeface="微软雅黑" panose="020B0503020204020204" charset="-122"/>
                <a:sym typeface="+mn-ea"/>
              </a:rPr>
              <a:t>[</a:t>
            </a:r>
            <a:r>
              <a:rPr lang="zh-CN" altLang="en-US" sz="1400" dirty="0">
                <a:latin typeface="微软雅黑" panose="020B0503020204020204" charset="-122"/>
                <a:ea typeface="微软雅黑" panose="020B0503020204020204" charset="-122"/>
                <a:sym typeface="+mn-ea"/>
              </a:rPr>
              <a:t>捐赠</a:t>
            </a:r>
            <a:r>
              <a:rPr lang="en-US" altLang="zh-CN" sz="1400" dirty="0">
                <a:latin typeface="微软雅黑" panose="020B0503020204020204" charset="-122"/>
                <a:ea typeface="微软雅黑" panose="020B0503020204020204" charset="-122"/>
                <a:sym typeface="+mn-ea"/>
              </a:rPr>
              <a:t>]</a:t>
            </a:r>
            <a:r>
              <a:rPr lang="zh-CN" altLang="en-US" sz="1400" dirty="0">
                <a:latin typeface="微软雅黑" panose="020B0503020204020204" charset="-122"/>
                <a:ea typeface="微软雅黑" panose="020B0503020204020204" charset="-122"/>
                <a:sym typeface="+mn-ea"/>
              </a:rPr>
              <a:t>：不展示该字段；</a:t>
            </a:r>
            <a:r>
              <a:rPr lang="zh-CN" altLang="en-US" sz="1400" dirty="0">
                <a:solidFill>
                  <a:srgbClr val="FF0000"/>
                </a:solidFill>
                <a:latin typeface="微软雅黑" panose="020B0503020204020204" charset="-122"/>
                <a:ea typeface="微软雅黑" panose="020B0503020204020204" charset="-122"/>
                <a:sym typeface="+mn-ea"/>
              </a:rPr>
              <a:t>当项目形式选择线下</a:t>
            </a:r>
            <a:r>
              <a:rPr lang="en-US" altLang="zh-CN" sz="1400" dirty="0">
                <a:solidFill>
                  <a:srgbClr val="FF0000"/>
                </a:solidFill>
                <a:latin typeface="微软雅黑" panose="020B0503020204020204" charset="-122"/>
                <a:ea typeface="微软雅黑" panose="020B0503020204020204" charset="-122"/>
                <a:sym typeface="+mn-ea"/>
              </a:rPr>
              <a:t>/</a:t>
            </a:r>
            <a:r>
              <a:rPr lang="zh-CN" altLang="en-US" sz="1400" dirty="0">
                <a:solidFill>
                  <a:srgbClr val="FF0000"/>
                </a:solidFill>
                <a:latin typeface="微软雅黑" panose="020B0503020204020204" charset="-122"/>
                <a:ea typeface="微软雅黑" panose="020B0503020204020204" charset="-122"/>
                <a:sym typeface="+mn-ea"/>
              </a:rPr>
              <a:t>线下</a:t>
            </a:r>
            <a:r>
              <a:rPr lang="en-US" altLang="zh-CN" sz="1400" dirty="0">
                <a:solidFill>
                  <a:srgbClr val="FF0000"/>
                </a:solidFill>
                <a:latin typeface="微软雅黑" panose="020B0503020204020204" charset="-122"/>
                <a:ea typeface="微软雅黑" panose="020B0503020204020204" charset="-122"/>
                <a:sym typeface="+mn-ea"/>
              </a:rPr>
              <a:t>+</a:t>
            </a:r>
            <a:r>
              <a:rPr lang="zh-CN" altLang="en-US" sz="1400" dirty="0">
                <a:solidFill>
                  <a:srgbClr val="FF0000"/>
                </a:solidFill>
                <a:latin typeface="微软雅黑" panose="020B0503020204020204" charset="-122"/>
                <a:ea typeface="微软雅黑" panose="020B0503020204020204" charset="-122"/>
                <a:sym typeface="+mn-ea"/>
              </a:rPr>
              <a:t>线上时，展示该字段</a:t>
            </a:r>
            <a:r>
              <a:rPr lang="zh-CN" altLang="en-US" sz="1400" dirty="0">
                <a:latin typeface="微软雅黑" panose="020B0503020204020204" charset="-122"/>
                <a:ea typeface="微软雅黑" panose="020B0503020204020204" charset="-122"/>
                <a:sym typeface="+mn-ea"/>
              </a:rPr>
              <a:t>，否则不展示</a:t>
            </a:r>
            <a:endParaRPr lang="en-US" altLang="zh-CN" sz="1400" dirty="0">
              <a:latin typeface="微软雅黑" panose="020B0503020204020204" charset="-122"/>
              <a:ea typeface="微软雅黑" panose="020B0503020204020204" charset="-122"/>
              <a:sym typeface="+mn-ea"/>
            </a:endParaRPr>
          </a:p>
          <a:p>
            <a:pPr>
              <a:lnSpc>
                <a:spcPct val="150000"/>
              </a:lnSpc>
              <a:spcBef>
                <a:spcPts val="600"/>
              </a:spcBef>
            </a:pPr>
            <a:r>
              <a:rPr lang="zh-CN" altLang="en-US" sz="1400" b="1" dirty="0">
                <a:solidFill>
                  <a:srgbClr val="FF0000"/>
                </a:solidFill>
                <a:latin typeface="微软雅黑" panose="020B0503020204020204" charset="-122"/>
                <a:ea typeface="微软雅黑" panose="020B0503020204020204" charset="-122"/>
                <a:sym typeface="+mn-ea"/>
              </a:rPr>
              <a:t>标 * 字段为必填项</a:t>
            </a:r>
            <a:endParaRPr lang="en-US" altLang="zh-CN" sz="1400" b="1" dirty="0">
              <a:solidFill>
                <a:srgbClr val="FF0000"/>
              </a:solidFill>
              <a:latin typeface="微软雅黑" panose="020B0503020204020204" charset="-122"/>
              <a:ea typeface="微软雅黑" panose="020B0503020204020204" charset="-122"/>
              <a:sym typeface="+mn-ea"/>
            </a:endParaRPr>
          </a:p>
          <a:p>
            <a:pPr algn="l">
              <a:lnSpc>
                <a:spcPct val="150000"/>
              </a:lnSpc>
              <a:spcBef>
                <a:spcPts val="600"/>
              </a:spcBef>
              <a:buClrTx/>
              <a:buSzTx/>
            </a:pPr>
            <a:endParaRPr lang="zh-CN" altLang="en-US" sz="1400" b="1" dirty="0">
              <a:solidFill>
                <a:srgbClr val="FF0000"/>
              </a:solidFill>
              <a:latin typeface="微软雅黑" panose="020B0503020204020204" charset="-122"/>
              <a:ea typeface="微软雅黑" panose="020B0503020204020204" charset="-122"/>
              <a:sym typeface="+mn-ea"/>
            </a:endParaRPr>
          </a:p>
        </p:txBody>
      </p:sp>
      <p:pic>
        <p:nvPicPr>
          <p:cNvPr id="9" name="图片 8" descr="图形用户界面, 文本, 应用程序&#10;&#10;AI 生成的内容可能不正确。">
            <a:extLst>
              <a:ext uri="{FF2B5EF4-FFF2-40B4-BE49-F238E27FC236}">
                <a16:creationId xmlns:a16="http://schemas.microsoft.com/office/drawing/2014/main" id="{48406F67-1821-E6EB-C9C2-7A2A2D4F5105}"/>
              </a:ext>
            </a:extLst>
          </p:cNvPr>
          <p:cNvPicPr>
            <a:picLocks noChangeAspect="1"/>
          </p:cNvPicPr>
          <p:nvPr/>
        </p:nvPicPr>
        <p:blipFill>
          <a:blip r:embed="rId3"/>
          <a:stretch>
            <a:fillRect/>
          </a:stretch>
        </p:blipFill>
        <p:spPr>
          <a:xfrm>
            <a:off x="564945" y="937982"/>
            <a:ext cx="3149673" cy="6480000"/>
          </a:xfrm>
          <a:prstGeom prst="rect">
            <a:avLst/>
          </a:prstGeom>
          <a:ln>
            <a:solidFill>
              <a:schemeClr val="bg1">
                <a:lumMod val="95000"/>
              </a:schemeClr>
            </a:solidFill>
          </a:ln>
        </p:spPr>
      </p:pic>
    </p:spTree>
    <p:extLst>
      <p:ext uri="{BB962C8B-B14F-4D97-AF65-F5344CB8AC3E}">
        <p14:creationId xmlns:p14="http://schemas.microsoft.com/office/powerpoint/2010/main" val="202554058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8C0C80-4C8A-EE5E-3B2F-6D137C442356}"/>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2B000B60-222A-5C5D-BFD5-30CEC44D8448}"/>
              </a:ext>
            </a:extLst>
          </p:cNvPr>
          <p:cNvSpPr>
            <a:spLocks noGrp="1"/>
          </p:cNvSpPr>
          <p:nvPr>
            <p:ph type="title"/>
          </p:nvPr>
        </p:nvSpPr>
        <p:spPr/>
        <p:txBody>
          <a:bodyPr/>
          <a:lstStyle/>
          <a:p>
            <a:r>
              <a:rPr lang="en-US" altLang="zh-CN" dirty="0">
                <a:latin typeface="微软雅黑" panose="020B0503020204020204" charset="-122"/>
                <a:ea typeface="微软雅黑" panose="020B0503020204020204" charset="-122"/>
                <a:cs typeface="微软雅黑" panose="020B0503020204020204" charset="-122"/>
                <a:sym typeface="+mn-ea"/>
              </a:rPr>
              <a:t>3.1 </a:t>
            </a:r>
            <a:r>
              <a:rPr lang="zh-CN" altLang="en-US" dirty="0">
                <a:latin typeface="微软雅黑" panose="020B0503020204020204" charset="-122"/>
                <a:ea typeface="微软雅黑" panose="020B0503020204020204" charset="-122"/>
                <a:cs typeface="微软雅黑" panose="020B0503020204020204" charset="-122"/>
                <a:sym typeface="+mn-ea"/>
              </a:rPr>
              <a:t>三方项目创建</a:t>
            </a:r>
            <a:r>
              <a:rPr lang="en-US" altLang="zh-CN" dirty="0">
                <a:latin typeface="微软雅黑" panose="020B0503020204020204" charset="-122"/>
                <a:ea typeface="微软雅黑" panose="020B0503020204020204" charset="-122"/>
                <a:cs typeface="微软雅黑" panose="020B0503020204020204" charset="-122"/>
                <a:sym typeface="+mn-ea"/>
              </a:rPr>
              <a:t> -</a:t>
            </a:r>
            <a:r>
              <a:rPr lang="zh-CN" altLang="en-US" dirty="0">
                <a:latin typeface="微软雅黑" panose="020B0503020204020204" charset="-122"/>
                <a:ea typeface="微软雅黑" panose="020B0503020204020204" charset="-122"/>
                <a:cs typeface="微软雅黑" panose="020B0503020204020204" charset="-122"/>
                <a:sym typeface="+mn-ea"/>
              </a:rPr>
              <a:t>填写项目基本信息</a:t>
            </a:r>
            <a:endParaRPr lang="zh-CN" altLang="en-US" dirty="0"/>
          </a:p>
        </p:txBody>
      </p:sp>
      <p:sp>
        <p:nvSpPr>
          <p:cNvPr id="3" name="灯片编号占位符 2">
            <a:extLst>
              <a:ext uri="{FF2B5EF4-FFF2-40B4-BE49-F238E27FC236}">
                <a16:creationId xmlns:a16="http://schemas.microsoft.com/office/drawing/2014/main" id="{70D07F1A-D2C7-D2F7-5333-EA5DB830FC6E}"/>
              </a:ext>
            </a:extLst>
          </p:cNvPr>
          <p:cNvSpPr>
            <a:spLocks noGrp="1"/>
          </p:cNvSpPr>
          <p:nvPr>
            <p:ph type="sldNum" sz="quarter" idx="7"/>
          </p:nvPr>
        </p:nvSpPr>
        <p:spPr/>
        <p:txBody>
          <a:bodyPr/>
          <a:lstStyle/>
          <a:p>
            <a:pPr marL="25400">
              <a:lnSpc>
                <a:spcPts val="1240"/>
              </a:lnSpc>
            </a:pPr>
            <a:fld id="{81D60167-4931-47E6-BA6A-407CBD079E47}" type="slidenum">
              <a:rPr dirty="0"/>
              <a:t>76</a:t>
            </a:fld>
            <a:endParaRPr dirty="0"/>
          </a:p>
        </p:txBody>
      </p:sp>
      <p:sp>
        <p:nvSpPr>
          <p:cNvPr id="5" name="文本框 4">
            <a:extLst>
              <a:ext uri="{FF2B5EF4-FFF2-40B4-BE49-F238E27FC236}">
                <a16:creationId xmlns:a16="http://schemas.microsoft.com/office/drawing/2014/main" id="{C02C0F83-9E43-988D-FD5E-2875D8FEDD2B}"/>
              </a:ext>
            </a:extLst>
          </p:cNvPr>
          <p:cNvSpPr txBox="1"/>
          <p:nvPr/>
        </p:nvSpPr>
        <p:spPr>
          <a:xfrm>
            <a:off x="7762672" y="1089498"/>
            <a:ext cx="5459297" cy="6144422"/>
          </a:xfrm>
          <a:prstGeom prst="rect">
            <a:avLst/>
          </a:prstGeom>
          <a:noFill/>
        </p:spPr>
        <p:txBody>
          <a:bodyPr wrap="square" rtlCol="0" anchor="t">
            <a:noAutofit/>
          </a:bodyPr>
          <a:lstStyle/>
          <a:p>
            <a:pPr marL="342900" indent="-342900">
              <a:lnSpc>
                <a:spcPct val="150000"/>
              </a:lnSpc>
              <a:spcBef>
                <a:spcPts val="600"/>
              </a:spcBef>
              <a:buFont typeface="+mj-lt"/>
              <a:buAutoNum type="arabicPeriod"/>
            </a:pPr>
            <a:r>
              <a:rPr lang="zh-CN" altLang="en-US" sz="1400" b="1" dirty="0">
                <a:latin typeface="微软雅黑" panose="020B0503020204020204" charset="-122"/>
                <a:ea typeface="微软雅黑" panose="020B0503020204020204" charset="-122"/>
                <a:sym typeface="+mn-ea"/>
              </a:rPr>
              <a:t>主办方： </a:t>
            </a:r>
            <a:r>
              <a:rPr lang="en-US" altLang="zh-CN" sz="1400" dirty="0">
                <a:latin typeface="微软雅黑" panose="020B0503020204020204" charset="-122"/>
                <a:ea typeface="微软雅黑" panose="020B0503020204020204" charset="-122"/>
                <a:sym typeface="+mn-ea"/>
              </a:rPr>
              <a:t>[</a:t>
            </a:r>
            <a:r>
              <a:rPr lang="zh-CN" altLang="en-US" sz="1400" dirty="0">
                <a:latin typeface="微软雅黑" panose="020B0503020204020204" charset="-122"/>
                <a:ea typeface="微软雅黑" panose="020B0503020204020204" charset="-122"/>
                <a:sym typeface="+mn-ea"/>
              </a:rPr>
              <a:t>赞助第三方会议</a:t>
            </a:r>
            <a:r>
              <a:rPr lang="en-US" altLang="zh-CN" sz="1400" dirty="0">
                <a:latin typeface="微软雅黑" panose="020B0503020204020204" charset="-122"/>
                <a:ea typeface="微软雅黑" panose="020B0503020204020204" charset="-122"/>
                <a:sym typeface="+mn-ea"/>
              </a:rPr>
              <a:t>]</a:t>
            </a:r>
            <a:r>
              <a:rPr lang="zh-CN" altLang="en-US" sz="1400" dirty="0">
                <a:latin typeface="微软雅黑" panose="020B0503020204020204" charset="-122"/>
                <a:ea typeface="微软雅黑" panose="020B0503020204020204" charset="-122"/>
                <a:sym typeface="+mn-ea"/>
              </a:rPr>
              <a:t>、</a:t>
            </a:r>
            <a:r>
              <a:rPr lang="en-US" altLang="zh-CN" sz="1400" dirty="0">
                <a:latin typeface="微软雅黑" panose="020B0503020204020204" charset="-122"/>
                <a:ea typeface="微软雅黑" panose="020B0503020204020204" charset="-122"/>
                <a:sym typeface="+mn-ea"/>
              </a:rPr>
              <a:t>[</a:t>
            </a:r>
            <a:r>
              <a:rPr lang="zh-CN" altLang="en-US" sz="1400" dirty="0">
                <a:latin typeface="微软雅黑" panose="020B0503020204020204" charset="-122"/>
                <a:ea typeface="微软雅黑" panose="020B0503020204020204" charset="-122"/>
                <a:sym typeface="+mn-ea"/>
              </a:rPr>
              <a:t>支持医生参加第三方会议</a:t>
            </a:r>
            <a:r>
              <a:rPr lang="en-US" altLang="zh-CN" sz="1400" dirty="0">
                <a:latin typeface="微软雅黑" panose="020B0503020204020204" charset="-122"/>
                <a:ea typeface="微软雅黑" panose="020B0503020204020204" charset="-122"/>
                <a:sym typeface="+mn-ea"/>
              </a:rPr>
              <a:t>]</a:t>
            </a:r>
            <a:r>
              <a:rPr lang="zh-CN" altLang="en-US" sz="1400" dirty="0">
                <a:latin typeface="微软雅黑" panose="020B0503020204020204" charset="-122"/>
                <a:ea typeface="微软雅黑" panose="020B0503020204020204" charset="-122"/>
                <a:sym typeface="+mn-ea"/>
              </a:rPr>
              <a:t>显示</a:t>
            </a:r>
            <a:r>
              <a:rPr lang="en-US" altLang="zh-CN" sz="1400" dirty="0">
                <a:latin typeface="微软雅黑" panose="020B0503020204020204" charset="-122"/>
                <a:ea typeface="微软雅黑" panose="020B0503020204020204" charset="-122"/>
                <a:sym typeface="+mn-ea"/>
              </a:rPr>
              <a:t>【</a:t>
            </a:r>
            <a:r>
              <a:rPr lang="zh-CN" altLang="en-US" sz="1400" dirty="0">
                <a:latin typeface="微软雅黑" panose="020B0503020204020204" charset="-122"/>
                <a:ea typeface="微软雅黑" panose="020B0503020204020204" charset="-122"/>
                <a:sym typeface="+mn-ea"/>
              </a:rPr>
              <a:t>主办方</a:t>
            </a:r>
            <a:r>
              <a:rPr lang="en-US" altLang="zh-CN" sz="1400" dirty="0">
                <a:latin typeface="微软雅黑" panose="020B0503020204020204" charset="-122"/>
                <a:ea typeface="微软雅黑" panose="020B0503020204020204" charset="-122"/>
                <a:sym typeface="+mn-ea"/>
              </a:rPr>
              <a:t>】[</a:t>
            </a:r>
            <a:r>
              <a:rPr lang="zh-CN" altLang="en-US" sz="1400" dirty="0">
                <a:latin typeface="微软雅黑" panose="020B0503020204020204" charset="-122"/>
                <a:ea typeface="微软雅黑" panose="020B0503020204020204" charset="-122"/>
                <a:sym typeface="+mn-ea"/>
              </a:rPr>
              <a:t>第三方合作共管会议</a:t>
            </a:r>
            <a:r>
              <a:rPr lang="en-US" altLang="zh-CN" sz="1400" dirty="0">
                <a:latin typeface="微软雅黑" panose="020B0503020204020204" charset="-122"/>
                <a:ea typeface="微软雅黑" panose="020B0503020204020204" charset="-122"/>
                <a:sym typeface="+mn-ea"/>
              </a:rPr>
              <a:t>]</a:t>
            </a:r>
            <a:r>
              <a:rPr lang="zh-CN" altLang="en-US" sz="1400" dirty="0">
                <a:latin typeface="微软雅黑" panose="020B0503020204020204" charset="-122"/>
                <a:ea typeface="微软雅黑" panose="020B0503020204020204" charset="-122"/>
                <a:sym typeface="+mn-ea"/>
              </a:rPr>
              <a:t>显示</a:t>
            </a:r>
            <a:r>
              <a:rPr lang="en-US" altLang="zh-CN" sz="1400" dirty="0">
                <a:latin typeface="微软雅黑" panose="020B0503020204020204" charset="-122"/>
                <a:ea typeface="微软雅黑" panose="020B0503020204020204" charset="-122"/>
                <a:sym typeface="+mn-ea"/>
              </a:rPr>
              <a:t>【</a:t>
            </a:r>
            <a:r>
              <a:rPr lang="zh-CN" altLang="en-US" sz="1400" dirty="0">
                <a:latin typeface="微软雅黑" panose="020B0503020204020204" charset="-122"/>
                <a:ea typeface="微软雅黑" panose="020B0503020204020204" charset="-122"/>
                <a:sym typeface="+mn-ea"/>
              </a:rPr>
              <a:t>合作方</a:t>
            </a:r>
            <a:r>
              <a:rPr lang="en-US" altLang="zh-CN" sz="1400" dirty="0">
                <a:latin typeface="微软雅黑" panose="020B0503020204020204" charset="-122"/>
                <a:ea typeface="微软雅黑" panose="020B0503020204020204" charset="-122"/>
                <a:sym typeface="+mn-ea"/>
              </a:rPr>
              <a:t>】[</a:t>
            </a:r>
            <a:r>
              <a:rPr lang="zh-CN" altLang="en-US" sz="1400" dirty="0">
                <a:latin typeface="微软雅黑" panose="020B0503020204020204" charset="-122"/>
                <a:ea typeface="微软雅黑" panose="020B0503020204020204" charset="-122"/>
                <a:sym typeface="+mn-ea"/>
              </a:rPr>
              <a:t>资助</a:t>
            </a:r>
            <a:r>
              <a:rPr lang="en-US" altLang="zh-CN" sz="1400" dirty="0">
                <a:latin typeface="微软雅黑" panose="020B0503020204020204" charset="-122"/>
                <a:ea typeface="微软雅黑" panose="020B0503020204020204" charset="-122"/>
                <a:sym typeface="+mn-ea"/>
              </a:rPr>
              <a:t>]</a:t>
            </a:r>
            <a:r>
              <a:rPr lang="zh-CN" altLang="en-US" sz="1400" dirty="0">
                <a:latin typeface="微软雅黑" panose="020B0503020204020204" charset="-122"/>
                <a:ea typeface="微软雅黑" panose="020B0503020204020204" charset="-122"/>
                <a:sym typeface="+mn-ea"/>
              </a:rPr>
              <a:t>显示</a:t>
            </a:r>
            <a:r>
              <a:rPr lang="en-US" altLang="zh-CN" sz="1400" dirty="0">
                <a:latin typeface="微软雅黑" panose="020B0503020204020204" charset="-122"/>
                <a:ea typeface="微软雅黑" panose="020B0503020204020204" charset="-122"/>
                <a:sym typeface="+mn-ea"/>
              </a:rPr>
              <a:t>【</a:t>
            </a:r>
            <a:r>
              <a:rPr lang="zh-CN" altLang="en-US" sz="1400" dirty="0">
                <a:latin typeface="微软雅黑" panose="020B0503020204020204" charset="-122"/>
                <a:ea typeface="微软雅黑" panose="020B0503020204020204" charset="-122"/>
                <a:sym typeface="+mn-ea"/>
              </a:rPr>
              <a:t>资助方</a:t>
            </a:r>
            <a:r>
              <a:rPr lang="en-US" altLang="zh-CN" sz="1400" dirty="0">
                <a:latin typeface="微软雅黑" panose="020B0503020204020204" charset="-122"/>
                <a:ea typeface="微软雅黑" panose="020B0503020204020204" charset="-122"/>
                <a:sym typeface="+mn-ea"/>
              </a:rPr>
              <a:t>】[</a:t>
            </a:r>
            <a:r>
              <a:rPr lang="zh-CN" altLang="en-US" sz="1400" dirty="0">
                <a:latin typeface="微软雅黑" panose="020B0503020204020204" charset="-122"/>
                <a:ea typeface="微软雅黑" panose="020B0503020204020204" charset="-122"/>
                <a:sym typeface="+mn-ea"/>
              </a:rPr>
              <a:t>捐赠</a:t>
            </a:r>
            <a:r>
              <a:rPr lang="en-US" altLang="zh-CN" sz="1400" dirty="0">
                <a:latin typeface="微软雅黑" panose="020B0503020204020204" charset="-122"/>
                <a:ea typeface="微软雅黑" panose="020B0503020204020204" charset="-122"/>
                <a:sym typeface="+mn-ea"/>
              </a:rPr>
              <a:t>]</a:t>
            </a:r>
            <a:r>
              <a:rPr lang="zh-CN" altLang="en-US" sz="1400" dirty="0">
                <a:latin typeface="微软雅黑" panose="020B0503020204020204" charset="-122"/>
                <a:ea typeface="微软雅黑" panose="020B0503020204020204" charset="-122"/>
                <a:sym typeface="+mn-ea"/>
              </a:rPr>
              <a:t>显示</a:t>
            </a:r>
            <a:r>
              <a:rPr lang="en-US" altLang="zh-CN" sz="1400" dirty="0">
                <a:latin typeface="微软雅黑" panose="020B0503020204020204" charset="-122"/>
                <a:ea typeface="微软雅黑" panose="020B0503020204020204" charset="-122"/>
                <a:sym typeface="+mn-ea"/>
              </a:rPr>
              <a:t>【</a:t>
            </a:r>
            <a:r>
              <a:rPr lang="zh-CN" altLang="en-US" sz="1400" dirty="0">
                <a:latin typeface="微软雅黑" panose="020B0503020204020204" charset="-122"/>
                <a:ea typeface="微软雅黑" panose="020B0503020204020204" charset="-122"/>
                <a:sym typeface="+mn-ea"/>
              </a:rPr>
              <a:t>被捐赠方</a:t>
            </a:r>
            <a:r>
              <a:rPr lang="en-US" altLang="zh-CN" sz="1400" dirty="0">
                <a:latin typeface="微软雅黑" panose="020B0503020204020204" charset="-122"/>
                <a:ea typeface="微软雅黑" panose="020B0503020204020204" charset="-122"/>
                <a:sym typeface="+mn-ea"/>
              </a:rPr>
              <a:t>】</a:t>
            </a:r>
            <a:r>
              <a:rPr lang="zh-CN" altLang="en-US" sz="1400" dirty="0">
                <a:latin typeface="微软雅黑" panose="020B0503020204020204" charset="-122"/>
                <a:ea typeface="微软雅黑" panose="020B0503020204020204" charset="-122"/>
                <a:sym typeface="+mn-ea"/>
              </a:rPr>
              <a:t>；</a:t>
            </a:r>
            <a:endParaRPr lang="en-US" altLang="zh-CN" sz="1400" dirty="0">
              <a:latin typeface="微软雅黑" panose="020B0503020204020204" charset="-122"/>
              <a:ea typeface="微软雅黑" panose="020B0503020204020204" charset="-122"/>
              <a:sym typeface="+mn-ea"/>
            </a:endParaRPr>
          </a:p>
          <a:p>
            <a:pPr marL="342900" indent="-342900">
              <a:lnSpc>
                <a:spcPct val="150000"/>
              </a:lnSpc>
              <a:spcBef>
                <a:spcPts val="600"/>
              </a:spcBef>
              <a:buFont typeface="+mj-lt"/>
              <a:buAutoNum type="arabicPeriod"/>
            </a:pPr>
            <a:r>
              <a:rPr lang="zh-CN" altLang="en-US" sz="1400" b="1" dirty="0">
                <a:latin typeface="微软雅黑" panose="020B0503020204020204" charset="-122"/>
                <a:ea typeface="微软雅黑" panose="020B0503020204020204" charset="-122"/>
                <a:sym typeface="+mn-ea"/>
              </a:rPr>
              <a:t>是否系列会：</a:t>
            </a:r>
            <a:r>
              <a:rPr lang="zh-CN" altLang="en-US" sz="1400" dirty="0">
                <a:solidFill>
                  <a:srgbClr val="FF0000"/>
                </a:solidFill>
                <a:latin typeface="微软雅黑" panose="020B0503020204020204" charset="-122"/>
                <a:ea typeface="微软雅黑" panose="020B0503020204020204" charset="-122"/>
                <a:sym typeface="+mn-ea"/>
              </a:rPr>
              <a:t>仅</a:t>
            </a:r>
            <a:r>
              <a:rPr lang="en-US" altLang="zh-CN" sz="1400" dirty="0">
                <a:solidFill>
                  <a:srgbClr val="FF0000"/>
                </a:solidFill>
                <a:latin typeface="微软雅黑" panose="020B0503020204020204" charset="-122"/>
                <a:ea typeface="微软雅黑" panose="020B0503020204020204" charset="-122"/>
                <a:sym typeface="+mn-ea"/>
              </a:rPr>
              <a:t>[</a:t>
            </a:r>
            <a:r>
              <a:rPr lang="zh-CN" altLang="en-US" sz="1400" dirty="0">
                <a:solidFill>
                  <a:srgbClr val="FF0000"/>
                </a:solidFill>
                <a:latin typeface="微软雅黑" panose="020B0503020204020204" charset="-122"/>
                <a:ea typeface="微软雅黑" panose="020B0503020204020204" charset="-122"/>
                <a:sym typeface="+mn-ea"/>
              </a:rPr>
              <a:t>赞助第三方会议</a:t>
            </a:r>
            <a:r>
              <a:rPr lang="en-US" altLang="zh-CN" sz="1400" dirty="0">
                <a:solidFill>
                  <a:srgbClr val="FF0000"/>
                </a:solidFill>
                <a:latin typeface="微软雅黑" panose="020B0503020204020204" charset="-122"/>
                <a:ea typeface="微软雅黑" panose="020B0503020204020204" charset="-122"/>
                <a:sym typeface="+mn-ea"/>
              </a:rPr>
              <a:t>]</a:t>
            </a:r>
            <a:r>
              <a:rPr lang="zh-CN" altLang="en-US" sz="1400" dirty="0">
                <a:solidFill>
                  <a:srgbClr val="FF0000"/>
                </a:solidFill>
                <a:latin typeface="微软雅黑" panose="020B0503020204020204" charset="-122"/>
                <a:ea typeface="微软雅黑" panose="020B0503020204020204" charset="-122"/>
                <a:sym typeface="+mn-ea"/>
              </a:rPr>
              <a:t>、</a:t>
            </a:r>
            <a:r>
              <a:rPr lang="en-US" altLang="zh-CN" sz="1400" dirty="0">
                <a:solidFill>
                  <a:srgbClr val="FF0000"/>
                </a:solidFill>
                <a:latin typeface="微软雅黑" panose="020B0503020204020204" charset="-122"/>
                <a:ea typeface="微软雅黑" panose="020B0503020204020204" charset="-122"/>
                <a:sym typeface="+mn-ea"/>
              </a:rPr>
              <a:t>[</a:t>
            </a:r>
            <a:r>
              <a:rPr lang="zh-CN" altLang="en-US" sz="1400" dirty="0">
                <a:solidFill>
                  <a:srgbClr val="FF0000"/>
                </a:solidFill>
                <a:latin typeface="微软雅黑" panose="020B0503020204020204" charset="-122"/>
                <a:ea typeface="微软雅黑" panose="020B0503020204020204" charset="-122"/>
                <a:sym typeface="+mn-ea"/>
              </a:rPr>
              <a:t>第三方合作共管会议</a:t>
            </a:r>
            <a:r>
              <a:rPr lang="en-US" altLang="zh-CN" sz="1400" dirty="0">
                <a:solidFill>
                  <a:srgbClr val="FF0000"/>
                </a:solidFill>
                <a:latin typeface="微软雅黑" panose="020B0503020204020204" charset="-122"/>
                <a:ea typeface="微软雅黑" panose="020B0503020204020204" charset="-122"/>
                <a:sym typeface="+mn-ea"/>
              </a:rPr>
              <a:t>]</a:t>
            </a:r>
            <a:r>
              <a:rPr lang="zh-CN" altLang="en-US" sz="1400" dirty="0">
                <a:solidFill>
                  <a:srgbClr val="FF0000"/>
                </a:solidFill>
                <a:latin typeface="微软雅黑" panose="020B0503020204020204" charset="-122"/>
                <a:ea typeface="微软雅黑" panose="020B0503020204020204" charset="-122"/>
                <a:sym typeface="+mn-ea"/>
              </a:rPr>
              <a:t>出现：其中，</a:t>
            </a:r>
            <a:r>
              <a:rPr lang="en-US" altLang="zh-CN" sz="1400" dirty="0">
                <a:solidFill>
                  <a:srgbClr val="FF0000"/>
                </a:solidFill>
                <a:latin typeface="微软雅黑" panose="020B0503020204020204" charset="-122"/>
                <a:ea typeface="微软雅黑" panose="020B0503020204020204" charset="-122"/>
                <a:sym typeface="+mn-ea"/>
              </a:rPr>
              <a:t>[</a:t>
            </a:r>
            <a:r>
              <a:rPr lang="zh-CN" altLang="en-US" sz="1400" dirty="0">
                <a:solidFill>
                  <a:srgbClr val="FF0000"/>
                </a:solidFill>
                <a:latin typeface="微软雅黑" panose="020B0503020204020204" charset="-122"/>
                <a:ea typeface="微软雅黑" panose="020B0503020204020204" charset="-122"/>
                <a:sym typeface="+mn-ea"/>
              </a:rPr>
              <a:t>第三方合作共管会议</a:t>
            </a:r>
            <a:r>
              <a:rPr lang="en-US" altLang="zh-CN" sz="1400" dirty="0">
                <a:solidFill>
                  <a:srgbClr val="FF0000"/>
                </a:solidFill>
                <a:latin typeface="微软雅黑" panose="020B0503020204020204" charset="-122"/>
                <a:ea typeface="微软雅黑" panose="020B0503020204020204" charset="-122"/>
                <a:sym typeface="+mn-ea"/>
              </a:rPr>
              <a:t>]</a:t>
            </a:r>
            <a:r>
              <a:rPr lang="zh-CN" altLang="en-US" sz="1400" dirty="0">
                <a:solidFill>
                  <a:srgbClr val="FF0000"/>
                </a:solidFill>
                <a:latin typeface="微软雅黑" panose="020B0503020204020204" charset="-122"/>
                <a:ea typeface="微软雅黑" panose="020B0503020204020204" charset="-122"/>
                <a:sym typeface="+mn-ea"/>
              </a:rPr>
              <a:t>默认选择是，不可编辑；</a:t>
            </a:r>
            <a:r>
              <a:rPr lang="en-US" altLang="zh-CN" sz="1400" dirty="0">
                <a:solidFill>
                  <a:srgbClr val="FF0000"/>
                </a:solidFill>
                <a:latin typeface="微软雅黑" panose="020B0503020204020204" charset="-122"/>
                <a:ea typeface="微软雅黑" panose="020B0503020204020204" charset="-122"/>
                <a:sym typeface="+mn-ea"/>
              </a:rPr>
              <a:t>[</a:t>
            </a:r>
            <a:r>
              <a:rPr lang="zh-CN" altLang="en-US" sz="1400" dirty="0">
                <a:solidFill>
                  <a:srgbClr val="FF0000"/>
                </a:solidFill>
                <a:latin typeface="微软雅黑" panose="020B0503020204020204" charset="-122"/>
                <a:ea typeface="微软雅黑" panose="020B0503020204020204" charset="-122"/>
                <a:sym typeface="+mn-ea"/>
              </a:rPr>
              <a:t>赞助第三方会议</a:t>
            </a:r>
            <a:r>
              <a:rPr lang="en-US" altLang="zh-CN" sz="1400" dirty="0">
                <a:solidFill>
                  <a:srgbClr val="FF0000"/>
                </a:solidFill>
                <a:latin typeface="微软雅黑" panose="020B0503020204020204" charset="-122"/>
                <a:ea typeface="微软雅黑" panose="020B0503020204020204" charset="-122"/>
                <a:sym typeface="+mn-ea"/>
              </a:rPr>
              <a:t>]</a:t>
            </a:r>
            <a:r>
              <a:rPr lang="zh-CN" altLang="en-US" sz="1400" dirty="0">
                <a:solidFill>
                  <a:srgbClr val="FF0000"/>
                </a:solidFill>
                <a:latin typeface="微软雅黑" panose="020B0503020204020204" charset="-122"/>
                <a:ea typeface="微软雅黑" panose="020B0503020204020204" charset="-122"/>
                <a:sym typeface="+mn-ea"/>
              </a:rPr>
              <a:t>默认选择否，可编辑；</a:t>
            </a:r>
            <a:endParaRPr lang="en-US" altLang="zh-CN" sz="1400" dirty="0">
              <a:solidFill>
                <a:srgbClr val="FF0000"/>
              </a:solidFill>
              <a:latin typeface="微软雅黑" panose="020B0503020204020204" charset="-122"/>
              <a:ea typeface="微软雅黑" panose="020B0503020204020204" charset="-122"/>
              <a:sym typeface="+mn-ea"/>
            </a:endParaRPr>
          </a:p>
          <a:p>
            <a:pPr marL="342900" indent="-342900">
              <a:lnSpc>
                <a:spcPct val="150000"/>
              </a:lnSpc>
              <a:spcBef>
                <a:spcPts val="600"/>
              </a:spcBef>
              <a:buFont typeface="+mj-lt"/>
              <a:buAutoNum type="arabicPeriod"/>
            </a:pPr>
            <a:r>
              <a:rPr lang="zh-CN" altLang="en-US" sz="1400" b="1" dirty="0">
                <a:latin typeface="微软雅黑" panose="020B0503020204020204" charset="-122"/>
                <a:ea typeface="微软雅黑" panose="020B0503020204020204" charset="-122"/>
                <a:sym typeface="+mn-ea"/>
              </a:rPr>
              <a:t>系列会总场次：</a:t>
            </a:r>
            <a:r>
              <a:rPr lang="zh-CN" altLang="en-US" sz="1400" dirty="0">
                <a:solidFill>
                  <a:srgbClr val="FF0000"/>
                </a:solidFill>
                <a:latin typeface="微软雅黑" panose="020B0503020204020204" charset="-122"/>
                <a:ea typeface="微软雅黑" panose="020B0503020204020204" charset="-122"/>
                <a:sym typeface="+mn-ea"/>
              </a:rPr>
              <a:t>仅</a:t>
            </a:r>
            <a:r>
              <a:rPr lang="en-US" altLang="zh-CN" sz="1400" dirty="0">
                <a:solidFill>
                  <a:srgbClr val="FF0000"/>
                </a:solidFill>
                <a:latin typeface="微软雅黑" panose="020B0503020204020204" charset="-122"/>
                <a:ea typeface="微软雅黑" panose="020B0503020204020204" charset="-122"/>
                <a:sym typeface="+mn-ea"/>
              </a:rPr>
              <a:t>[</a:t>
            </a:r>
            <a:r>
              <a:rPr lang="zh-CN" altLang="en-US" sz="1400" dirty="0">
                <a:solidFill>
                  <a:srgbClr val="FF0000"/>
                </a:solidFill>
                <a:latin typeface="微软雅黑" panose="020B0503020204020204" charset="-122"/>
                <a:ea typeface="微软雅黑" panose="020B0503020204020204" charset="-122"/>
                <a:sym typeface="+mn-ea"/>
              </a:rPr>
              <a:t>赞助第三方会议</a:t>
            </a:r>
            <a:r>
              <a:rPr lang="en-US" altLang="zh-CN" sz="1400" dirty="0">
                <a:solidFill>
                  <a:srgbClr val="FF0000"/>
                </a:solidFill>
                <a:latin typeface="微软雅黑" panose="020B0503020204020204" charset="-122"/>
                <a:ea typeface="微软雅黑" panose="020B0503020204020204" charset="-122"/>
                <a:sym typeface="+mn-ea"/>
              </a:rPr>
              <a:t>]</a:t>
            </a:r>
            <a:r>
              <a:rPr lang="zh-CN" altLang="en-US" sz="1400" dirty="0">
                <a:solidFill>
                  <a:srgbClr val="FF0000"/>
                </a:solidFill>
                <a:latin typeface="微软雅黑" panose="020B0503020204020204" charset="-122"/>
                <a:ea typeface="微软雅黑" panose="020B0503020204020204" charset="-122"/>
                <a:sym typeface="+mn-ea"/>
              </a:rPr>
              <a:t>、</a:t>
            </a:r>
            <a:r>
              <a:rPr lang="en-US" altLang="zh-CN" sz="1400" dirty="0">
                <a:solidFill>
                  <a:srgbClr val="FF0000"/>
                </a:solidFill>
                <a:latin typeface="微软雅黑" panose="020B0503020204020204" charset="-122"/>
                <a:ea typeface="微软雅黑" panose="020B0503020204020204" charset="-122"/>
                <a:sym typeface="+mn-ea"/>
              </a:rPr>
              <a:t>[</a:t>
            </a:r>
            <a:r>
              <a:rPr lang="zh-CN" altLang="en-US" sz="1400" dirty="0">
                <a:solidFill>
                  <a:srgbClr val="FF0000"/>
                </a:solidFill>
                <a:latin typeface="微软雅黑" panose="020B0503020204020204" charset="-122"/>
                <a:ea typeface="微软雅黑" panose="020B0503020204020204" charset="-122"/>
                <a:sym typeface="+mn-ea"/>
              </a:rPr>
              <a:t>第三方合作共管会议</a:t>
            </a:r>
            <a:r>
              <a:rPr lang="en-US" altLang="zh-CN" sz="1400" dirty="0">
                <a:solidFill>
                  <a:srgbClr val="FF0000"/>
                </a:solidFill>
                <a:latin typeface="微软雅黑" panose="020B0503020204020204" charset="-122"/>
                <a:ea typeface="微软雅黑" panose="020B0503020204020204" charset="-122"/>
                <a:sym typeface="+mn-ea"/>
              </a:rPr>
              <a:t>]</a:t>
            </a:r>
            <a:r>
              <a:rPr lang="zh-CN" altLang="en-US" sz="1400" dirty="0">
                <a:solidFill>
                  <a:srgbClr val="FF0000"/>
                </a:solidFill>
                <a:latin typeface="微软雅黑" panose="020B0503020204020204" charset="-122"/>
                <a:ea typeface="微软雅黑" panose="020B0503020204020204" charset="-122"/>
                <a:sym typeface="+mn-ea"/>
              </a:rPr>
              <a:t>出现；</a:t>
            </a:r>
            <a:r>
              <a:rPr lang="zh-CN" altLang="en-US" sz="1400" dirty="0">
                <a:latin typeface="微软雅黑" panose="020B0503020204020204" charset="-122"/>
                <a:ea typeface="微软雅黑" panose="020B0503020204020204" charset="-122"/>
                <a:sym typeface="+mn-ea"/>
              </a:rPr>
              <a:t>当是否系列会选择“是”时，展示该字段，否则不展示；</a:t>
            </a:r>
            <a:endParaRPr lang="en-US" altLang="zh-CN" sz="1400" dirty="0">
              <a:latin typeface="微软雅黑" panose="020B0503020204020204" charset="-122"/>
              <a:ea typeface="微软雅黑" panose="020B0503020204020204" charset="-122"/>
              <a:sym typeface="+mn-ea"/>
            </a:endParaRPr>
          </a:p>
          <a:p>
            <a:pPr marL="342900" indent="-342900">
              <a:lnSpc>
                <a:spcPct val="150000"/>
              </a:lnSpc>
              <a:spcBef>
                <a:spcPts val="600"/>
              </a:spcBef>
              <a:buFont typeface="+mj-lt"/>
              <a:buAutoNum type="arabicPeriod"/>
            </a:pPr>
            <a:r>
              <a:rPr lang="zh-CN" altLang="en-US" sz="1400" b="1" dirty="0">
                <a:latin typeface="微软雅黑" panose="020B0503020204020204" charset="-122"/>
                <a:ea typeface="微软雅黑" panose="020B0503020204020204" charset="-122"/>
                <a:sym typeface="+mn-ea"/>
              </a:rPr>
              <a:t>是否有赞助</a:t>
            </a:r>
            <a:r>
              <a:rPr lang="en-US" altLang="zh-CN" sz="1400" b="1" dirty="0">
                <a:latin typeface="微软雅黑" panose="020B0503020204020204" charset="-122"/>
                <a:ea typeface="微软雅黑" panose="020B0503020204020204" charset="-122"/>
                <a:sym typeface="+mn-ea"/>
              </a:rPr>
              <a:t>HCP</a:t>
            </a:r>
            <a:r>
              <a:rPr lang="zh-CN" altLang="en-US" sz="1400" b="1" dirty="0">
                <a:latin typeface="微软雅黑" panose="020B0503020204020204" charset="-122"/>
                <a:ea typeface="微软雅黑" panose="020B0503020204020204" charset="-122"/>
                <a:sym typeface="+mn-ea"/>
              </a:rPr>
              <a:t>相关费用：</a:t>
            </a:r>
            <a:r>
              <a:rPr lang="zh-CN" altLang="en-US" sz="1400" dirty="0">
                <a:latin typeface="微软雅黑" panose="020B0503020204020204" charset="-122"/>
                <a:ea typeface="微软雅黑" panose="020B0503020204020204" charset="-122"/>
                <a:sym typeface="+mn-ea"/>
              </a:rPr>
              <a:t>仅</a:t>
            </a:r>
            <a:r>
              <a:rPr lang="en-US" altLang="zh-CN" sz="1400" dirty="0">
                <a:latin typeface="微软雅黑" panose="020B0503020204020204" charset="-122"/>
                <a:ea typeface="微软雅黑" panose="020B0503020204020204" charset="-122"/>
                <a:sym typeface="+mn-ea"/>
              </a:rPr>
              <a:t>[</a:t>
            </a:r>
            <a:r>
              <a:rPr lang="zh-CN" altLang="en-US" sz="1400" dirty="0">
                <a:latin typeface="微软雅黑" panose="020B0503020204020204" charset="-122"/>
                <a:ea typeface="微软雅黑" panose="020B0503020204020204" charset="-122"/>
                <a:sym typeface="+mn-ea"/>
              </a:rPr>
              <a:t>赞助第三方会议</a:t>
            </a:r>
            <a:r>
              <a:rPr lang="en-US" altLang="zh-CN" sz="1400" dirty="0">
                <a:latin typeface="微软雅黑" panose="020B0503020204020204" charset="-122"/>
                <a:ea typeface="微软雅黑" panose="020B0503020204020204" charset="-122"/>
                <a:sym typeface="+mn-ea"/>
              </a:rPr>
              <a:t>]</a:t>
            </a:r>
            <a:r>
              <a:rPr lang="zh-CN" altLang="en-US" sz="1400" dirty="0">
                <a:latin typeface="微软雅黑" panose="020B0503020204020204" charset="-122"/>
                <a:ea typeface="微软雅黑" panose="020B0503020204020204" charset="-122"/>
                <a:sym typeface="+mn-ea"/>
              </a:rPr>
              <a:t>出现，默认选择否，若选择是，则需要填写赞助</a:t>
            </a:r>
            <a:r>
              <a:rPr lang="en-US" altLang="zh-CN" sz="1400" dirty="0">
                <a:latin typeface="微软雅黑" panose="020B0503020204020204" charset="-122"/>
                <a:ea typeface="微软雅黑" panose="020B0503020204020204" charset="-122"/>
                <a:sym typeface="+mn-ea"/>
              </a:rPr>
              <a:t>HCP</a:t>
            </a:r>
            <a:r>
              <a:rPr lang="zh-CN" altLang="en-US" sz="1400" dirty="0">
                <a:latin typeface="微软雅黑" panose="020B0503020204020204" charset="-122"/>
                <a:ea typeface="微软雅黑" panose="020B0503020204020204" charset="-122"/>
                <a:sym typeface="+mn-ea"/>
              </a:rPr>
              <a:t>信息；</a:t>
            </a:r>
            <a:endParaRPr lang="en-US" altLang="zh-CN" sz="1400" dirty="0">
              <a:latin typeface="微软雅黑" panose="020B0503020204020204" charset="-122"/>
              <a:ea typeface="微软雅黑" panose="020B0503020204020204" charset="-122"/>
              <a:sym typeface="+mn-ea"/>
            </a:endParaRPr>
          </a:p>
          <a:p>
            <a:pPr marL="342900" indent="-342900">
              <a:lnSpc>
                <a:spcPct val="150000"/>
              </a:lnSpc>
              <a:spcBef>
                <a:spcPts val="600"/>
              </a:spcBef>
              <a:buFont typeface="+mj-lt"/>
              <a:buAutoNum type="arabicPeriod"/>
            </a:pPr>
            <a:r>
              <a:rPr lang="zh-CN" altLang="en-US" sz="1400" b="1" dirty="0">
                <a:latin typeface="微软雅黑" panose="020B0503020204020204" charset="-122"/>
                <a:ea typeface="微软雅黑" panose="020B0503020204020204" charset="-122"/>
                <a:sym typeface="+mn-ea"/>
              </a:rPr>
              <a:t>关联其它项目：</a:t>
            </a:r>
            <a:r>
              <a:rPr lang="zh-CN" altLang="en-US" sz="1400" dirty="0">
                <a:latin typeface="微软雅黑" panose="020B0503020204020204" charset="-122"/>
                <a:ea typeface="微软雅黑" panose="020B0503020204020204" charset="-122"/>
                <a:sym typeface="+mn-ea"/>
              </a:rPr>
              <a:t>仅</a:t>
            </a:r>
            <a:r>
              <a:rPr lang="en-US" altLang="zh-CN" sz="1400" dirty="0">
                <a:latin typeface="微软雅黑" panose="020B0503020204020204" charset="-122"/>
                <a:ea typeface="微软雅黑" panose="020B0503020204020204" charset="-122"/>
                <a:sym typeface="+mn-ea"/>
              </a:rPr>
              <a:t>[</a:t>
            </a:r>
            <a:r>
              <a:rPr lang="zh-CN" altLang="en-US" sz="1400" dirty="0">
                <a:latin typeface="微软雅黑" panose="020B0503020204020204" charset="-122"/>
                <a:ea typeface="微软雅黑" panose="020B0503020204020204" charset="-122"/>
                <a:sym typeface="+mn-ea"/>
              </a:rPr>
              <a:t>支持医生参加第三方会议</a:t>
            </a:r>
            <a:r>
              <a:rPr lang="en-US" altLang="zh-CN" sz="1400" dirty="0">
                <a:latin typeface="微软雅黑" panose="020B0503020204020204" charset="-122"/>
                <a:ea typeface="微软雅黑" panose="020B0503020204020204" charset="-122"/>
                <a:sym typeface="+mn-ea"/>
              </a:rPr>
              <a:t>]</a:t>
            </a:r>
            <a:r>
              <a:rPr lang="zh-CN" altLang="en-US" sz="1400" dirty="0">
                <a:latin typeface="微软雅黑" panose="020B0503020204020204" charset="-122"/>
                <a:ea typeface="微软雅黑" panose="020B0503020204020204" charset="-122"/>
                <a:sym typeface="+mn-ea"/>
              </a:rPr>
              <a:t>出现；</a:t>
            </a:r>
            <a:endParaRPr lang="en-US" altLang="zh-CN" sz="1400" dirty="0">
              <a:latin typeface="微软雅黑" panose="020B0503020204020204" charset="-122"/>
              <a:ea typeface="微软雅黑" panose="020B0503020204020204" charset="-122"/>
              <a:sym typeface="+mn-ea"/>
            </a:endParaRPr>
          </a:p>
          <a:p>
            <a:pPr marL="342900" indent="-342900">
              <a:lnSpc>
                <a:spcPct val="150000"/>
              </a:lnSpc>
              <a:spcBef>
                <a:spcPts val="600"/>
              </a:spcBef>
              <a:buFont typeface="+mj-lt"/>
              <a:buAutoNum type="arabicPeriod"/>
            </a:pPr>
            <a:r>
              <a:rPr lang="en-US" altLang="zh-CN" sz="1400" b="1" dirty="0">
                <a:latin typeface="微软雅黑" panose="020B0503020204020204" charset="-122"/>
                <a:ea typeface="微软雅黑" panose="020B0503020204020204" charset="-122"/>
                <a:sym typeface="+mn-ea"/>
              </a:rPr>
              <a:t>HCP</a:t>
            </a:r>
            <a:r>
              <a:rPr lang="zh-CN" altLang="en-US" sz="1400" b="1" dirty="0">
                <a:latin typeface="微软雅黑" panose="020B0503020204020204" charset="-122"/>
                <a:ea typeface="微软雅黑" panose="020B0503020204020204" charset="-122"/>
                <a:sym typeface="+mn-ea"/>
              </a:rPr>
              <a:t>参会人数：</a:t>
            </a:r>
            <a:r>
              <a:rPr lang="zh-CN" altLang="en-US" sz="1400" dirty="0">
                <a:latin typeface="微软雅黑" panose="020B0503020204020204" charset="-122"/>
                <a:ea typeface="微软雅黑" panose="020B0503020204020204" charset="-122"/>
                <a:sym typeface="+mn-ea"/>
              </a:rPr>
              <a:t>仅</a:t>
            </a:r>
            <a:r>
              <a:rPr lang="en-US" altLang="zh-CN" sz="1400" dirty="0">
                <a:latin typeface="微软雅黑" panose="020B0503020204020204" charset="-122"/>
                <a:ea typeface="微软雅黑" panose="020B0503020204020204" charset="-122"/>
                <a:sym typeface="+mn-ea"/>
              </a:rPr>
              <a:t>[</a:t>
            </a:r>
            <a:r>
              <a:rPr lang="zh-CN" altLang="en-US" sz="1400" dirty="0">
                <a:latin typeface="微软雅黑" panose="020B0503020204020204" charset="-122"/>
                <a:ea typeface="微软雅黑" panose="020B0503020204020204" charset="-122"/>
                <a:sym typeface="+mn-ea"/>
              </a:rPr>
              <a:t>赞助第三方会议</a:t>
            </a:r>
            <a:r>
              <a:rPr lang="en-US" altLang="zh-CN" sz="1400" dirty="0">
                <a:latin typeface="微软雅黑" panose="020B0503020204020204" charset="-122"/>
                <a:ea typeface="微软雅黑" panose="020B0503020204020204" charset="-122"/>
                <a:sym typeface="+mn-ea"/>
              </a:rPr>
              <a:t>]</a:t>
            </a:r>
            <a:r>
              <a:rPr lang="zh-CN" altLang="en-US" sz="1400" dirty="0">
                <a:latin typeface="微软雅黑" panose="020B0503020204020204" charset="-122"/>
                <a:ea typeface="微软雅黑" panose="020B0503020204020204" charset="-122"/>
                <a:sym typeface="+mn-ea"/>
              </a:rPr>
              <a:t>、</a:t>
            </a:r>
            <a:r>
              <a:rPr lang="en-US" altLang="zh-CN" sz="1400" dirty="0">
                <a:latin typeface="微软雅黑" panose="020B0503020204020204" charset="-122"/>
                <a:ea typeface="微软雅黑" panose="020B0503020204020204" charset="-122"/>
                <a:sym typeface="+mn-ea"/>
              </a:rPr>
              <a:t>[</a:t>
            </a:r>
            <a:r>
              <a:rPr lang="zh-CN" altLang="en-US" sz="1400" dirty="0">
                <a:latin typeface="微软雅黑" panose="020B0503020204020204" charset="-122"/>
                <a:ea typeface="微软雅黑" panose="020B0503020204020204" charset="-122"/>
                <a:sym typeface="+mn-ea"/>
              </a:rPr>
              <a:t>支持医生参加第三方会议</a:t>
            </a:r>
            <a:r>
              <a:rPr lang="en-US" altLang="zh-CN" sz="1400" dirty="0">
                <a:latin typeface="微软雅黑" panose="020B0503020204020204" charset="-122"/>
                <a:ea typeface="微软雅黑" panose="020B0503020204020204" charset="-122"/>
                <a:sym typeface="+mn-ea"/>
              </a:rPr>
              <a:t>]</a:t>
            </a:r>
            <a:r>
              <a:rPr lang="zh-CN" altLang="en-US" sz="1400" dirty="0">
                <a:latin typeface="微软雅黑" panose="020B0503020204020204" charset="-122"/>
                <a:ea typeface="微软雅黑" panose="020B0503020204020204" charset="-122"/>
                <a:sym typeface="+mn-ea"/>
              </a:rPr>
              <a:t>出现；</a:t>
            </a:r>
            <a:endParaRPr lang="en-US" altLang="zh-CN" sz="1400" dirty="0">
              <a:latin typeface="微软雅黑" panose="020B0503020204020204" charset="-122"/>
              <a:ea typeface="微软雅黑" panose="020B0503020204020204" charset="-122"/>
              <a:sym typeface="+mn-ea"/>
            </a:endParaRPr>
          </a:p>
          <a:p>
            <a:pPr>
              <a:lnSpc>
                <a:spcPct val="150000"/>
              </a:lnSpc>
              <a:spcBef>
                <a:spcPts val="600"/>
              </a:spcBef>
            </a:pPr>
            <a:r>
              <a:rPr lang="en-US" altLang="zh-CN" sz="1400" dirty="0">
                <a:latin typeface="微软雅黑" panose="020B0503020204020204" charset="-122"/>
                <a:ea typeface="微软雅黑" panose="020B0503020204020204" charset="-122"/>
                <a:sym typeface="+mn-ea"/>
              </a:rPr>
              <a:t>   a</a:t>
            </a:r>
            <a:r>
              <a:rPr lang="zh-CN" altLang="en-US" sz="1400" dirty="0">
                <a:latin typeface="微软雅黑" panose="020B0503020204020204" charset="-122"/>
                <a:ea typeface="微软雅黑" panose="020B0503020204020204" charset="-122"/>
                <a:sym typeface="+mn-ea"/>
              </a:rPr>
              <a:t>）默认为</a:t>
            </a:r>
            <a:r>
              <a:rPr lang="en-US" altLang="zh-CN" sz="1400" dirty="0">
                <a:latin typeface="微软雅黑" panose="020B0503020204020204" charset="-122"/>
                <a:ea typeface="微软雅黑" panose="020B0503020204020204" charset="-122"/>
                <a:sym typeface="+mn-ea"/>
              </a:rPr>
              <a:t>0</a:t>
            </a:r>
            <a:r>
              <a:rPr lang="zh-CN" altLang="en-US" sz="1400" dirty="0">
                <a:latin typeface="微软雅黑" panose="020B0503020204020204" charset="-122"/>
                <a:ea typeface="微软雅黑" panose="020B0503020204020204" charset="-122"/>
                <a:sym typeface="+mn-ea"/>
              </a:rPr>
              <a:t>，允许等于</a:t>
            </a:r>
            <a:r>
              <a:rPr lang="en-US" altLang="zh-CN" sz="1400" dirty="0">
                <a:latin typeface="微软雅黑" panose="020B0503020204020204" charset="-122"/>
                <a:ea typeface="微软雅黑" panose="020B0503020204020204" charset="-122"/>
                <a:sym typeface="+mn-ea"/>
              </a:rPr>
              <a:t>0</a:t>
            </a:r>
            <a:r>
              <a:rPr lang="zh-CN" altLang="en-US" sz="1400" dirty="0">
                <a:latin typeface="微软雅黑" panose="020B0503020204020204" charset="-122"/>
                <a:ea typeface="微软雅黑" panose="020B0503020204020204" charset="-122"/>
                <a:sym typeface="+mn-ea"/>
              </a:rPr>
              <a:t>，除非存在第二点限制 </a:t>
            </a:r>
            <a:endParaRPr lang="en-US" altLang="zh-CN" sz="1400" dirty="0">
              <a:latin typeface="微软雅黑" panose="020B0503020204020204" charset="-122"/>
              <a:ea typeface="微软雅黑" panose="020B0503020204020204" charset="-122"/>
              <a:sym typeface="+mn-ea"/>
            </a:endParaRPr>
          </a:p>
          <a:p>
            <a:pPr>
              <a:lnSpc>
                <a:spcPct val="150000"/>
              </a:lnSpc>
              <a:spcBef>
                <a:spcPts val="600"/>
              </a:spcBef>
            </a:pPr>
            <a:r>
              <a:rPr lang="en-US" altLang="zh-CN" sz="1400" dirty="0">
                <a:latin typeface="微软雅黑" panose="020B0503020204020204" charset="-122"/>
                <a:ea typeface="微软雅黑" panose="020B0503020204020204" charset="-122"/>
                <a:sym typeface="+mn-ea"/>
              </a:rPr>
              <a:t>   b</a:t>
            </a:r>
            <a:r>
              <a:rPr lang="zh-CN" altLang="en-US" sz="1400" dirty="0">
                <a:latin typeface="微软雅黑" panose="020B0503020204020204" charset="-122"/>
                <a:ea typeface="微软雅黑" panose="020B0503020204020204" charset="-122"/>
                <a:sym typeface="+mn-ea"/>
              </a:rPr>
              <a:t>）若赞助</a:t>
            </a:r>
            <a:r>
              <a:rPr lang="en-US" altLang="zh-CN" sz="1400" dirty="0">
                <a:latin typeface="微软雅黑" panose="020B0503020204020204" charset="-122"/>
                <a:ea typeface="微软雅黑" panose="020B0503020204020204" charset="-122"/>
                <a:sym typeface="+mn-ea"/>
              </a:rPr>
              <a:t>HCP</a:t>
            </a:r>
            <a:r>
              <a:rPr lang="zh-CN" altLang="en-US" sz="1400" dirty="0">
                <a:latin typeface="微软雅黑" panose="020B0503020204020204" charset="-122"/>
                <a:ea typeface="微软雅黑" panose="020B0503020204020204" charset="-122"/>
                <a:sym typeface="+mn-ea"/>
              </a:rPr>
              <a:t>信息模块，选择了具体的</a:t>
            </a:r>
            <a:r>
              <a:rPr lang="en-US" altLang="zh-CN" sz="1400" dirty="0">
                <a:latin typeface="微软雅黑" panose="020B0503020204020204" charset="-122"/>
                <a:ea typeface="微软雅黑" panose="020B0503020204020204" charset="-122"/>
                <a:sym typeface="+mn-ea"/>
              </a:rPr>
              <a:t>HCP</a:t>
            </a:r>
            <a:r>
              <a:rPr lang="zh-CN" altLang="en-US" sz="1400" dirty="0">
                <a:latin typeface="微软雅黑" panose="020B0503020204020204" charset="-122"/>
                <a:ea typeface="微软雅黑" panose="020B0503020204020204" charset="-122"/>
                <a:sym typeface="+mn-ea"/>
              </a:rPr>
              <a:t>，则填写的</a:t>
            </a:r>
            <a:r>
              <a:rPr lang="en-US" altLang="zh-CN" sz="1400" dirty="0">
                <a:latin typeface="微软雅黑" panose="020B0503020204020204" charset="-122"/>
                <a:ea typeface="微软雅黑" panose="020B0503020204020204" charset="-122"/>
                <a:sym typeface="+mn-ea"/>
              </a:rPr>
              <a:t>HCP</a:t>
            </a:r>
            <a:r>
              <a:rPr lang="zh-CN" altLang="en-US" sz="1400" dirty="0">
                <a:latin typeface="微软雅黑" panose="020B0503020204020204" charset="-122"/>
                <a:ea typeface="微软雅黑" panose="020B0503020204020204" charset="-122"/>
                <a:sym typeface="+mn-ea"/>
              </a:rPr>
              <a:t>人数 需大于等于选择的名单人数，强控；</a:t>
            </a:r>
            <a:endParaRPr lang="en-US" altLang="zh-CN" sz="1400" dirty="0">
              <a:latin typeface="微软雅黑" panose="020B0503020204020204" charset="-122"/>
              <a:ea typeface="微软雅黑" panose="020B0503020204020204" charset="-122"/>
              <a:sym typeface="+mn-ea"/>
            </a:endParaRPr>
          </a:p>
          <a:p>
            <a:pPr>
              <a:lnSpc>
                <a:spcPct val="150000"/>
              </a:lnSpc>
              <a:spcBef>
                <a:spcPts val="600"/>
              </a:spcBef>
            </a:pPr>
            <a:endParaRPr lang="en-US" altLang="zh-CN" sz="1400" b="1" dirty="0">
              <a:solidFill>
                <a:srgbClr val="FF0000"/>
              </a:solidFill>
              <a:latin typeface="微软雅黑" panose="020B0503020204020204" charset="-122"/>
              <a:ea typeface="微软雅黑" panose="020B0503020204020204" charset="-122"/>
              <a:sym typeface="+mn-ea"/>
            </a:endParaRPr>
          </a:p>
          <a:p>
            <a:pPr>
              <a:lnSpc>
                <a:spcPct val="150000"/>
              </a:lnSpc>
              <a:spcBef>
                <a:spcPts val="600"/>
              </a:spcBef>
            </a:pPr>
            <a:r>
              <a:rPr lang="zh-CN" altLang="en-US" sz="1400" b="1" dirty="0">
                <a:solidFill>
                  <a:srgbClr val="FF0000"/>
                </a:solidFill>
                <a:latin typeface="微软雅黑" panose="020B0503020204020204" charset="-122"/>
                <a:ea typeface="微软雅黑" panose="020B0503020204020204" charset="-122"/>
                <a:sym typeface="+mn-ea"/>
              </a:rPr>
              <a:t>标 * 字段为必填项</a:t>
            </a:r>
            <a:endParaRPr lang="en-US" altLang="zh-CN" sz="1400" b="1" dirty="0">
              <a:solidFill>
                <a:srgbClr val="FF0000"/>
              </a:solidFill>
              <a:latin typeface="微软雅黑" panose="020B0503020204020204" charset="-122"/>
              <a:ea typeface="微软雅黑" panose="020B0503020204020204" charset="-122"/>
              <a:sym typeface="+mn-ea"/>
            </a:endParaRPr>
          </a:p>
          <a:p>
            <a:pPr algn="l">
              <a:lnSpc>
                <a:spcPct val="150000"/>
              </a:lnSpc>
              <a:spcBef>
                <a:spcPts val="600"/>
              </a:spcBef>
              <a:buClrTx/>
              <a:buSzTx/>
            </a:pPr>
            <a:endParaRPr lang="zh-CN" altLang="en-US" sz="1400" b="1" dirty="0">
              <a:solidFill>
                <a:srgbClr val="FF0000"/>
              </a:solidFill>
              <a:latin typeface="微软雅黑" panose="020B0503020204020204" charset="-122"/>
              <a:ea typeface="微软雅黑" panose="020B0503020204020204" charset="-122"/>
              <a:sym typeface="+mn-ea"/>
            </a:endParaRPr>
          </a:p>
        </p:txBody>
      </p:sp>
      <p:pic>
        <p:nvPicPr>
          <p:cNvPr id="17" name="图片 16" descr="图形用户界面, 文本, 应用程序&#10;&#10;AI 生成的内容可能不正确。">
            <a:extLst>
              <a:ext uri="{FF2B5EF4-FFF2-40B4-BE49-F238E27FC236}">
                <a16:creationId xmlns:a16="http://schemas.microsoft.com/office/drawing/2014/main" id="{D819DC79-0BE9-C0D0-0454-D30DB1C75932}"/>
              </a:ext>
            </a:extLst>
          </p:cNvPr>
          <p:cNvPicPr>
            <a:picLocks noChangeAspect="1"/>
          </p:cNvPicPr>
          <p:nvPr/>
        </p:nvPicPr>
        <p:blipFill>
          <a:blip r:embed="rId3"/>
          <a:stretch>
            <a:fillRect/>
          </a:stretch>
        </p:blipFill>
        <p:spPr>
          <a:xfrm>
            <a:off x="564945" y="993133"/>
            <a:ext cx="3149673" cy="6480000"/>
          </a:xfrm>
          <a:prstGeom prst="rect">
            <a:avLst/>
          </a:prstGeom>
          <a:ln>
            <a:solidFill>
              <a:schemeClr val="bg1">
                <a:lumMod val="95000"/>
              </a:schemeClr>
            </a:solidFill>
          </a:ln>
        </p:spPr>
      </p:pic>
    </p:spTree>
    <p:extLst>
      <p:ext uri="{BB962C8B-B14F-4D97-AF65-F5344CB8AC3E}">
        <p14:creationId xmlns:p14="http://schemas.microsoft.com/office/powerpoint/2010/main" val="58931709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A6EB1A-68FE-335E-98D1-59D17AA2979F}"/>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C5FDE1AA-C075-288E-4970-31719B8EEF7C}"/>
              </a:ext>
            </a:extLst>
          </p:cNvPr>
          <p:cNvSpPr>
            <a:spLocks noGrp="1"/>
          </p:cNvSpPr>
          <p:nvPr>
            <p:ph type="title"/>
          </p:nvPr>
        </p:nvSpPr>
        <p:spPr/>
        <p:txBody>
          <a:bodyPr/>
          <a:lstStyle/>
          <a:p>
            <a:r>
              <a:rPr lang="en-US" altLang="zh-CN" dirty="0">
                <a:latin typeface="微软雅黑" panose="020B0503020204020204" charset="-122"/>
                <a:ea typeface="微软雅黑" panose="020B0503020204020204" charset="-122"/>
                <a:cs typeface="微软雅黑" panose="020B0503020204020204" charset="-122"/>
                <a:sym typeface="+mn-ea"/>
              </a:rPr>
              <a:t>3.1 </a:t>
            </a:r>
            <a:r>
              <a:rPr lang="zh-CN" altLang="en-US" dirty="0">
                <a:latin typeface="微软雅黑" panose="020B0503020204020204" charset="-122"/>
                <a:ea typeface="微软雅黑" panose="020B0503020204020204" charset="-122"/>
                <a:cs typeface="微软雅黑" panose="020B0503020204020204" charset="-122"/>
                <a:sym typeface="+mn-ea"/>
              </a:rPr>
              <a:t>三方项目创建</a:t>
            </a:r>
            <a:r>
              <a:rPr lang="en-US" altLang="zh-CN" dirty="0">
                <a:latin typeface="微软雅黑" panose="020B0503020204020204" charset="-122"/>
                <a:ea typeface="微软雅黑" panose="020B0503020204020204" charset="-122"/>
                <a:cs typeface="微软雅黑" panose="020B0503020204020204" charset="-122"/>
                <a:sym typeface="+mn-ea"/>
              </a:rPr>
              <a:t> -</a:t>
            </a:r>
            <a:r>
              <a:rPr lang="zh-CN" altLang="en-US" dirty="0">
                <a:latin typeface="微软雅黑" panose="020B0503020204020204" charset="-122"/>
                <a:ea typeface="微软雅黑" panose="020B0503020204020204" charset="-122"/>
                <a:cs typeface="微软雅黑" panose="020B0503020204020204" charset="-122"/>
                <a:sym typeface="+mn-ea"/>
              </a:rPr>
              <a:t>填写赞助</a:t>
            </a:r>
            <a:r>
              <a:rPr lang="en-US" altLang="zh-CN" dirty="0">
                <a:latin typeface="微软雅黑" panose="020B0503020204020204" charset="-122"/>
                <a:ea typeface="微软雅黑" panose="020B0503020204020204" charset="-122"/>
                <a:cs typeface="微软雅黑" panose="020B0503020204020204" charset="-122"/>
                <a:sym typeface="+mn-ea"/>
              </a:rPr>
              <a:t>HCP</a:t>
            </a:r>
            <a:r>
              <a:rPr lang="zh-CN" altLang="en-US" dirty="0">
                <a:latin typeface="微软雅黑" panose="020B0503020204020204" charset="-122"/>
                <a:ea typeface="微软雅黑" panose="020B0503020204020204" charset="-122"/>
                <a:cs typeface="微软雅黑" panose="020B0503020204020204" charset="-122"/>
                <a:sym typeface="+mn-ea"/>
              </a:rPr>
              <a:t>信息</a:t>
            </a:r>
            <a:endParaRPr lang="zh-CN" altLang="en-US" dirty="0"/>
          </a:p>
        </p:txBody>
      </p:sp>
      <p:sp>
        <p:nvSpPr>
          <p:cNvPr id="3" name="灯片编号占位符 2">
            <a:extLst>
              <a:ext uri="{FF2B5EF4-FFF2-40B4-BE49-F238E27FC236}">
                <a16:creationId xmlns:a16="http://schemas.microsoft.com/office/drawing/2014/main" id="{97E51416-6C5B-3926-3028-C9E5706F2B6B}"/>
              </a:ext>
            </a:extLst>
          </p:cNvPr>
          <p:cNvSpPr>
            <a:spLocks noGrp="1"/>
          </p:cNvSpPr>
          <p:nvPr>
            <p:ph type="sldNum" sz="quarter" idx="7"/>
          </p:nvPr>
        </p:nvSpPr>
        <p:spPr/>
        <p:txBody>
          <a:bodyPr/>
          <a:lstStyle/>
          <a:p>
            <a:pPr marL="25400">
              <a:lnSpc>
                <a:spcPts val="1240"/>
              </a:lnSpc>
            </a:pPr>
            <a:fld id="{81D60167-4931-47E6-BA6A-407CBD079E47}" type="slidenum">
              <a:rPr dirty="0"/>
              <a:t>77</a:t>
            </a:fld>
            <a:endParaRPr dirty="0"/>
          </a:p>
        </p:txBody>
      </p:sp>
      <p:sp>
        <p:nvSpPr>
          <p:cNvPr id="5" name="文本框 4">
            <a:extLst>
              <a:ext uri="{FF2B5EF4-FFF2-40B4-BE49-F238E27FC236}">
                <a16:creationId xmlns:a16="http://schemas.microsoft.com/office/drawing/2014/main" id="{2DB025C1-5B82-FEE5-DE4B-CB2D7B2070BF}"/>
              </a:ext>
            </a:extLst>
          </p:cNvPr>
          <p:cNvSpPr txBox="1"/>
          <p:nvPr/>
        </p:nvSpPr>
        <p:spPr>
          <a:xfrm>
            <a:off x="7752944" y="3258766"/>
            <a:ext cx="5469025" cy="3975154"/>
          </a:xfrm>
          <a:prstGeom prst="rect">
            <a:avLst/>
          </a:prstGeom>
          <a:noFill/>
        </p:spPr>
        <p:txBody>
          <a:bodyPr wrap="square" rtlCol="0" anchor="t">
            <a:noAutofit/>
          </a:bodyPr>
          <a:lstStyle/>
          <a:p>
            <a:pPr>
              <a:lnSpc>
                <a:spcPct val="150000"/>
              </a:lnSpc>
              <a:spcBef>
                <a:spcPts val="600"/>
              </a:spcBef>
            </a:pPr>
            <a:r>
              <a:rPr lang="zh-CN" altLang="en-US" sz="1600" b="1" dirty="0">
                <a:latin typeface="微软雅黑" panose="020B0503020204020204" charset="-122"/>
                <a:ea typeface="微软雅黑" panose="020B0503020204020204" charset="-122"/>
                <a:sym typeface="+mn-ea"/>
              </a:rPr>
              <a:t>注：仅</a:t>
            </a:r>
            <a:r>
              <a:rPr lang="en-US" altLang="zh-CN" sz="1600" b="1" dirty="0">
                <a:latin typeface="微软雅黑" panose="020B0503020204020204" charset="-122"/>
                <a:ea typeface="微软雅黑" panose="020B0503020204020204" charset="-122"/>
                <a:sym typeface="+mn-ea"/>
              </a:rPr>
              <a:t>[</a:t>
            </a:r>
            <a:r>
              <a:rPr lang="zh-CN" altLang="en-US" sz="1600" b="1" dirty="0">
                <a:latin typeface="微软雅黑" panose="020B0503020204020204" charset="-122"/>
                <a:ea typeface="微软雅黑" panose="020B0503020204020204" charset="-122"/>
                <a:sym typeface="+mn-ea"/>
              </a:rPr>
              <a:t>赞助第三方会议</a:t>
            </a:r>
            <a:r>
              <a:rPr lang="en-US" altLang="zh-CN" sz="1600" b="1" dirty="0">
                <a:latin typeface="微软雅黑" panose="020B0503020204020204" charset="-122"/>
                <a:ea typeface="微软雅黑" panose="020B0503020204020204" charset="-122"/>
                <a:sym typeface="+mn-ea"/>
              </a:rPr>
              <a:t>]</a:t>
            </a:r>
            <a:r>
              <a:rPr lang="zh-CN" altLang="en-US" sz="1600" b="1" dirty="0">
                <a:latin typeface="微软雅黑" panose="020B0503020204020204" charset="-122"/>
                <a:ea typeface="微软雅黑" panose="020B0503020204020204" charset="-122"/>
                <a:sym typeface="+mn-ea"/>
              </a:rPr>
              <a:t>、</a:t>
            </a:r>
            <a:r>
              <a:rPr lang="en-US" altLang="zh-CN" sz="1600" b="1" dirty="0">
                <a:latin typeface="微软雅黑" panose="020B0503020204020204" charset="-122"/>
                <a:ea typeface="微软雅黑" panose="020B0503020204020204" charset="-122"/>
                <a:sym typeface="+mn-ea"/>
              </a:rPr>
              <a:t>[</a:t>
            </a:r>
            <a:r>
              <a:rPr lang="zh-CN" altLang="en-US" sz="1600" b="1" dirty="0">
                <a:latin typeface="微软雅黑" panose="020B0503020204020204" charset="-122"/>
                <a:ea typeface="微软雅黑" panose="020B0503020204020204" charset="-122"/>
                <a:sym typeface="+mn-ea"/>
              </a:rPr>
              <a:t>支持医生参加第三方会议</a:t>
            </a:r>
            <a:r>
              <a:rPr lang="en-US" altLang="zh-CN" sz="1600" b="1" dirty="0">
                <a:latin typeface="微软雅黑" panose="020B0503020204020204" charset="-122"/>
                <a:ea typeface="微软雅黑" panose="020B0503020204020204" charset="-122"/>
                <a:sym typeface="+mn-ea"/>
              </a:rPr>
              <a:t>]</a:t>
            </a:r>
            <a:r>
              <a:rPr lang="zh-CN" altLang="en-US" sz="1600" b="1" dirty="0">
                <a:latin typeface="微软雅黑" panose="020B0503020204020204" charset="-122"/>
                <a:ea typeface="微软雅黑" panose="020B0503020204020204" charset="-122"/>
                <a:sym typeface="+mn-ea"/>
              </a:rPr>
              <a:t>出现</a:t>
            </a:r>
          </a:p>
          <a:p>
            <a:pPr algn="l">
              <a:lnSpc>
                <a:spcPct val="150000"/>
              </a:lnSpc>
              <a:spcBef>
                <a:spcPts val="600"/>
              </a:spcBef>
              <a:buClrTx/>
              <a:buSzTx/>
            </a:pPr>
            <a:endParaRPr lang="zh-CN" altLang="en-US" sz="1400" b="1" dirty="0">
              <a:solidFill>
                <a:srgbClr val="FF0000"/>
              </a:solidFill>
              <a:latin typeface="微软雅黑" panose="020B0503020204020204" charset="-122"/>
              <a:ea typeface="微软雅黑" panose="020B0503020204020204" charset="-122"/>
              <a:sym typeface="+mn-ea"/>
            </a:endParaRPr>
          </a:p>
        </p:txBody>
      </p:sp>
      <p:pic>
        <p:nvPicPr>
          <p:cNvPr id="8" name="图片 7" descr="图形用户界面, 应用程序&#10;&#10;AI 生成的内容可能不正确。">
            <a:extLst>
              <a:ext uri="{FF2B5EF4-FFF2-40B4-BE49-F238E27FC236}">
                <a16:creationId xmlns:a16="http://schemas.microsoft.com/office/drawing/2014/main" id="{89995873-A494-BEDD-C2CC-4E9E6749EA80}"/>
              </a:ext>
            </a:extLst>
          </p:cNvPr>
          <p:cNvPicPr>
            <a:picLocks noChangeAspect="1"/>
          </p:cNvPicPr>
          <p:nvPr/>
        </p:nvPicPr>
        <p:blipFill>
          <a:blip r:embed="rId3"/>
          <a:stretch>
            <a:fillRect/>
          </a:stretch>
        </p:blipFill>
        <p:spPr>
          <a:xfrm>
            <a:off x="564945" y="973677"/>
            <a:ext cx="3149673" cy="6480000"/>
          </a:xfrm>
          <a:prstGeom prst="rect">
            <a:avLst/>
          </a:prstGeom>
          <a:ln>
            <a:solidFill>
              <a:schemeClr val="bg1">
                <a:lumMod val="95000"/>
              </a:schemeClr>
            </a:solidFill>
          </a:ln>
        </p:spPr>
      </p:pic>
      <p:pic>
        <p:nvPicPr>
          <p:cNvPr id="11" name="图片 10" descr="图形用户界面, 文本, 应用程序&#10;&#10;AI 生成的内容可能不正确。">
            <a:extLst>
              <a:ext uri="{FF2B5EF4-FFF2-40B4-BE49-F238E27FC236}">
                <a16:creationId xmlns:a16="http://schemas.microsoft.com/office/drawing/2014/main" id="{EC5E36DE-652F-1E84-288A-BDD1B3EA9FCC}"/>
              </a:ext>
            </a:extLst>
          </p:cNvPr>
          <p:cNvPicPr>
            <a:picLocks noChangeAspect="1"/>
          </p:cNvPicPr>
          <p:nvPr/>
        </p:nvPicPr>
        <p:blipFill>
          <a:blip r:embed="rId4"/>
          <a:stretch>
            <a:fillRect/>
          </a:stretch>
        </p:blipFill>
        <p:spPr>
          <a:xfrm>
            <a:off x="3878194" y="973677"/>
            <a:ext cx="3149673" cy="6480000"/>
          </a:xfrm>
          <a:prstGeom prst="rect">
            <a:avLst/>
          </a:prstGeom>
          <a:ln>
            <a:solidFill>
              <a:schemeClr val="bg1">
                <a:lumMod val="95000"/>
              </a:schemeClr>
            </a:solidFill>
          </a:ln>
        </p:spPr>
      </p:pic>
    </p:spTree>
    <p:extLst>
      <p:ext uri="{BB962C8B-B14F-4D97-AF65-F5344CB8AC3E}">
        <p14:creationId xmlns:p14="http://schemas.microsoft.com/office/powerpoint/2010/main" val="352110658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A381A5-537E-5ABB-F240-A03F992C56B0}"/>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46680600-9791-6E0F-BB49-D502273476CE}"/>
              </a:ext>
            </a:extLst>
          </p:cNvPr>
          <p:cNvSpPr>
            <a:spLocks noGrp="1"/>
          </p:cNvSpPr>
          <p:nvPr>
            <p:ph type="title"/>
          </p:nvPr>
        </p:nvSpPr>
        <p:spPr/>
        <p:txBody>
          <a:bodyPr/>
          <a:lstStyle/>
          <a:p>
            <a:r>
              <a:rPr lang="en-US" altLang="zh-CN" dirty="0">
                <a:latin typeface="微软雅黑" panose="020B0503020204020204" charset="-122"/>
                <a:ea typeface="微软雅黑" panose="020B0503020204020204" charset="-122"/>
                <a:cs typeface="微软雅黑" panose="020B0503020204020204" charset="-122"/>
                <a:sym typeface="+mn-ea"/>
              </a:rPr>
              <a:t>3.1 </a:t>
            </a:r>
            <a:r>
              <a:rPr lang="zh-CN" altLang="en-US" dirty="0">
                <a:latin typeface="微软雅黑" panose="020B0503020204020204" charset="-122"/>
                <a:ea typeface="微软雅黑" panose="020B0503020204020204" charset="-122"/>
                <a:cs typeface="微软雅黑" panose="020B0503020204020204" charset="-122"/>
                <a:sym typeface="+mn-ea"/>
              </a:rPr>
              <a:t>三方项目创建</a:t>
            </a:r>
            <a:r>
              <a:rPr lang="en-US" altLang="zh-CN" dirty="0">
                <a:latin typeface="微软雅黑" panose="020B0503020204020204" charset="-122"/>
                <a:ea typeface="微软雅黑" panose="020B0503020204020204" charset="-122"/>
                <a:cs typeface="微软雅黑" panose="020B0503020204020204" charset="-122"/>
                <a:sym typeface="+mn-ea"/>
              </a:rPr>
              <a:t> -</a:t>
            </a:r>
            <a:r>
              <a:rPr lang="zh-CN" altLang="en-US" dirty="0">
                <a:latin typeface="微软雅黑" panose="020B0503020204020204" charset="-122"/>
                <a:ea typeface="微软雅黑" panose="020B0503020204020204" charset="-122"/>
                <a:cs typeface="微软雅黑" panose="020B0503020204020204" charset="-122"/>
                <a:sym typeface="+mn-ea"/>
              </a:rPr>
              <a:t>填写费用信息</a:t>
            </a:r>
            <a:endParaRPr lang="zh-CN" altLang="en-US" dirty="0"/>
          </a:p>
        </p:txBody>
      </p:sp>
      <p:sp>
        <p:nvSpPr>
          <p:cNvPr id="3" name="灯片编号占位符 2">
            <a:extLst>
              <a:ext uri="{FF2B5EF4-FFF2-40B4-BE49-F238E27FC236}">
                <a16:creationId xmlns:a16="http://schemas.microsoft.com/office/drawing/2014/main" id="{E6D3C9D5-4B05-F959-B758-23B4310BCF13}"/>
              </a:ext>
            </a:extLst>
          </p:cNvPr>
          <p:cNvSpPr>
            <a:spLocks noGrp="1"/>
          </p:cNvSpPr>
          <p:nvPr>
            <p:ph type="sldNum" sz="quarter" idx="7"/>
          </p:nvPr>
        </p:nvSpPr>
        <p:spPr/>
        <p:txBody>
          <a:bodyPr/>
          <a:lstStyle/>
          <a:p>
            <a:pPr marL="25400">
              <a:lnSpc>
                <a:spcPts val="1240"/>
              </a:lnSpc>
            </a:pPr>
            <a:fld id="{81D60167-4931-47E6-BA6A-407CBD079E47}" type="slidenum">
              <a:rPr dirty="0"/>
              <a:t>78</a:t>
            </a:fld>
            <a:endParaRPr dirty="0"/>
          </a:p>
        </p:txBody>
      </p:sp>
      <p:sp>
        <p:nvSpPr>
          <p:cNvPr id="5" name="文本框 4">
            <a:extLst>
              <a:ext uri="{FF2B5EF4-FFF2-40B4-BE49-F238E27FC236}">
                <a16:creationId xmlns:a16="http://schemas.microsoft.com/office/drawing/2014/main" id="{13F1BCC6-EA4F-FB11-2168-AE8973676B93}"/>
              </a:ext>
            </a:extLst>
          </p:cNvPr>
          <p:cNvSpPr txBox="1"/>
          <p:nvPr/>
        </p:nvSpPr>
        <p:spPr>
          <a:xfrm>
            <a:off x="7210898" y="885217"/>
            <a:ext cx="7186037" cy="6911355"/>
          </a:xfrm>
          <a:prstGeom prst="rect">
            <a:avLst/>
          </a:prstGeom>
          <a:noFill/>
        </p:spPr>
        <p:txBody>
          <a:bodyPr wrap="square" rtlCol="0" anchor="t">
            <a:noAutofit/>
          </a:bodyPr>
          <a:lstStyle/>
          <a:p>
            <a:pPr marL="342900" indent="-342900">
              <a:lnSpc>
                <a:spcPct val="150000"/>
              </a:lnSpc>
              <a:spcBef>
                <a:spcPts val="600"/>
              </a:spcBef>
              <a:buFont typeface="+mj-lt"/>
              <a:buAutoNum type="arabicPeriod"/>
            </a:pPr>
            <a:r>
              <a:rPr lang="zh-CN" altLang="en-US" sz="1200" b="1" dirty="0">
                <a:latin typeface="微软雅黑" panose="020B0503020204020204" charset="-122"/>
                <a:ea typeface="微软雅黑" panose="020B0503020204020204" charset="-122"/>
                <a:cs typeface="微软雅黑" panose="020B0503020204020204" charset="-122"/>
              </a:rPr>
              <a:t>权益回报形式</a:t>
            </a:r>
            <a:r>
              <a:rPr lang="zh-CN" altLang="en-US" sz="1200" dirty="0">
                <a:latin typeface="微软雅黑" panose="020B0503020204020204" charset="-122"/>
                <a:ea typeface="微软雅黑" panose="020B0503020204020204" charset="-122"/>
                <a:cs typeface="微软雅黑" panose="020B0503020204020204" charset="-122"/>
              </a:rPr>
              <a:t>：仅</a:t>
            </a:r>
            <a:r>
              <a:rPr lang="en-US" altLang="zh-CN" sz="1200" dirty="0">
                <a:latin typeface="微软雅黑" panose="020B0503020204020204" charset="-122"/>
                <a:ea typeface="微软雅黑" panose="020B0503020204020204" charset="-122"/>
                <a:cs typeface="微软雅黑" panose="020B0503020204020204" charset="-122"/>
              </a:rPr>
              <a:t>[</a:t>
            </a:r>
            <a:r>
              <a:rPr lang="zh-CN" altLang="en-US" sz="1200" dirty="0">
                <a:latin typeface="微软雅黑" panose="020B0503020204020204" charset="-122"/>
                <a:ea typeface="微软雅黑" panose="020B0503020204020204" charset="-122"/>
                <a:cs typeface="微软雅黑" panose="020B0503020204020204" charset="-122"/>
              </a:rPr>
              <a:t>赞助第三方会议</a:t>
            </a:r>
            <a:r>
              <a:rPr lang="en-US" altLang="zh-CN" sz="1200" dirty="0">
                <a:latin typeface="微软雅黑" panose="020B0503020204020204" charset="-122"/>
                <a:ea typeface="微软雅黑" panose="020B0503020204020204" charset="-122"/>
                <a:cs typeface="微软雅黑" panose="020B0503020204020204" charset="-122"/>
              </a:rPr>
              <a:t>]</a:t>
            </a:r>
            <a:r>
              <a:rPr lang="zh-CN" altLang="en-US" sz="1200" dirty="0">
                <a:latin typeface="微软雅黑" panose="020B0503020204020204" charset="-122"/>
                <a:ea typeface="微软雅黑" panose="020B0503020204020204" charset="-122"/>
                <a:cs typeface="微软雅黑" panose="020B0503020204020204" charset="-122"/>
              </a:rPr>
              <a:t>、</a:t>
            </a:r>
            <a:r>
              <a:rPr lang="en-US" altLang="zh-CN" sz="1200" dirty="0">
                <a:latin typeface="微软雅黑" panose="020B0503020204020204" charset="-122"/>
                <a:ea typeface="微软雅黑" panose="020B0503020204020204" charset="-122"/>
                <a:cs typeface="微软雅黑" panose="020B0503020204020204" charset="-122"/>
              </a:rPr>
              <a:t>[</a:t>
            </a:r>
            <a:r>
              <a:rPr lang="zh-CN" altLang="en-US" sz="1200" dirty="0">
                <a:latin typeface="微软雅黑" panose="020B0503020204020204" charset="-122"/>
                <a:ea typeface="微软雅黑" panose="020B0503020204020204" charset="-122"/>
                <a:cs typeface="微软雅黑" panose="020B0503020204020204" charset="-122"/>
              </a:rPr>
              <a:t>第三方合作共管会议</a:t>
            </a:r>
            <a:r>
              <a:rPr lang="en-US" altLang="zh-CN" sz="1200" dirty="0">
                <a:latin typeface="微软雅黑" panose="020B0503020204020204" charset="-122"/>
                <a:ea typeface="微软雅黑" panose="020B0503020204020204" charset="-122"/>
                <a:cs typeface="微软雅黑" panose="020B0503020204020204" charset="-122"/>
              </a:rPr>
              <a:t>]</a:t>
            </a:r>
            <a:r>
              <a:rPr lang="zh-CN" altLang="en-US" sz="1200" dirty="0">
                <a:latin typeface="微软雅黑" panose="020B0503020204020204" charset="-122"/>
                <a:ea typeface="微软雅黑" panose="020B0503020204020204" charset="-122"/>
                <a:cs typeface="微软雅黑" panose="020B0503020204020204" charset="-122"/>
              </a:rPr>
              <a:t>出现；点击增加一行（再点击则删除对应行），填写金额和备注：金额不可编辑，备注非必填。</a:t>
            </a:r>
            <a:endParaRPr lang="en-US" altLang="zh-CN" sz="1200" dirty="0">
              <a:latin typeface="微软雅黑" panose="020B0503020204020204" charset="-122"/>
              <a:ea typeface="微软雅黑" panose="020B0503020204020204" charset="-122"/>
              <a:cs typeface="微软雅黑" panose="020B0503020204020204" charset="-122"/>
            </a:endParaRPr>
          </a:p>
          <a:p>
            <a:pPr marL="342900" indent="-342900">
              <a:lnSpc>
                <a:spcPct val="150000"/>
              </a:lnSpc>
              <a:spcBef>
                <a:spcPts val="600"/>
              </a:spcBef>
              <a:buFont typeface="+mj-lt"/>
              <a:buAutoNum type="arabicPeriod"/>
            </a:pPr>
            <a:r>
              <a:rPr lang="zh-CN" altLang="en-US" sz="1200" b="1" dirty="0">
                <a:latin typeface="微软雅黑" panose="020B0503020204020204" charset="-122"/>
                <a:ea typeface="微软雅黑" panose="020B0503020204020204" charset="-122"/>
                <a:cs typeface="微软雅黑" panose="020B0503020204020204" charset="-122"/>
              </a:rPr>
              <a:t>权益回报形式</a:t>
            </a:r>
            <a:r>
              <a:rPr lang="en-US" altLang="zh-CN" sz="1200" b="1" dirty="0">
                <a:latin typeface="微软雅黑" panose="020B0503020204020204" charset="-122"/>
                <a:ea typeface="微软雅黑" panose="020B0503020204020204" charset="-122"/>
                <a:cs typeface="微软雅黑" panose="020B0503020204020204" charset="-122"/>
              </a:rPr>
              <a:t>-</a:t>
            </a:r>
            <a:r>
              <a:rPr lang="zh-CN" altLang="en-US" sz="1200" b="1" dirty="0">
                <a:latin typeface="微软雅黑" panose="020B0503020204020204" charset="-122"/>
                <a:ea typeface="微软雅黑" panose="020B0503020204020204" charset="-122"/>
                <a:cs typeface="微软雅黑" panose="020B0503020204020204" charset="-122"/>
              </a:rPr>
              <a:t>金额：</a:t>
            </a:r>
            <a:r>
              <a:rPr lang="zh-CN" altLang="en-US" sz="1200" dirty="0">
                <a:latin typeface="微软雅黑" panose="020B0503020204020204" charset="-122"/>
                <a:ea typeface="微软雅黑" panose="020B0503020204020204" charset="-122"/>
                <a:cs typeface="微软雅黑" panose="020B0503020204020204" charset="-122"/>
              </a:rPr>
              <a:t>仅</a:t>
            </a:r>
            <a:r>
              <a:rPr lang="en-US" altLang="zh-CN" sz="1200" dirty="0">
                <a:latin typeface="微软雅黑" panose="020B0503020204020204" charset="-122"/>
                <a:ea typeface="微软雅黑" panose="020B0503020204020204" charset="-122"/>
                <a:cs typeface="微软雅黑" panose="020B0503020204020204" charset="-122"/>
              </a:rPr>
              <a:t>[</a:t>
            </a:r>
            <a:r>
              <a:rPr lang="zh-CN" altLang="en-US" sz="1200" dirty="0">
                <a:latin typeface="微软雅黑" panose="020B0503020204020204" charset="-122"/>
                <a:ea typeface="微软雅黑" panose="020B0503020204020204" charset="-122"/>
                <a:cs typeface="微软雅黑" panose="020B0503020204020204" charset="-122"/>
              </a:rPr>
              <a:t>赞助第三方会议</a:t>
            </a:r>
            <a:r>
              <a:rPr lang="en-US" altLang="zh-CN" sz="1200" dirty="0">
                <a:latin typeface="微软雅黑" panose="020B0503020204020204" charset="-122"/>
                <a:ea typeface="微软雅黑" panose="020B0503020204020204" charset="-122"/>
                <a:cs typeface="微软雅黑" panose="020B0503020204020204" charset="-122"/>
              </a:rPr>
              <a:t>]</a:t>
            </a:r>
            <a:r>
              <a:rPr lang="zh-CN" altLang="en-US" sz="1200" dirty="0">
                <a:latin typeface="微软雅黑" panose="020B0503020204020204" charset="-122"/>
                <a:ea typeface="微软雅黑" panose="020B0503020204020204" charset="-122"/>
                <a:cs typeface="微软雅黑" panose="020B0503020204020204" charset="-122"/>
              </a:rPr>
              <a:t>、</a:t>
            </a:r>
            <a:r>
              <a:rPr lang="en-US" altLang="zh-CN" sz="1200" dirty="0">
                <a:latin typeface="微软雅黑" panose="020B0503020204020204" charset="-122"/>
                <a:ea typeface="微软雅黑" panose="020B0503020204020204" charset="-122"/>
                <a:cs typeface="微软雅黑" panose="020B0503020204020204" charset="-122"/>
              </a:rPr>
              <a:t>[</a:t>
            </a:r>
            <a:r>
              <a:rPr lang="zh-CN" altLang="en-US" sz="1200" dirty="0">
                <a:latin typeface="微软雅黑" panose="020B0503020204020204" charset="-122"/>
                <a:ea typeface="微软雅黑" panose="020B0503020204020204" charset="-122"/>
                <a:cs typeface="微软雅黑" panose="020B0503020204020204" charset="-122"/>
              </a:rPr>
              <a:t>第三方合作共管会议</a:t>
            </a:r>
            <a:r>
              <a:rPr lang="en-US" altLang="zh-CN" sz="1200" dirty="0">
                <a:latin typeface="微软雅黑" panose="020B0503020204020204" charset="-122"/>
                <a:ea typeface="微软雅黑" panose="020B0503020204020204" charset="-122"/>
                <a:cs typeface="微软雅黑" panose="020B0503020204020204" charset="-122"/>
              </a:rPr>
              <a:t>]</a:t>
            </a:r>
            <a:r>
              <a:rPr lang="zh-CN" altLang="en-US" sz="1200" dirty="0">
                <a:latin typeface="微软雅黑" panose="020B0503020204020204" charset="-122"/>
                <a:ea typeface="微软雅黑" panose="020B0503020204020204" charset="-122"/>
                <a:cs typeface="微软雅黑" panose="020B0503020204020204" charset="-122"/>
              </a:rPr>
              <a:t>出现；</a:t>
            </a:r>
            <a:r>
              <a:rPr lang="zh-CN" altLang="en-US" sz="1200" dirty="0">
                <a:solidFill>
                  <a:srgbClr val="FF0000"/>
                </a:solidFill>
                <a:latin typeface="微软雅黑" panose="020B0503020204020204" charset="-122"/>
                <a:ea typeface="微软雅黑" panose="020B0503020204020204" charset="-122"/>
                <a:cs typeface="微软雅黑" panose="020B0503020204020204" charset="-122"/>
              </a:rPr>
              <a:t>不可编辑，仅展示，默认为</a:t>
            </a:r>
            <a:r>
              <a:rPr lang="en-US" altLang="zh-CN" sz="1200" dirty="0">
                <a:solidFill>
                  <a:srgbClr val="FF0000"/>
                </a:solidFill>
                <a:latin typeface="微软雅黑" panose="020B0503020204020204" charset="-122"/>
                <a:ea typeface="微软雅黑" panose="020B0503020204020204" charset="-122"/>
                <a:cs typeface="微软雅黑" panose="020B0503020204020204" charset="-122"/>
              </a:rPr>
              <a:t>0</a:t>
            </a:r>
            <a:r>
              <a:rPr lang="zh-CN" altLang="en-US" sz="1200" dirty="0">
                <a:solidFill>
                  <a:srgbClr val="FF0000"/>
                </a:solidFill>
                <a:latin typeface="微软雅黑" panose="020B0503020204020204" charset="-122"/>
                <a:ea typeface="微软雅黑" panose="020B0503020204020204" charset="-122"/>
                <a:cs typeface="微软雅黑" panose="020B0503020204020204" charset="-122"/>
              </a:rPr>
              <a:t>；</a:t>
            </a:r>
            <a:endParaRPr lang="en-US" altLang="zh-CN" sz="1200" dirty="0">
              <a:solidFill>
                <a:srgbClr val="FF0000"/>
              </a:solidFill>
              <a:latin typeface="微软雅黑" panose="020B0503020204020204" charset="-122"/>
              <a:ea typeface="微软雅黑" panose="020B0503020204020204" charset="-122"/>
              <a:cs typeface="微软雅黑" panose="020B0503020204020204" charset="-122"/>
            </a:endParaRPr>
          </a:p>
          <a:p>
            <a:pPr marL="342900" indent="-342900">
              <a:lnSpc>
                <a:spcPct val="150000"/>
              </a:lnSpc>
              <a:spcBef>
                <a:spcPts val="600"/>
              </a:spcBef>
              <a:buFont typeface="+mj-lt"/>
              <a:buAutoNum type="arabicPeriod"/>
            </a:pPr>
            <a:r>
              <a:rPr lang="zh-CN" altLang="en-US" sz="1200" b="1" dirty="0">
                <a:latin typeface="微软雅黑" panose="020B0503020204020204" charset="-122"/>
                <a:ea typeface="微软雅黑" panose="020B0503020204020204" charset="-122"/>
                <a:cs typeface="微软雅黑" panose="020B0503020204020204" charset="-122"/>
              </a:rPr>
              <a:t>费用类型：</a:t>
            </a:r>
            <a:r>
              <a:rPr lang="zh-CN" altLang="en-US" sz="1200" dirty="0">
                <a:latin typeface="微软雅黑" panose="020B0503020204020204" charset="-122"/>
                <a:ea typeface="微软雅黑" panose="020B0503020204020204" charset="-122"/>
                <a:cs typeface="微软雅黑" panose="020B0503020204020204" charset="-122"/>
              </a:rPr>
              <a:t>点击增加一行（再点击则删除对应行）； </a:t>
            </a:r>
            <a:endParaRPr lang="en-US" altLang="zh-CN" sz="1200" dirty="0">
              <a:latin typeface="微软雅黑" panose="020B0503020204020204" charset="-122"/>
              <a:ea typeface="微软雅黑" panose="020B0503020204020204" charset="-122"/>
              <a:cs typeface="微软雅黑" panose="020B0503020204020204" charset="-122"/>
            </a:endParaRPr>
          </a:p>
          <a:p>
            <a:r>
              <a:rPr lang="en-US" altLang="zh-CN" sz="1200" dirty="0">
                <a:latin typeface="微软雅黑" panose="020B0503020204020204" charset="-122"/>
                <a:ea typeface="微软雅黑" panose="020B0503020204020204" charset="-122"/>
                <a:cs typeface="微软雅黑" panose="020B0503020204020204" charset="-122"/>
              </a:rPr>
              <a:t>  a)    [</a:t>
            </a:r>
            <a:r>
              <a:rPr lang="zh-CN" altLang="en-US" sz="1200" dirty="0">
                <a:latin typeface="微软雅黑" panose="020B0503020204020204" charset="-122"/>
                <a:ea typeface="微软雅黑" panose="020B0503020204020204" charset="-122"/>
                <a:cs typeface="微软雅黑" panose="020B0503020204020204" charset="-122"/>
              </a:rPr>
              <a:t>第三方合作共管会议</a:t>
            </a:r>
            <a:r>
              <a:rPr lang="en-US" altLang="zh-CN" sz="1200" dirty="0">
                <a:latin typeface="微软雅黑" panose="020B0503020204020204" charset="-122"/>
                <a:ea typeface="微软雅黑" panose="020B0503020204020204" charset="-122"/>
                <a:cs typeface="微软雅黑" panose="020B0503020204020204" charset="-122"/>
              </a:rPr>
              <a:t>]</a:t>
            </a:r>
            <a:r>
              <a:rPr lang="zh-CN" altLang="en-US" sz="1200" dirty="0">
                <a:latin typeface="微软雅黑" panose="020B0503020204020204" charset="-122"/>
                <a:ea typeface="微软雅黑" panose="020B0503020204020204" charset="-122"/>
                <a:cs typeface="微软雅黑" panose="020B0503020204020204" charset="-122"/>
              </a:rPr>
              <a:t>：个人垫付</a:t>
            </a:r>
            <a:r>
              <a:rPr lang="en-US" altLang="zh-CN" sz="1200" dirty="0">
                <a:latin typeface="微软雅黑" panose="020B0503020204020204" charset="-122"/>
                <a:ea typeface="微软雅黑" panose="020B0503020204020204" charset="-122"/>
                <a:cs typeface="微软雅黑" panose="020B0503020204020204" charset="-122"/>
              </a:rPr>
              <a:t>-</a:t>
            </a:r>
            <a:r>
              <a:rPr lang="zh-CN" altLang="en-US" sz="1200" dirty="0">
                <a:latin typeface="微软雅黑" panose="020B0503020204020204" charset="-122"/>
                <a:ea typeface="微软雅黑" panose="020B0503020204020204" charset="-122"/>
                <a:cs typeface="微软雅黑" panose="020B0503020204020204" charset="-122"/>
              </a:rPr>
              <a:t>餐费、个人垫付</a:t>
            </a:r>
            <a:r>
              <a:rPr lang="en-US" altLang="zh-CN" sz="1200" dirty="0">
                <a:latin typeface="微软雅黑" panose="020B0503020204020204" charset="-122"/>
                <a:ea typeface="微软雅黑" panose="020B0503020204020204" charset="-122"/>
                <a:cs typeface="微软雅黑" panose="020B0503020204020204" charset="-122"/>
              </a:rPr>
              <a:t>-</a:t>
            </a:r>
            <a:r>
              <a:rPr lang="zh-CN" altLang="en-US" sz="1200" dirty="0">
                <a:latin typeface="微软雅黑" panose="020B0503020204020204" charset="-122"/>
                <a:ea typeface="微软雅黑" panose="020B0503020204020204" charset="-122"/>
                <a:cs typeface="微软雅黑" panose="020B0503020204020204" charset="-122"/>
              </a:rPr>
              <a:t>其它、企业滴滴、美团用餐、第三方供应商、学协会费用；</a:t>
            </a:r>
            <a:endParaRPr lang="en-US" altLang="zh-CN" sz="1200" dirty="0">
              <a:latin typeface="微软雅黑" panose="020B0503020204020204" charset="-122"/>
              <a:ea typeface="微软雅黑" panose="020B0503020204020204" charset="-122"/>
              <a:cs typeface="微软雅黑" panose="020B0503020204020204" charset="-122"/>
            </a:endParaRPr>
          </a:p>
          <a:p>
            <a:endParaRPr lang="en-US" altLang="zh-CN" sz="1200" dirty="0">
              <a:latin typeface="微软雅黑" panose="020B0503020204020204" charset="-122"/>
              <a:ea typeface="微软雅黑" panose="020B0503020204020204" charset="-122"/>
              <a:cs typeface="微软雅黑" panose="020B0503020204020204" charset="-122"/>
            </a:endParaRPr>
          </a:p>
          <a:p>
            <a:r>
              <a:rPr lang="en-US" altLang="zh-CN" sz="1200" dirty="0">
                <a:latin typeface="微软雅黑" panose="020B0503020204020204" charset="-122"/>
                <a:ea typeface="微软雅黑" panose="020B0503020204020204" charset="-122"/>
                <a:cs typeface="微软雅黑" panose="020B0503020204020204" charset="-122"/>
              </a:rPr>
              <a:t>  b)    [</a:t>
            </a:r>
            <a:r>
              <a:rPr lang="zh-CN" altLang="en-US" sz="1200" dirty="0">
                <a:latin typeface="微软雅黑" panose="020B0503020204020204" charset="-122"/>
                <a:ea typeface="微软雅黑" panose="020B0503020204020204" charset="-122"/>
                <a:cs typeface="微软雅黑" panose="020B0503020204020204" charset="-122"/>
              </a:rPr>
              <a:t>赞助第三方会议</a:t>
            </a:r>
            <a:r>
              <a:rPr lang="en-US" altLang="zh-CN" sz="1200" dirty="0">
                <a:latin typeface="微软雅黑" panose="020B0503020204020204" charset="-122"/>
                <a:ea typeface="微软雅黑" panose="020B0503020204020204" charset="-122"/>
                <a:cs typeface="微软雅黑" panose="020B0503020204020204" charset="-122"/>
              </a:rPr>
              <a:t>]</a:t>
            </a:r>
            <a:r>
              <a:rPr lang="zh-CN" altLang="en-US" sz="1200" dirty="0">
                <a:latin typeface="微软雅黑" panose="020B0503020204020204" charset="-122"/>
                <a:ea typeface="微软雅黑" panose="020B0503020204020204" charset="-122"/>
                <a:cs typeface="微软雅黑" panose="020B0503020204020204" charset="-122"/>
              </a:rPr>
              <a:t>：个人垫付</a:t>
            </a:r>
            <a:r>
              <a:rPr lang="en-US" altLang="zh-CN" sz="1200" dirty="0">
                <a:latin typeface="微软雅黑" panose="020B0503020204020204" charset="-122"/>
                <a:ea typeface="微软雅黑" panose="020B0503020204020204" charset="-122"/>
                <a:cs typeface="微软雅黑" panose="020B0503020204020204" charset="-122"/>
              </a:rPr>
              <a:t>-</a:t>
            </a:r>
            <a:r>
              <a:rPr lang="zh-CN" altLang="en-US" sz="1200" dirty="0">
                <a:latin typeface="微软雅黑" panose="020B0503020204020204" charset="-122"/>
                <a:ea typeface="微软雅黑" panose="020B0503020204020204" charset="-122"/>
                <a:cs typeface="微软雅黑" panose="020B0503020204020204" charset="-122"/>
              </a:rPr>
              <a:t>餐费、个人垫付</a:t>
            </a:r>
            <a:r>
              <a:rPr lang="en-US" altLang="zh-CN" sz="1200" dirty="0">
                <a:latin typeface="微软雅黑" panose="020B0503020204020204" charset="-122"/>
                <a:ea typeface="微软雅黑" panose="020B0503020204020204" charset="-122"/>
                <a:cs typeface="微软雅黑" panose="020B0503020204020204" charset="-122"/>
              </a:rPr>
              <a:t>-</a:t>
            </a:r>
            <a:r>
              <a:rPr lang="zh-CN" altLang="en-US" sz="1200" dirty="0">
                <a:latin typeface="微软雅黑" panose="020B0503020204020204" charset="-122"/>
                <a:ea typeface="微软雅黑" panose="020B0503020204020204" charset="-122"/>
                <a:cs typeface="微软雅黑" panose="020B0503020204020204" charset="-122"/>
              </a:rPr>
              <a:t>其它、企业滴滴、第三方供应商、学协会费用、美团用餐；</a:t>
            </a:r>
            <a:endParaRPr lang="en-US" altLang="zh-CN" sz="1200" dirty="0">
              <a:latin typeface="微软雅黑" panose="020B0503020204020204" charset="-122"/>
              <a:ea typeface="微软雅黑" panose="020B0503020204020204" charset="-122"/>
              <a:cs typeface="微软雅黑" panose="020B0503020204020204" charset="-122"/>
            </a:endParaRPr>
          </a:p>
          <a:p>
            <a:endParaRPr lang="en-US" altLang="zh-CN" sz="1200" dirty="0">
              <a:latin typeface="微软雅黑" panose="020B0503020204020204" charset="-122"/>
              <a:ea typeface="微软雅黑" panose="020B0503020204020204" charset="-122"/>
              <a:cs typeface="微软雅黑" panose="020B0503020204020204" charset="-122"/>
            </a:endParaRPr>
          </a:p>
          <a:p>
            <a:r>
              <a:rPr lang="en-US" altLang="zh-CN" sz="1200" dirty="0">
                <a:latin typeface="微软雅黑" panose="020B0503020204020204" charset="-122"/>
                <a:ea typeface="微软雅黑" panose="020B0503020204020204" charset="-122"/>
                <a:cs typeface="微软雅黑" panose="020B0503020204020204" charset="-122"/>
              </a:rPr>
              <a:t>  c)    [</a:t>
            </a:r>
            <a:r>
              <a:rPr lang="zh-CN" altLang="en-US" sz="1200" dirty="0">
                <a:latin typeface="微软雅黑" panose="020B0503020204020204" charset="-122"/>
                <a:ea typeface="微软雅黑" panose="020B0503020204020204" charset="-122"/>
                <a:cs typeface="微软雅黑" panose="020B0503020204020204" charset="-122"/>
              </a:rPr>
              <a:t>支持医生参加第三方会议</a:t>
            </a:r>
            <a:r>
              <a:rPr lang="en-US" altLang="zh-CN" sz="1200" dirty="0">
                <a:latin typeface="微软雅黑" panose="020B0503020204020204" charset="-122"/>
                <a:ea typeface="微软雅黑" panose="020B0503020204020204" charset="-122"/>
                <a:cs typeface="微软雅黑" panose="020B0503020204020204" charset="-122"/>
              </a:rPr>
              <a:t>]</a:t>
            </a:r>
            <a:r>
              <a:rPr lang="zh-CN" altLang="en-US" sz="1200" dirty="0">
                <a:latin typeface="微软雅黑" panose="020B0503020204020204" charset="-122"/>
                <a:ea typeface="微软雅黑" panose="020B0503020204020204" charset="-122"/>
                <a:cs typeface="微软雅黑" panose="020B0503020204020204" charset="-122"/>
              </a:rPr>
              <a:t>：个人垫付</a:t>
            </a:r>
            <a:r>
              <a:rPr lang="en-US" altLang="zh-CN" sz="1200" dirty="0">
                <a:latin typeface="微软雅黑" panose="020B0503020204020204" charset="-122"/>
                <a:ea typeface="微软雅黑" panose="020B0503020204020204" charset="-122"/>
                <a:cs typeface="微软雅黑" panose="020B0503020204020204" charset="-122"/>
              </a:rPr>
              <a:t>-</a:t>
            </a:r>
            <a:r>
              <a:rPr lang="zh-CN" altLang="en-US" sz="1200" dirty="0">
                <a:latin typeface="微软雅黑" panose="020B0503020204020204" charset="-122"/>
                <a:ea typeface="微软雅黑" panose="020B0503020204020204" charset="-122"/>
                <a:cs typeface="微软雅黑" panose="020B0503020204020204" charset="-122"/>
              </a:rPr>
              <a:t>餐费、个人垫付</a:t>
            </a:r>
            <a:r>
              <a:rPr lang="en-US" altLang="zh-CN" sz="1200" dirty="0">
                <a:latin typeface="微软雅黑" panose="020B0503020204020204" charset="-122"/>
                <a:ea typeface="微软雅黑" panose="020B0503020204020204" charset="-122"/>
                <a:cs typeface="微软雅黑" panose="020B0503020204020204" charset="-122"/>
              </a:rPr>
              <a:t>-</a:t>
            </a:r>
            <a:r>
              <a:rPr lang="zh-CN" altLang="en-US" sz="1200" dirty="0">
                <a:latin typeface="微软雅黑" panose="020B0503020204020204" charset="-122"/>
                <a:ea typeface="微软雅黑" panose="020B0503020204020204" charset="-122"/>
                <a:cs typeface="微软雅黑" panose="020B0503020204020204" charset="-122"/>
              </a:rPr>
              <a:t>其它、企业滴滴、第三方供应商、学协会费用、美团用餐；</a:t>
            </a:r>
            <a:endParaRPr lang="en-US" altLang="zh-CN" sz="1200" dirty="0">
              <a:latin typeface="微软雅黑" panose="020B0503020204020204" charset="-122"/>
              <a:ea typeface="微软雅黑" panose="020B0503020204020204" charset="-122"/>
              <a:cs typeface="微软雅黑" panose="020B0503020204020204" charset="-122"/>
            </a:endParaRPr>
          </a:p>
          <a:p>
            <a:endParaRPr lang="en-US" altLang="zh-CN" sz="1200" dirty="0">
              <a:latin typeface="微软雅黑" panose="020B0503020204020204" charset="-122"/>
              <a:ea typeface="微软雅黑" panose="020B0503020204020204" charset="-122"/>
              <a:cs typeface="微软雅黑" panose="020B0503020204020204" charset="-122"/>
            </a:endParaRPr>
          </a:p>
          <a:p>
            <a:r>
              <a:rPr lang="en-US" altLang="zh-CN" sz="1200" dirty="0">
                <a:latin typeface="微软雅黑" panose="020B0503020204020204" charset="-122"/>
                <a:ea typeface="微软雅黑" panose="020B0503020204020204" charset="-122"/>
                <a:cs typeface="微软雅黑" panose="020B0503020204020204" charset="-122"/>
              </a:rPr>
              <a:t>  d)   [</a:t>
            </a:r>
            <a:r>
              <a:rPr lang="zh-CN" altLang="en-US" sz="1200" dirty="0">
                <a:latin typeface="微软雅黑" panose="020B0503020204020204" charset="-122"/>
                <a:ea typeface="微软雅黑" panose="020B0503020204020204" charset="-122"/>
                <a:cs typeface="微软雅黑" panose="020B0503020204020204" charset="-122"/>
              </a:rPr>
              <a:t>资助</a:t>
            </a:r>
            <a:r>
              <a:rPr lang="en-US" altLang="zh-CN" sz="1200" dirty="0">
                <a:latin typeface="微软雅黑" panose="020B0503020204020204" charset="-122"/>
                <a:ea typeface="微软雅黑" panose="020B0503020204020204" charset="-122"/>
                <a:cs typeface="微软雅黑" panose="020B0503020204020204" charset="-122"/>
              </a:rPr>
              <a:t>]</a:t>
            </a:r>
            <a:r>
              <a:rPr lang="zh-CN" altLang="en-US" sz="1200" dirty="0">
                <a:latin typeface="微软雅黑" panose="020B0503020204020204" charset="-122"/>
                <a:ea typeface="微软雅黑" panose="020B0503020204020204" charset="-122"/>
                <a:cs typeface="微软雅黑" panose="020B0503020204020204" charset="-122"/>
              </a:rPr>
              <a:t>：资助总金额；</a:t>
            </a:r>
            <a:endParaRPr lang="en-US" altLang="zh-CN" sz="1200" dirty="0">
              <a:latin typeface="微软雅黑" panose="020B0503020204020204" charset="-122"/>
              <a:ea typeface="微软雅黑" panose="020B0503020204020204" charset="-122"/>
              <a:cs typeface="微软雅黑" panose="020B0503020204020204" charset="-122"/>
            </a:endParaRPr>
          </a:p>
          <a:p>
            <a:endParaRPr lang="en-US" altLang="zh-CN" sz="1200" dirty="0">
              <a:latin typeface="微软雅黑" panose="020B0503020204020204" charset="-122"/>
              <a:ea typeface="微软雅黑" panose="020B0503020204020204" charset="-122"/>
              <a:cs typeface="微软雅黑" panose="020B0503020204020204" charset="-122"/>
            </a:endParaRPr>
          </a:p>
          <a:p>
            <a:r>
              <a:rPr lang="en-US" altLang="zh-CN" sz="1200" dirty="0">
                <a:latin typeface="微软雅黑" panose="020B0503020204020204" charset="-122"/>
                <a:ea typeface="微软雅黑" panose="020B0503020204020204" charset="-122"/>
                <a:cs typeface="微软雅黑" panose="020B0503020204020204" charset="-122"/>
              </a:rPr>
              <a:t>  e)   [</a:t>
            </a:r>
            <a:r>
              <a:rPr lang="zh-CN" altLang="en-US" sz="1200" dirty="0">
                <a:latin typeface="微软雅黑" panose="020B0503020204020204" charset="-122"/>
                <a:ea typeface="微软雅黑" panose="020B0503020204020204" charset="-122"/>
                <a:cs typeface="微软雅黑" panose="020B0503020204020204" charset="-122"/>
              </a:rPr>
              <a:t>捐赠</a:t>
            </a:r>
            <a:r>
              <a:rPr lang="en-US" altLang="zh-CN" sz="1200" dirty="0">
                <a:latin typeface="微软雅黑" panose="020B0503020204020204" charset="-122"/>
                <a:ea typeface="微软雅黑" panose="020B0503020204020204" charset="-122"/>
                <a:cs typeface="微软雅黑" panose="020B0503020204020204" charset="-122"/>
              </a:rPr>
              <a:t>]</a:t>
            </a:r>
            <a:r>
              <a:rPr lang="zh-CN" altLang="en-US" sz="1200" dirty="0">
                <a:latin typeface="微软雅黑" panose="020B0503020204020204" charset="-122"/>
                <a:ea typeface="微软雅黑" panose="020B0503020204020204" charset="-122"/>
                <a:cs typeface="微软雅黑" panose="020B0503020204020204" charset="-122"/>
              </a:rPr>
              <a:t>：捐赠总金额；</a:t>
            </a:r>
            <a:endParaRPr lang="en-US" altLang="zh-CN" sz="1200" dirty="0">
              <a:latin typeface="微软雅黑" panose="020B0503020204020204" charset="-122"/>
              <a:ea typeface="微软雅黑" panose="020B0503020204020204" charset="-122"/>
              <a:cs typeface="微软雅黑" panose="020B0503020204020204" charset="-122"/>
            </a:endParaRPr>
          </a:p>
          <a:p>
            <a:endParaRPr lang="en-US" altLang="zh-CN" sz="1200" dirty="0">
              <a:latin typeface="微软雅黑" panose="020B0503020204020204" charset="-122"/>
              <a:ea typeface="微软雅黑" panose="020B0503020204020204" charset="-122"/>
              <a:cs typeface="微软雅黑" panose="020B0503020204020204" charset="-122"/>
            </a:endParaRPr>
          </a:p>
          <a:p>
            <a:pPr marL="228600" indent="-228600">
              <a:buAutoNum type="arabicPeriod" startAt="4"/>
            </a:pPr>
            <a:r>
              <a:rPr lang="zh-CN" altLang="en-US" sz="1200" b="1" dirty="0">
                <a:latin typeface="微软雅黑" panose="020B0503020204020204" charset="-122"/>
                <a:ea typeface="微软雅黑" panose="020B0503020204020204" charset="-122"/>
                <a:cs typeface="微软雅黑" panose="020B0503020204020204" charset="-122"/>
              </a:rPr>
              <a:t>费用表格</a:t>
            </a:r>
            <a:r>
              <a:rPr lang="en-US" altLang="zh-CN" sz="1200" b="1" dirty="0">
                <a:latin typeface="微软雅黑" panose="020B0503020204020204" charset="-122"/>
                <a:ea typeface="微软雅黑" panose="020B0503020204020204" charset="-122"/>
                <a:cs typeface="微软雅黑" panose="020B0503020204020204" charset="-122"/>
              </a:rPr>
              <a:t>-</a:t>
            </a:r>
            <a:r>
              <a:rPr lang="zh-CN" altLang="en-US" sz="1200" b="1" dirty="0">
                <a:latin typeface="微软雅黑" panose="020B0503020204020204" charset="-122"/>
                <a:ea typeface="微软雅黑" panose="020B0503020204020204" charset="-122"/>
                <a:cs typeface="微软雅黑" panose="020B0503020204020204" charset="-122"/>
              </a:rPr>
              <a:t>人均</a:t>
            </a:r>
            <a:r>
              <a:rPr lang="en-US" altLang="zh-CN" sz="1200" b="1" dirty="0">
                <a:latin typeface="微软雅黑" panose="020B0503020204020204" charset="-122"/>
                <a:ea typeface="微软雅黑" panose="020B0503020204020204" charset="-122"/>
                <a:cs typeface="微软雅黑" panose="020B0503020204020204" charset="-122"/>
              </a:rPr>
              <a:t>: </a:t>
            </a:r>
            <a:r>
              <a:rPr lang="zh-CN" altLang="en-US" sz="1200" dirty="0">
                <a:latin typeface="微软雅黑" panose="020B0503020204020204" charset="-122"/>
                <a:ea typeface="微软雅黑" panose="020B0503020204020204" charset="-122"/>
                <a:cs typeface="微软雅黑" panose="020B0503020204020204" charset="-122"/>
              </a:rPr>
              <a:t>不可编辑，仅展示，自动计算，计算逻辑：预算</a:t>
            </a:r>
            <a:r>
              <a:rPr lang="en-US" altLang="zh-CN" sz="1200" dirty="0">
                <a:latin typeface="微软雅黑" panose="020B0503020204020204" charset="-122"/>
                <a:ea typeface="微软雅黑" panose="020B0503020204020204" charset="-122"/>
                <a:cs typeface="微软雅黑" panose="020B0503020204020204" charset="-122"/>
              </a:rPr>
              <a:t>/(</a:t>
            </a:r>
            <a:r>
              <a:rPr lang="zh-CN" altLang="en-US" sz="1200" dirty="0">
                <a:latin typeface="微软雅黑" panose="020B0503020204020204" charset="-122"/>
                <a:ea typeface="微软雅黑" panose="020B0503020204020204" charset="-122"/>
                <a:cs typeface="微软雅黑" panose="020B0503020204020204" charset="-122"/>
              </a:rPr>
              <a:t>人次</a:t>
            </a:r>
            <a:r>
              <a:rPr lang="en-US" altLang="zh-CN" sz="1200" dirty="0">
                <a:latin typeface="微软雅黑" panose="020B0503020204020204" charset="-122"/>
                <a:ea typeface="微软雅黑" panose="020B0503020204020204" charset="-122"/>
                <a:cs typeface="微软雅黑" panose="020B0503020204020204" charset="-122"/>
              </a:rPr>
              <a:t>)</a:t>
            </a:r>
            <a:r>
              <a:rPr lang="zh-CN" altLang="en-US" sz="1200" dirty="0">
                <a:latin typeface="微软雅黑" panose="020B0503020204020204" charset="-122"/>
                <a:ea typeface="微软雅黑" panose="020B0503020204020204" charset="-122"/>
                <a:cs typeface="微软雅黑" panose="020B0503020204020204" charset="-122"/>
              </a:rPr>
              <a:t>；</a:t>
            </a:r>
            <a:r>
              <a:rPr lang="zh-CN" altLang="en-US" sz="1200" dirty="0">
                <a:solidFill>
                  <a:srgbClr val="FF0000"/>
                </a:solidFill>
                <a:latin typeface="微软雅黑" panose="020B0503020204020204" charset="-122"/>
                <a:ea typeface="微软雅黑" panose="020B0503020204020204" charset="-122"/>
                <a:cs typeface="微软雅黑" panose="020B0503020204020204" charset="-122"/>
              </a:rPr>
              <a:t>当费用类型为个人垫付</a:t>
            </a:r>
            <a:r>
              <a:rPr lang="en-US" altLang="zh-CN" sz="1200" dirty="0">
                <a:solidFill>
                  <a:srgbClr val="FF0000"/>
                </a:solidFill>
                <a:latin typeface="微软雅黑" panose="020B0503020204020204" charset="-122"/>
                <a:ea typeface="微软雅黑" panose="020B0503020204020204" charset="-122"/>
                <a:cs typeface="微软雅黑" panose="020B0503020204020204" charset="-122"/>
              </a:rPr>
              <a:t>-</a:t>
            </a:r>
            <a:r>
              <a:rPr lang="zh-CN" altLang="en-US" sz="1200" dirty="0">
                <a:solidFill>
                  <a:srgbClr val="FF0000"/>
                </a:solidFill>
                <a:latin typeface="微软雅黑" panose="020B0503020204020204" charset="-122"/>
                <a:ea typeface="微软雅黑" panose="020B0503020204020204" charset="-122"/>
                <a:cs typeface="微软雅黑" panose="020B0503020204020204" charset="-122"/>
              </a:rPr>
              <a:t>餐费，餐费人均不得超过</a:t>
            </a:r>
            <a:r>
              <a:rPr lang="en-US" altLang="zh-CN" sz="1200" dirty="0">
                <a:solidFill>
                  <a:srgbClr val="FF0000"/>
                </a:solidFill>
                <a:latin typeface="微软雅黑" panose="020B0503020204020204" charset="-122"/>
                <a:ea typeface="微软雅黑" panose="020B0503020204020204" charset="-122"/>
                <a:cs typeface="微软雅黑" panose="020B0503020204020204" charset="-122"/>
              </a:rPr>
              <a:t>300;</a:t>
            </a:r>
          </a:p>
          <a:p>
            <a:pPr marL="228600" indent="-228600">
              <a:buAutoNum type="arabicPeriod" startAt="4"/>
            </a:pPr>
            <a:endParaRPr lang="en-US" altLang="zh-CN" sz="1200" b="1" dirty="0">
              <a:solidFill>
                <a:srgbClr val="FF0000"/>
              </a:solidFill>
              <a:latin typeface="微软雅黑" panose="020B0503020204020204" charset="-122"/>
              <a:ea typeface="微软雅黑" panose="020B0503020204020204" charset="-122"/>
              <a:cs typeface="微软雅黑" panose="020B0503020204020204" charset="-122"/>
            </a:endParaRPr>
          </a:p>
          <a:p>
            <a:pPr marL="228600" indent="-228600">
              <a:buAutoNum type="arabicPeriod" startAt="4"/>
            </a:pPr>
            <a:r>
              <a:rPr lang="zh-CN" altLang="en-US" sz="1200" b="1" dirty="0">
                <a:latin typeface="微软雅黑" panose="020B0503020204020204" charset="-122"/>
                <a:ea typeface="微软雅黑" panose="020B0503020204020204" charset="-122"/>
                <a:cs typeface="微软雅黑" panose="020B0503020204020204" charset="-122"/>
              </a:rPr>
              <a:t>管理费（学协会）：</a:t>
            </a:r>
            <a:r>
              <a:rPr lang="en-US" altLang="zh-CN" sz="1200" dirty="0">
                <a:latin typeface="微软雅黑" panose="020B0503020204020204" charset="-122"/>
                <a:ea typeface="微软雅黑" panose="020B0503020204020204" charset="-122"/>
                <a:cs typeface="微软雅黑" panose="020B0503020204020204" charset="-122"/>
              </a:rPr>
              <a:t>[</a:t>
            </a:r>
            <a:r>
              <a:rPr lang="zh-CN" altLang="en-US" sz="1200" dirty="0">
                <a:latin typeface="微软雅黑" panose="020B0503020204020204" charset="-122"/>
                <a:ea typeface="微软雅黑" panose="020B0503020204020204" charset="-122"/>
                <a:cs typeface="微软雅黑" panose="020B0503020204020204" charset="-122"/>
              </a:rPr>
              <a:t>赞助第三方会议</a:t>
            </a:r>
            <a:r>
              <a:rPr lang="en-US" altLang="zh-CN" sz="1200" dirty="0">
                <a:latin typeface="微软雅黑" panose="020B0503020204020204" charset="-122"/>
                <a:ea typeface="微软雅黑" panose="020B0503020204020204" charset="-122"/>
                <a:cs typeface="微软雅黑" panose="020B0503020204020204" charset="-122"/>
              </a:rPr>
              <a:t>]</a:t>
            </a:r>
            <a:r>
              <a:rPr lang="zh-CN" altLang="en-US" sz="1200" dirty="0">
                <a:latin typeface="微软雅黑" panose="020B0503020204020204" charset="-122"/>
                <a:ea typeface="微软雅黑" panose="020B0503020204020204" charset="-122"/>
                <a:cs typeface="微软雅黑" panose="020B0503020204020204" charset="-122"/>
              </a:rPr>
              <a:t>、</a:t>
            </a:r>
            <a:r>
              <a:rPr lang="en-US" altLang="zh-CN" sz="1200" dirty="0">
                <a:latin typeface="微软雅黑" panose="020B0503020204020204" charset="-122"/>
                <a:ea typeface="微软雅黑" panose="020B0503020204020204" charset="-122"/>
                <a:cs typeface="微软雅黑" panose="020B0503020204020204" charset="-122"/>
              </a:rPr>
              <a:t>[</a:t>
            </a:r>
            <a:r>
              <a:rPr lang="zh-CN" altLang="en-US" sz="1200" dirty="0">
                <a:latin typeface="微软雅黑" panose="020B0503020204020204" charset="-122"/>
                <a:ea typeface="微软雅黑" panose="020B0503020204020204" charset="-122"/>
                <a:cs typeface="微软雅黑" panose="020B0503020204020204" charset="-122"/>
              </a:rPr>
              <a:t>支持医生参加第三方会议</a:t>
            </a:r>
            <a:r>
              <a:rPr lang="en-US" altLang="zh-CN" sz="1200" dirty="0">
                <a:latin typeface="微软雅黑" panose="020B0503020204020204" charset="-122"/>
                <a:ea typeface="微软雅黑" panose="020B0503020204020204" charset="-122"/>
                <a:cs typeface="微软雅黑" panose="020B0503020204020204" charset="-122"/>
              </a:rPr>
              <a:t>]</a:t>
            </a:r>
            <a:r>
              <a:rPr lang="zh-CN" altLang="en-US" sz="1200" dirty="0">
                <a:latin typeface="微软雅黑" panose="020B0503020204020204" charset="-122"/>
                <a:ea typeface="微软雅黑" panose="020B0503020204020204" charset="-122"/>
                <a:cs typeface="微软雅黑" panose="020B0503020204020204" charset="-122"/>
              </a:rPr>
              <a:t>、</a:t>
            </a:r>
            <a:r>
              <a:rPr lang="en-US" altLang="zh-CN" sz="1200" dirty="0">
                <a:latin typeface="微软雅黑" panose="020B0503020204020204" charset="-122"/>
                <a:ea typeface="微软雅黑" panose="020B0503020204020204" charset="-122"/>
                <a:cs typeface="微软雅黑" panose="020B0503020204020204" charset="-122"/>
              </a:rPr>
              <a:t>[</a:t>
            </a:r>
            <a:r>
              <a:rPr lang="zh-CN" altLang="en-US" sz="1200" dirty="0">
                <a:latin typeface="微软雅黑" panose="020B0503020204020204" charset="-122"/>
                <a:ea typeface="微软雅黑" panose="020B0503020204020204" charset="-122"/>
                <a:cs typeface="微软雅黑" panose="020B0503020204020204" charset="-122"/>
              </a:rPr>
              <a:t>资助</a:t>
            </a:r>
            <a:r>
              <a:rPr lang="en-US" altLang="zh-CN" sz="1200" dirty="0">
                <a:latin typeface="微软雅黑" panose="020B0503020204020204" charset="-122"/>
                <a:ea typeface="微软雅黑" panose="020B0503020204020204" charset="-122"/>
                <a:cs typeface="微软雅黑" panose="020B0503020204020204" charset="-122"/>
              </a:rPr>
              <a:t>]</a:t>
            </a:r>
            <a:r>
              <a:rPr lang="zh-CN" altLang="en-US" sz="1200" dirty="0">
                <a:latin typeface="微软雅黑" panose="020B0503020204020204" charset="-122"/>
                <a:ea typeface="微软雅黑" panose="020B0503020204020204" charset="-122"/>
                <a:cs typeface="微软雅黑" panose="020B0503020204020204" charset="-122"/>
              </a:rPr>
              <a:t>展示，默认为</a:t>
            </a:r>
            <a:r>
              <a:rPr lang="en-US" altLang="zh-CN" sz="1200" dirty="0">
                <a:latin typeface="微软雅黑" panose="020B0503020204020204" charset="-122"/>
                <a:ea typeface="微软雅黑" panose="020B0503020204020204" charset="-122"/>
                <a:cs typeface="微软雅黑" panose="020B0503020204020204" charset="-122"/>
              </a:rPr>
              <a:t>0</a:t>
            </a:r>
            <a:r>
              <a:rPr lang="zh-CN" altLang="en-US" sz="1200" dirty="0">
                <a:latin typeface="微软雅黑" panose="020B0503020204020204" charset="-122"/>
                <a:ea typeface="微软雅黑" panose="020B0503020204020204" charset="-122"/>
                <a:cs typeface="微软雅黑" panose="020B0503020204020204" charset="-122"/>
              </a:rPr>
              <a:t>，可编辑，手动填写，非必填，不计入项目总预算、</a:t>
            </a:r>
            <a:r>
              <a:rPr lang="en-US" altLang="zh-CN" sz="1200" dirty="0">
                <a:latin typeface="微软雅黑" panose="020B0503020204020204" charset="-122"/>
                <a:ea typeface="微软雅黑" panose="020B0503020204020204" charset="-122"/>
                <a:cs typeface="微软雅黑" panose="020B0503020204020204" charset="-122"/>
              </a:rPr>
              <a:t>[</a:t>
            </a:r>
            <a:r>
              <a:rPr lang="zh-CN" altLang="en-US" sz="1200" dirty="0">
                <a:latin typeface="微软雅黑" panose="020B0503020204020204" charset="-122"/>
                <a:ea typeface="微软雅黑" panose="020B0503020204020204" charset="-122"/>
                <a:cs typeface="微软雅黑" panose="020B0503020204020204" charset="-122"/>
              </a:rPr>
              <a:t>第三方合作共管会议</a:t>
            </a:r>
            <a:r>
              <a:rPr lang="en-US" altLang="zh-CN" sz="1200" dirty="0">
                <a:latin typeface="微软雅黑" panose="020B0503020204020204" charset="-122"/>
                <a:ea typeface="微软雅黑" panose="020B0503020204020204" charset="-122"/>
                <a:cs typeface="微软雅黑" panose="020B0503020204020204" charset="-122"/>
              </a:rPr>
              <a:t>]</a:t>
            </a:r>
            <a:r>
              <a:rPr lang="zh-CN" altLang="en-US" sz="1200" dirty="0">
                <a:latin typeface="微软雅黑" panose="020B0503020204020204" charset="-122"/>
                <a:ea typeface="微软雅黑" panose="020B0503020204020204" charset="-122"/>
                <a:cs typeface="微软雅黑" panose="020B0503020204020204" charset="-122"/>
              </a:rPr>
              <a:t>展示，默认为</a:t>
            </a:r>
            <a:r>
              <a:rPr lang="en-US" altLang="zh-CN" sz="1200" dirty="0">
                <a:latin typeface="微软雅黑" panose="020B0503020204020204" charset="-122"/>
                <a:ea typeface="微软雅黑" panose="020B0503020204020204" charset="-122"/>
                <a:cs typeface="微软雅黑" panose="020B0503020204020204" charset="-122"/>
              </a:rPr>
              <a:t>0</a:t>
            </a:r>
            <a:r>
              <a:rPr lang="zh-CN" altLang="en-US" sz="1200" dirty="0">
                <a:latin typeface="微软雅黑" panose="020B0503020204020204" charset="-122"/>
                <a:ea typeface="微软雅黑" panose="020B0503020204020204" charset="-122"/>
                <a:cs typeface="微软雅黑" panose="020B0503020204020204" charset="-122"/>
              </a:rPr>
              <a:t>，可编辑，手动填写，必填，不计入项目总预算、</a:t>
            </a:r>
            <a:r>
              <a:rPr lang="en-US" altLang="zh-CN" sz="1200" dirty="0">
                <a:latin typeface="微软雅黑" panose="020B0503020204020204" charset="-122"/>
                <a:ea typeface="微软雅黑" panose="020B0503020204020204" charset="-122"/>
                <a:cs typeface="微软雅黑" panose="020B0503020204020204" charset="-122"/>
              </a:rPr>
              <a:t>[</a:t>
            </a:r>
            <a:r>
              <a:rPr lang="zh-CN" altLang="en-US" sz="1200" dirty="0">
                <a:latin typeface="微软雅黑" panose="020B0503020204020204" charset="-122"/>
                <a:ea typeface="微软雅黑" panose="020B0503020204020204" charset="-122"/>
                <a:cs typeface="微软雅黑" panose="020B0503020204020204" charset="-122"/>
              </a:rPr>
              <a:t>捐赠</a:t>
            </a:r>
            <a:r>
              <a:rPr lang="en-US" altLang="zh-CN" sz="1200" dirty="0">
                <a:latin typeface="微软雅黑" panose="020B0503020204020204" charset="-122"/>
                <a:ea typeface="微软雅黑" panose="020B0503020204020204" charset="-122"/>
                <a:cs typeface="微软雅黑" panose="020B0503020204020204" charset="-122"/>
              </a:rPr>
              <a:t>]</a:t>
            </a:r>
            <a:r>
              <a:rPr lang="zh-CN" altLang="en-US" sz="1200" dirty="0">
                <a:latin typeface="微软雅黑" panose="020B0503020204020204" charset="-122"/>
                <a:ea typeface="微软雅黑" panose="020B0503020204020204" charset="-122"/>
                <a:cs typeface="微软雅黑" panose="020B0503020204020204" charset="-122"/>
              </a:rPr>
              <a:t>不展示；</a:t>
            </a:r>
            <a:endParaRPr lang="en-US" altLang="zh-CN" sz="1200" dirty="0">
              <a:latin typeface="微软雅黑" panose="020B0503020204020204" charset="-122"/>
              <a:ea typeface="微软雅黑" panose="020B0503020204020204" charset="-122"/>
              <a:cs typeface="微软雅黑" panose="020B0503020204020204" charset="-122"/>
            </a:endParaRPr>
          </a:p>
          <a:p>
            <a:pPr marL="228600" indent="-228600">
              <a:buAutoNum type="arabicPeriod" startAt="4"/>
            </a:pPr>
            <a:endParaRPr lang="en-US" altLang="zh-CN" sz="1200" b="1" dirty="0">
              <a:latin typeface="微软雅黑" panose="020B0503020204020204" charset="-122"/>
              <a:ea typeface="微软雅黑" panose="020B0503020204020204" charset="-122"/>
              <a:cs typeface="微软雅黑" panose="020B0503020204020204" charset="-122"/>
            </a:endParaRPr>
          </a:p>
          <a:p>
            <a:pPr marL="228600" indent="-228600">
              <a:buAutoNum type="arabicPeriod" startAt="4"/>
            </a:pPr>
            <a:r>
              <a:rPr lang="zh-CN" altLang="en-US" sz="1200" b="1" dirty="0">
                <a:latin typeface="微软雅黑" panose="020B0503020204020204" charset="-122"/>
                <a:ea typeface="微软雅黑" panose="020B0503020204020204" charset="-122"/>
                <a:cs typeface="微软雅黑" panose="020B0503020204020204" charset="-122"/>
              </a:rPr>
              <a:t>税费（学协会）：</a:t>
            </a:r>
            <a:r>
              <a:rPr lang="en-US" altLang="zh-CN" sz="1200" dirty="0">
                <a:latin typeface="微软雅黑" panose="020B0503020204020204" charset="-122"/>
                <a:ea typeface="微软雅黑" panose="020B0503020204020204" charset="-122"/>
                <a:cs typeface="微软雅黑" panose="020B0503020204020204" charset="-122"/>
              </a:rPr>
              <a:t>[</a:t>
            </a:r>
            <a:r>
              <a:rPr lang="zh-CN" altLang="en-US" sz="1200" dirty="0">
                <a:latin typeface="微软雅黑" panose="020B0503020204020204" charset="-122"/>
                <a:ea typeface="微软雅黑" panose="020B0503020204020204" charset="-122"/>
                <a:cs typeface="微软雅黑" panose="020B0503020204020204" charset="-122"/>
              </a:rPr>
              <a:t>赞助第三方会议</a:t>
            </a:r>
            <a:r>
              <a:rPr lang="en-US" altLang="zh-CN" sz="1200" dirty="0">
                <a:latin typeface="微软雅黑" panose="020B0503020204020204" charset="-122"/>
                <a:ea typeface="微软雅黑" panose="020B0503020204020204" charset="-122"/>
                <a:cs typeface="微软雅黑" panose="020B0503020204020204" charset="-122"/>
              </a:rPr>
              <a:t>]</a:t>
            </a:r>
            <a:r>
              <a:rPr lang="zh-CN" altLang="en-US" sz="1200" dirty="0">
                <a:latin typeface="微软雅黑" panose="020B0503020204020204" charset="-122"/>
                <a:ea typeface="微软雅黑" panose="020B0503020204020204" charset="-122"/>
                <a:cs typeface="微软雅黑" panose="020B0503020204020204" charset="-122"/>
              </a:rPr>
              <a:t>、</a:t>
            </a:r>
            <a:r>
              <a:rPr lang="en-US" altLang="zh-CN" sz="1200" dirty="0">
                <a:latin typeface="微软雅黑" panose="020B0503020204020204" charset="-122"/>
                <a:ea typeface="微软雅黑" panose="020B0503020204020204" charset="-122"/>
                <a:cs typeface="微软雅黑" panose="020B0503020204020204" charset="-122"/>
              </a:rPr>
              <a:t>[</a:t>
            </a:r>
            <a:r>
              <a:rPr lang="zh-CN" altLang="en-US" sz="1200" dirty="0">
                <a:latin typeface="微软雅黑" panose="020B0503020204020204" charset="-122"/>
                <a:ea typeface="微软雅黑" panose="020B0503020204020204" charset="-122"/>
                <a:cs typeface="微软雅黑" panose="020B0503020204020204" charset="-122"/>
              </a:rPr>
              <a:t>支持医生参加第三方会议</a:t>
            </a:r>
            <a:r>
              <a:rPr lang="en-US" altLang="zh-CN" sz="1200" dirty="0">
                <a:latin typeface="微软雅黑" panose="020B0503020204020204" charset="-122"/>
                <a:ea typeface="微软雅黑" panose="020B0503020204020204" charset="-122"/>
                <a:cs typeface="微软雅黑" panose="020B0503020204020204" charset="-122"/>
              </a:rPr>
              <a:t>]</a:t>
            </a:r>
            <a:r>
              <a:rPr lang="zh-CN" altLang="en-US" sz="1200" dirty="0">
                <a:latin typeface="微软雅黑" panose="020B0503020204020204" charset="-122"/>
                <a:ea typeface="微软雅黑" panose="020B0503020204020204" charset="-122"/>
                <a:cs typeface="微软雅黑" panose="020B0503020204020204" charset="-122"/>
              </a:rPr>
              <a:t>、</a:t>
            </a:r>
            <a:r>
              <a:rPr lang="en-US" altLang="zh-CN" sz="1200" dirty="0">
                <a:latin typeface="微软雅黑" panose="020B0503020204020204" charset="-122"/>
                <a:ea typeface="微软雅黑" panose="020B0503020204020204" charset="-122"/>
                <a:cs typeface="微软雅黑" panose="020B0503020204020204" charset="-122"/>
              </a:rPr>
              <a:t>[</a:t>
            </a:r>
            <a:r>
              <a:rPr lang="zh-CN" altLang="en-US" sz="1200" dirty="0">
                <a:latin typeface="微软雅黑" panose="020B0503020204020204" charset="-122"/>
                <a:ea typeface="微软雅黑" panose="020B0503020204020204" charset="-122"/>
                <a:cs typeface="微软雅黑" panose="020B0503020204020204" charset="-122"/>
              </a:rPr>
              <a:t>资助</a:t>
            </a:r>
            <a:r>
              <a:rPr lang="en-US" altLang="zh-CN" sz="1200" dirty="0">
                <a:latin typeface="微软雅黑" panose="020B0503020204020204" charset="-122"/>
                <a:ea typeface="微软雅黑" panose="020B0503020204020204" charset="-122"/>
                <a:cs typeface="微软雅黑" panose="020B0503020204020204" charset="-122"/>
              </a:rPr>
              <a:t>]</a:t>
            </a:r>
            <a:r>
              <a:rPr lang="zh-CN" altLang="en-US" sz="1200" dirty="0">
                <a:latin typeface="微软雅黑" panose="020B0503020204020204" charset="-122"/>
                <a:ea typeface="微软雅黑" panose="020B0503020204020204" charset="-122"/>
                <a:cs typeface="微软雅黑" panose="020B0503020204020204" charset="-122"/>
              </a:rPr>
              <a:t>展示，默认为</a:t>
            </a:r>
            <a:r>
              <a:rPr lang="en-US" altLang="zh-CN" sz="1200" dirty="0">
                <a:latin typeface="微软雅黑" panose="020B0503020204020204" charset="-122"/>
                <a:ea typeface="微软雅黑" panose="020B0503020204020204" charset="-122"/>
                <a:cs typeface="微软雅黑" panose="020B0503020204020204" charset="-122"/>
              </a:rPr>
              <a:t>0</a:t>
            </a:r>
            <a:r>
              <a:rPr lang="zh-CN" altLang="en-US" sz="1200" dirty="0">
                <a:latin typeface="微软雅黑" panose="020B0503020204020204" charset="-122"/>
                <a:ea typeface="微软雅黑" panose="020B0503020204020204" charset="-122"/>
                <a:cs typeface="微软雅黑" panose="020B0503020204020204" charset="-122"/>
              </a:rPr>
              <a:t>，可编辑，手动填写，非必填，不计入项目总预算、</a:t>
            </a:r>
            <a:r>
              <a:rPr lang="en-US" altLang="zh-CN" sz="1200" dirty="0">
                <a:latin typeface="微软雅黑" panose="020B0503020204020204" charset="-122"/>
                <a:ea typeface="微软雅黑" panose="020B0503020204020204" charset="-122"/>
                <a:cs typeface="微软雅黑" panose="020B0503020204020204" charset="-122"/>
              </a:rPr>
              <a:t>[</a:t>
            </a:r>
            <a:r>
              <a:rPr lang="zh-CN" altLang="en-US" sz="1200" dirty="0">
                <a:latin typeface="微软雅黑" panose="020B0503020204020204" charset="-122"/>
                <a:ea typeface="微软雅黑" panose="020B0503020204020204" charset="-122"/>
                <a:cs typeface="微软雅黑" panose="020B0503020204020204" charset="-122"/>
              </a:rPr>
              <a:t>第三方合作共管会议</a:t>
            </a:r>
            <a:r>
              <a:rPr lang="en-US" altLang="zh-CN" sz="1200" dirty="0">
                <a:latin typeface="微软雅黑" panose="020B0503020204020204" charset="-122"/>
                <a:ea typeface="微软雅黑" panose="020B0503020204020204" charset="-122"/>
                <a:cs typeface="微软雅黑" panose="020B0503020204020204" charset="-122"/>
              </a:rPr>
              <a:t>]</a:t>
            </a:r>
            <a:r>
              <a:rPr lang="zh-CN" altLang="en-US" sz="1200" dirty="0">
                <a:latin typeface="微软雅黑" panose="020B0503020204020204" charset="-122"/>
                <a:ea typeface="微软雅黑" panose="020B0503020204020204" charset="-122"/>
                <a:cs typeface="微软雅黑" panose="020B0503020204020204" charset="-122"/>
              </a:rPr>
              <a:t>展示，默认为</a:t>
            </a:r>
            <a:r>
              <a:rPr lang="en-US" altLang="zh-CN" sz="1200" dirty="0">
                <a:latin typeface="微软雅黑" panose="020B0503020204020204" charset="-122"/>
                <a:ea typeface="微软雅黑" panose="020B0503020204020204" charset="-122"/>
                <a:cs typeface="微软雅黑" panose="020B0503020204020204" charset="-122"/>
              </a:rPr>
              <a:t>0</a:t>
            </a:r>
            <a:r>
              <a:rPr lang="zh-CN" altLang="en-US" sz="1200" dirty="0">
                <a:latin typeface="微软雅黑" panose="020B0503020204020204" charset="-122"/>
                <a:ea typeface="微软雅黑" panose="020B0503020204020204" charset="-122"/>
                <a:cs typeface="微软雅黑" panose="020B0503020204020204" charset="-122"/>
              </a:rPr>
              <a:t>，可编辑，手动填写，必填，不计入项目总预算、</a:t>
            </a:r>
            <a:r>
              <a:rPr lang="en-US" altLang="zh-CN" sz="1200" dirty="0">
                <a:latin typeface="微软雅黑" panose="020B0503020204020204" charset="-122"/>
                <a:ea typeface="微软雅黑" panose="020B0503020204020204" charset="-122"/>
                <a:cs typeface="微软雅黑" panose="020B0503020204020204" charset="-122"/>
              </a:rPr>
              <a:t>[</a:t>
            </a:r>
            <a:r>
              <a:rPr lang="zh-CN" altLang="en-US" sz="1200" dirty="0">
                <a:latin typeface="微软雅黑" panose="020B0503020204020204" charset="-122"/>
                <a:ea typeface="微软雅黑" panose="020B0503020204020204" charset="-122"/>
                <a:cs typeface="微软雅黑" panose="020B0503020204020204" charset="-122"/>
              </a:rPr>
              <a:t>捐赠</a:t>
            </a:r>
            <a:r>
              <a:rPr lang="en-US" altLang="zh-CN" sz="1200" dirty="0">
                <a:latin typeface="微软雅黑" panose="020B0503020204020204" charset="-122"/>
                <a:ea typeface="微软雅黑" panose="020B0503020204020204" charset="-122"/>
                <a:cs typeface="微软雅黑" panose="020B0503020204020204" charset="-122"/>
              </a:rPr>
              <a:t>]</a:t>
            </a:r>
            <a:r>
              <a:rPr lang="zh-CN" altLang="en-US" sz="1200" dirty="0">
                <a:latin typeface="微软雅黑" panose="020B0503020204020204" charset="-122"/>
                <a:ea typeface="微软雅黑" panose="020B0503020204020204" charset="-122"/>
                <a:cs typeface="微软雅黑" panose="020B0503020204020204" charset="-122"/>
              </a:rPr>
              <a:t>不展示；</a:t>
            </a:r>
            <a:endParaRPr lang="en-US" altLang="zh-CN" sz="1200" dirty="0">
              <a:latin typeface="微软雅黑" panose="020B0503020204020204" charset="-122"/>
              <a:ea typeface="微软雅黑" panose="020B0503020204020204" charset="-122"/>
              <a:cs typeface="微软雅黑" panose="020B0503020204020204" charset="-122"/>
            </a:endParaRPr>
          </a:p>
          <a:p>
            <a:pPr marL="228600" indent="-228600">
              <a:buAutoNum type="arabicPeriod" startAt="4"/>
            </a:pPr>
            <a:endParaRPr lang="en-US" altLang="zh-CN" sz="1200" dirty="0">
              <a:latin typeface="微软雅黑" panose="020B0503020204020204" charset="-122"/>
              <a:ea typeface="微软雅黑" panose="020B0503020204020204" charset="-122"/>
              <a:cs typeface="微软雅黑" panose="020B0503020204020204" charset="-122"/>
            </a:endParaRPr>
          </a:p>
          <a:p>
            <a:pPr marL="228600" indent="-228600">
              <a:buAutoNum type="arabicPeriod" startAt="4"/>
            </a:pPr>
            <a:r>
              <a:rPr lang="zh-CN" altLang="en-US" sz="1200" b="1" dirty="0">
                <a:latin typeface="微软雅黑" panose="020B0503020204020204" charset="-122"/>
                <a:ea typeface="微软雅黑" panose="020B0503020204020204" charset="-122"/>
                <a:cs typeface="微软雅黑" panose="020B0503020204020204" charset="-122"/>
              </a:rPr>
              <a:t>项目总费用：</a:t>
            </a:r>
            <a:r>
              <a:rPr lang="zh-CN" altLang="en-US" sz="1200" dirty="0">
                <a:latin typeface="微软雅黑" panose="020B0503020204020204" charset="-122"/>
                <a:ea typeface="微软雅黑" panose="020B0503020204020204" charset="-122"/>
                <a:cs typeface="微软雅黑" panose="020B0503020204020204" charset="-122"/>
              </a:rPr>
              <a:t>不可编辑，仅展示，自动计算；计算规则：</a:t>
            </a:r>
            <a:endParaRPr lang="en-US" altLang="zh-CN" sz="1200" dirty="0">
              <a:latin typeface="微软雅黑" panose="020B0503020204020204" charset="-122"/>
              <a:ea typeface="微软雅黑" panose="020B0503020204020204" charset="-122"/>
              <a:cs typeface="微软雅黑" panose="020B0503020204020204" charset="-122"/>
            </a:endParaRPr>
          </a:p>
          <a:p>
            <a:pPr marL="228600" indent="-228600">
              <a:buAutoNum type="arabicPeriod"/>
            </a:pPr>
            <a:r>
              <a:rPr lang="en-US" altLang="zh-CN" sz="1200" dirty="0">
                <a:latin typeface="微软雅黑" panose="020B0503020204020204" charset="-122"/>
                <a:ea typeface="微软雅黑" panose="020B0503020204020204" charset="-122"/>
                <a:cs typeface="微软雅黑" panose="020B0503020204020204" charset="-122"/>
              </a:rPr>
              <a:t>[</a:t>
            </a:r>
            <a:r>
              <a:rPr lang="zh-CN" altLang="en-US" sz="1200" dirty="0">
                <a:latin typeface="微软雅黑" panose="020B0503020204020204" charset="-122"/>
                <a:ea typeface="微软雅黑" panose="020B0503020204020204" charset="-122"/>
                <a:cs typeface="微软雅黑" panose="020B0503020204020204" charset="-122"/>
              </a:rPr>
              <a:t>赞助第三方会议</a:t>
            </a:r>
            <a:r>
              <a:rPr lang="en-US" altLang="zh-CN" sz="1200" dirty="0">
                <a:latin typeface="微软雅黑" panose="020B0503020204020204" charset="-122"/>
                <a:ea typeface="微软雅黑" panose="020B0503020204020204" charset="-122"/>
                <a:cs typeface="微软雅黑" panose="020B0503020204020204" charset="-122"/>
              </a:rPr>
              <a:t>]</a:t>
            </a:r>
            <a:r>
              <a:rPr lang="zh-CN" altLang="en-US" sz="1200" dirty="0">
                <a:latin typeface="微软雅黑" panose="020B0503020204020204" charset="-122"/>
                <a:ea typeface="微软雅黑" panose="020B0503020204020204" charset="-122"/>
                <a:cs typeface="微软雅黑" panose="020B0503020204020204" charset="-122"/>
              </a:rPr>
              <a:t>、</a:t>
            </a:r>
            <a:r>
              <a:rPr lang="en-US" altLang="zh-CN" sz="1200" dirty="0">
                <a:latin typeface="微软雅黑" panose="020B0503020204020204" charset="-122"/>
                <a:ea typeface="微软雅黑" panose="020B0503020204020204" charset="-122"/>
                <a:cs typeface="微软雅黑" panose="020B0503020204020204" charset="-122"/>
              </a:rPr>
              <a:t>[</a:t>
            </a:r>
            <a:r>
              <a:rPr lang="zh-CN" altLang="en-US" sz="1200" dirty="0">
                <a:latin typeface="微软雅黑" panose="020B0503020204020204" charset="-122"/>
                <a:ea typeface="微软雅黑" panose="020B0503020204020204" charset="-122"/>
                <a:cs typeface="微软雅黑" panose="020B0503020204020204" charset="-122"/>
              </a:rPr>
              <a:t>第三方合作共管会议</a:t>
            </a:r>
            <a:r>
              <a:rPr lang="en-US" altLang="zh-CN" sz="1200" dirty="0">
                <a:latin typeface="微软雅黑" panose="020B0503020204020204" charset="-122"/>
                <a:ea typeface="微软雅黑" panose="020B0503020204020204" charset="-122"/>
                <a:cs typeface="微软雅黑" panose="020B0503020204020204" charset="-122"/>
              </a:rPr>
              <a:t>]</a:t>
            </a:r>
            <a:r>
              <a:rPr lang="zh-CN" altLang="en-US" sz="1200" dirty="0">
                <a:latin typeface="微软雅黑" panose="020B0503020204020204" charset="-122"/>
                <a:ea typeface="微软雅黑" panose="020B0503020204020204" charset="-122"/>
                <a:cs typeface="微软雅黑" panose="020B0503020204020204" charset="-122"/>
              </a:rPr>
              <a:t>：项目总预算</a:t>
            </a:r>
            <a:r>
              <a:rPr lang="en-US" altLang="zh-CN" sz="1200" dirty="0">
                <a:latin typeface="微软雅黑" panose="020B0503020204020204" charset="-122"/>
                <a:ea typeface="微软雅黑" panose="020B0503020204020204" charset="-122"/>
                <a:cs typeface="微软雅黑" panose="020B0503020204020204" charset="-122"/>
              </a:rPr>
              <a:t>=</a:t>
            </a:r>
            <a:r>
              <a:rPr lang="zh-CN" altLang="en-US" sz="1200" dirty="0">
                <a:latin typeface="微软雅黑" panose="020B0503020204020204" charset="-122"/>
                <a:ea typeface="微软雅黑" panose="020B0503020204020204" charset="-122"/>
                <a:cs typeface="微软雅黑" panose="020B0503020204020204" charset="-122"/>
              </a:rPr>
              <a:t>学协会总预算</a:t>
            </a:r>
            <a:r>
              <a:rPr lang="en-US" altLang="zh-CN" sz="1200" dirty="0">
                <a:latin typeface="微软雅黑" panose="020B0503020204020204" charset="-122"/>
                <a:ea typeface="微软雅黑" panose="020B0503020204020204" charset="-122"/>
                <a:cs typeface="微软雅黑" panose="020B0503020204020204" charset="-122"/>
              </a:rPr>
              <a:t>+</a:t>
            </a:r>
            <a:r>
              <a:rPr lang="zh-CN" altLang="en-US" sz="1200" dirty="0">
                <a:latin typeface="微软雅黑" panose="020B0503020204020204" charset="-122"/>
                <a:ea typeface="微软雅黑" panose="020B0503020204020204" charset="-122"/>
                <a:cs typeface="微软雅黑" panose="020B0503020204020204" charset="-122"/>
              </a:rPr>
              <a:t>个人垫付总预算</a:t>
            </a:r>
            <a:r>
              <a:rPr lang="en-US" altLang="zh-CN" sz="1200" dirty="0">
                <a:latin typeface="微软雅黑" panose="020B0503020204020204" charset="-122"/>
                <a:ea typeface="微软雅黑" panose="020B0503020204020204" charset="-122"/>
                <a:cs typeface="微软雅黑" panose="020B0503020204020204" charset="-122"/>
              </a:rPr>
              <a:t>+</a:t>
            </a:r>
            <a:r>
              <a:rPr lang="zh-CN" altLang="en-US" sz="1200" dirty="0">
                <a:latin typeface="微软雅黑" panose="020B0503020204020204" charset="-122"/>
                <a:ea typeface="微软雅黑" panose="020B0503020204020204" charset="-122"/>
                <a:cs typeface="微软雅黑" panose="020B0503020204020204" charset="-122"/>
              </a:rPr>
              <a:t>企业滴滴总预算</a:t>
            </a:r>
            <a:r>
              <a:rPr lang="en-US" altLang="zh-CN" sz="1200" dirty="0">
                <a:latin typeface="微软雅黑" panose="020B0503020204020204" charset="-122"/>
                <a:ea typeface="微软雅黑" panose="020B0503020204020204" charset="-122"/>
                <a:cs typeface="微软雅黑" panose="020B0503020204020204" charset="-122"/>
              </a:rPr>
              <a:t>+</a:t>
            </a:r>
            <a:r>
              <a:rPr lang="zh-CN" altLang="en-US" sz="1200" dirty="0">
                <a:latin typeface="微软雅黑" panose="020B0503020204020204" charset="-122"/>
                <a:ea typeface="微软雅黑" panose="020B0503020204020204" charset="-122"/>
                <a:cs typeface="微软雅黑" panose="020B0503020204020204" charset="-122"/>
              </a:rPr>
              <a:t>第三方供应商总预算</a:t>
            </a:r>
            <a:r>
              <a:rPr lang="en-US" altLang="zh-CN" sz="1200" dirty="0">
                <a:latin typeface="微软雅黑" panose="020B0503020204020204" charset="-122"/>
                <a:ea typeface="微软雅黑" panose="020B0503020204020204" charset="-122"/>
                <a:cs typeface="微软雅黑" panose="020B0503020204020204" charset="-122"/>
              </a:rPr>
              <a:t>+</a:t>
            </a:r>
            <a:r>
              <a:rPr lang="zh-CN" altLang="en-US" sz="1200" dirty="0">
                <a:latin typeface="微软雅黑" panose="020B0503020204020204" charset="-122"/>
                <a:ea typeface="微软雅黑" panose="020B0503020204020204" charset="-122"/>
                <a:cs typeface="微软雅黑" panose="020B0503020204020204" charset="-122"/>
              </a:rPr>
              <a:t> 美团用餐总预算</a:t>
            </a:r>
            <a:endParaRPr lang="en-US" altLang="zh-CN" sz="1200" dirty="0">
              <a:latin typeface="微软雅黑" panose="020B0503020204020204" charset="-122"/>
              <a:ea typeface="微软雅黑" panose="020B0503020204020204" charset="-122"/>
              <a:cs typeface="微软雅黑" panose="020B0503020204020204" charset="-122"/>
            </a:endParaRPr>
          </a:p>
          <a:p>
            <a:pPr marL="228600" indent="-228600">
              <a:buAutoNum type="arabicPeriod"/>
            </a:pPr>
            <a:r>
              <a:rPr lang="en-US" altLang="zh-CN" sz="1200" dirty="0">
                <a:latin typeface="微软雅黑" panose="020B0503020204020204" charset="-122"/>
                <a:ea typeface="微软雅黑" panose="020B0503020204020204" charset="-122"/>
                <a:cs typeface="微软雅黑" panose="020B0503020204020204" charset="-122"/>
              </a:rPr>
              <a:t>[</a:t>
            </a:r>
            <a:r>
              <a:rPr lang="zh-CN" altLang="en-US" sz="1200" dirty="0">
                <a:latin typeface="微软雅黑" panose="020B0503020204020204" charset="-122"/>
                <a:ea typeface="微软雅黑" panose="020B0503020204020204" charset="-122"/>
                <a:cs typeface="微软雅黑" panose="020B0503020204020204" charset="-122"/>
              </a:rPr>
              <a:t>支持医生参加第三方会议</a:t>
            </a:r>
            <a:r>
              <a:rPr lang="en-US" altLang="zh-CN" sz="1200" dirty="0">
                <a:latin typeface="微软雅黑" panose="020B0503020204020204" charset="-122"/>
                <a:ea typeface="微软雅黑" panose="020B0503020204020204" charset="-122"/>
                <a:cs typeface="微软雅黑" panose="020B0503020204020204" charset="-122"/>
              </a:rPr>
              <a:t>]</a:t>
            </a:r>
            <a:r>
              <a:rPr lang="zh-CN" altLang="en-US" sz="1200" dirty="0">
                <a:latin typeface="微软雅黑" panose="020B0503020204020204" charset="-122"/>
                <a:ea typeface="微软雅黑" panose="020B0503020204020204" charset="-122"/>
                <a:cs typeface="微软雅黑" panose="020B0503020204020204" charset="-122"/>
              </a:rPr>
              <a:t>：项目总预算</a:t>
            </a:r>
            <a:r>
              <a:rPr lang="en-US" altLang="zh-CN" sz="1200" dirty="0">
                <a:latin typeface="微软雅黑" panose="020B0503020204020204" charset="-122"/>
                <a:ea typeface="微软雅黑" panose="020B0503020204020204" charset="-122"/>
                <a:cs typeface="微软雅黑" panose="020B0503020204020204" charset="-122"/>
              </a:rPr>
              <a:t>=</a:t>
            </a:r>
            <a:r>
              <a:rPr lang="zh-CN" altLang="en-US" sz="1200" dirty="0">
                <a:latin typeface="微软雅黑" panose="020B0503020204020204" charset="-122"/>
                <a:ea typeface="微软雅黑" panose="020B0503020204020204" charset="-122"/>
                <a:cs typeface="微软雅黑" panose="020B0503020204020204" charset="-122"/>
              </a:rPr>
              <a:t>学协会总预算</a:t>
            </a:r>
            <a:r>
              <a:rPr lang="en-US" altLang="zh-CN" sz="1200" dirty="0">
                <a:latin typeface="微软雅黑" panose="020B0503020204020204" charset="-122"/>
                <a:ea typeface="微软雅黑" panose="020B0503020204020204" charset="-122"/>
                <a:cs typeface="微软雅黑" panose="020B0503020204020204" charset="-122"/>
              </a:rPr>
              <a:t>+</a:t>
            </a:r>
            <a:r>
              <a:rPr lang="zh-CN" altLang="en-US" sz="1200" dirty="0">
                <a:latin typeface="微软雅黑" panose="020B0503020204020204" charset="-122"/>
                <a:ea typeface="微软雅黑" panose="020B0503020204020204" charset="-122"/>
                <a:cs typeface="微软雅黑" panose="020B0503020204020204" charset="-122"/>
              </a:rPr>
              <a:t>企业滴滴总预算</a:t>
            </a:r>
            <a:r>
              <a:rPr lang="en-US" altLang="zh-CN" sz="1200" dirty="0">
                <a:latin typeface="微软雅黑" panose="020B0503020204020204" charset="-122"/>
                <a:ea typeface="微软雅黑" panose="020B0503020204020204" charset="-122"/>
                <a:cs typeface="微软雅黑" panose="020B0503020204020204" charset="-122"/>
              </a:rPr>
              <a:t>+</a:t>
            </a:r>
            <a:r>
              <a:rPr lang="zh-CN" altLang="en-US" sz="1200" dirty="0">
                <a:latin typeface="微软雅黑" panose="020B0503020204020204" charset="-122"/>
                <a:ea typeface="微软雅黑" panose="020B0503020204020204" charset="-122"/>
                <a:cs typeface="微软雅黑" panose="020B0503020204020204" charset="-122"/>
              </a:rPr>
              <a:t>第三方供应商总预算</a:t>
            </a:r>
            <a:r>
              <a:rPr lang="en-US" altLang="zh-CN" sz="1200" dirty="0">
                <a:latin typeface="微软雅黑" panose="020B0503020204020204" charset="-122"/>
                <a:ea typeface="微软雅黑" panose="020B0503020204020204" charset="-122"/>
                <a:cs typeface="微软雅黑" panose="020B0503020204020204" charset="-122"/>
              </a:rPr>
              <a:t>+</a:t>
            </a:r>
            <a:r>
              <a:rPr lang="zh-CN" altLang="en-US" sz="1200" dirty="0">
                <a:latin typeface="微软雅黑" panose="020B0503020204020204" charset="-122"/>
                <a:ea typeface="微软雅黑" panose="020B0503020204020204" charset="-122"/>
                <a:cs typeface="微软雅黑" panose="020B0503020204020204" charset="-122"/>
              </a:rPr>
              <a:t> 美团用餐总预算</a:t>
            </a:r>
            <a:endParaRPr lang="en-US" altLang="zh-CN" sz="1200" dirty="0">
              <a:latin typeface="微软雅黑" panose="020B0503020204020204" charset="-122"/>
              <a:ea typeface="微软雅黑" panose="020B0503020204020204" charset="-122"/>
              <a:cs typeface="微软雅黑" panose="020B0503020204020204" charset="-122"/>
            </a:endParaRPr>
          </a:p>
          <a:p>
            <a:pPr marL="228600" indent="-228600">
              <a:buAutoNum type="arabicPeriod"/>
            </a:pPr>
            <a:r>
              <a:rPr lang="en-US" altLang="zh-CN" sz="1200" dirty="0">
                <a:latin typeface="微软雅黑" panose="020B0503020204020204" charset="-122"/>
                <a:ea typeface="微软雅黑" panose="020B0503020204020204" charset="-122"/>
                <a:cs typeface="微软雅黑" panose="020B0503020204020204" charset="-122"/>
              </a:rPr>
              <a:t>[</a:t>
            </a:r>
            <a:r>
              <a:rPr lang="zh-CN" altLang="en-US" sz="1200" dirty="0">
                <a:latin typeface="微软雅黑" panose="020B0503020204020204" charset="-122"/>
                <a:ea typeface="微软雅黑" panose="020B0503020204020204" charset="-122"/>
                <a:cs typeface="微软雅黑" panose="020B0503020204020204" charset="-122"/>
              </a:rPr>
              <a:t>资助</a:t>
            </a:r>
            <a:r>
              <a:rPr lang="en-US" altLang="zh-CN" sz="1200" dirty="0">
                <a:latin typeface="微软雅黑" panose="020B0503020204020204" charset="-122"/>
                <a:ea typeface="微软雅黑" panose="020B0503020204020204" charset="-122"/>
                <a:cs typeface="微软雅黑" panose="020B0503020204020204" charset="-122"/>
              </a:rPr>
              <a:t>]</a:t>
            </a:r>
            <a:r>
              <a:rPr lang="zh-CN" altLang="en-US" sz="1200" dirty="0">
                <a:latin typeface="微软雅黑" panose="020B0503020204020204" charset="-122"/>
                <a:ea typeface="微软雅黑" panose="020B0503020204020204" charset="-122"/>
                <a:cs typeface="微软雅黑" panose="020B0503020204020204" charset="-122"/>
              </a:rPr>
              <a:t>：项目总预算</a:t>
            </a:r>
            <a:r>
              <a:rPr lang="en-US" altLang="zh-CN" sz="1200" dirty="0">
                <a:latin typeface="微软雅黑" panose="020B0503020204020204" charset="-122"/>
                <a:ea typeface="微软雅黑" panose="020B0503020204020204" charset="-122"/>
                <a:cs typeface="微软雅黑" panose="020B0503020204020204" charset="-122"/>
              </a:rPr>
              <a:t>= </a:t>
            </a:r>
            <a:r>
              <a:rPr lang="zh-CN" altLang="en-US" sz="1200" dirty="0">
                <a:latin typeface="微软雅黑" panose="020B0503020204020204" charset="-122"/>
                <a:ea typeface="微软雅黑" panose="020B0503020204020204" charset="-122"/>
                <a:cs typeface="微软雅黑" panose="020B0503020204020204" charset="-122"/>
              </a:rPr>
              <a:t>资助总金额</a:t>
            </a:r>
            <a:endParaRPr lang="en-US" altLang="zh-CN" sz="1200" dirty="0">
              <a:latin typeface="微软雅黑" panose="020B0503020204020204" charset="-122"/>
              <a:ea typeface="微软雅黑" panose="020B0503020204020204" charset="-122"/>
              <a:cs typeface="微软雅黑" panose="020B0503020204020204" charset="-122"/>
            </a:endParaRPr>
          </a:p>
          <a:p>
            <a:pPr marL="228600" indent="-228600">
              <a:buAutoNum type="arabicPeriod"/>
            </a:pPr>
            <a:r>
              <a:rPr lang="en-US" altLang="zh-CN" sz="1200" dirty="0">
                <a:latin typeface="微软雅黑" panose="020B0503020204020204" charset="-122"/>
                <a:ea typeface="微软雅黑" panose="020B0503020204020204" charset="-122"/>
                <a:cs typeface="微软雅黑" panose="020B0503020204020204" charset="-122"/>
              </a:rPr>
              <a:t>[</a:t>
            </a:r>
            <a:r>
              <a:rPr lang="zh-CN" altLang="en-US" sz="1200" dirty="0">
                <a:latin typeface="微软雅黑" panose="020B0503020204020204" charset="-122"/>
                <a:ea typeface="微软雅黑" panose="020B0503020204020204" charset="-122"/>
                <a:cs typeface="微软雅黑" panose="020B0503020204020204" charset="-122"/>
              </a:rPr>
              <a:t>捐赠</a:t>
            </a:r>
            <a:r>
              <a:rPr lang="en-US" altLang="zh-CN" sz="1200" dirty="0">
                <a:latin typeface="微软雅黑" panose="020B0503020204020204" charset="-122"/>
                <a:ea typeface="微软雅黑" panose="020B0503020204020204" charset="-122"/>
                <a:cs typeface="微软雅黑" panose="020B0503020204020204" charset="-122"/>
              </a:rPr>
              <a:t>]</a:t>
            </a:r>
            <a:r>
              <a:rPr lang="zh-CN" altLang="en-US" sz="1200" dirty="0">
                <a:latin typeface="微软雅黑" panose="020B0503020204020204" charset="-122"/>
                <a:ea typeface="微软雅黑" panose="020B0503020204020204" charset="-122"/>
                <a:cs typeface="微软雅黑" panose="020B0503020204020204" charset="-122"/>
              </a:rPr>
              <a:t>：项目总预算</a:t>
            </a:r>
            <a:r>
              <a:rPr lang="en-US" altLang="zh-CN" sz="1200" dirty="0">
                <a:latin typeface="微软雅黑" panose="020B0503020204020204" charset="-122"/>
                <a:ea typeface="微软雅黑" panose="020B0503020204020204" charset="-122"/>
                <a:cs typeface="微软雅黑" panose="020B0503020204020204" charset="-122"/>
              </a:rPr>
              <a:t>=</a:t>
            </a:r>
            <a:r>
              <a:rPr lang="zh-CN" altLang="en-US" sz="1200" dirty="0">
                <a:latin typeface="微软雅黑" panose="020B0503020204020204" charset="-122"/>
                <a:ea typeface="微软雅黑" panose="020B0503020204020204" charset="-122"/>
                <a:cs typeface="微软雅黑" panose="020B0503020204020204" charset="-122"/>
              </a:rPr>
              <a:t>捐赠总金额</a:t>
            </a:r>
            <a:endParaRPr lang="en-US" altLang="zh-CN" sz="1200" dirty="0">
              <a:latin typeface="微软雅黑" panose="020B0503020204020204" charset="-122"/>
              <a:ea typeface="微软雅黑" panose="020B0503020204020204" charset="-122"/>
              <a:cs typeface="微软雅黑" panose="020B0503020204020204" charset="-122"/>
            </a:endParaRPr>
          </a:p>
          <a:p>
            <a:pPr marL="228600" indent="-228600">
              <a:buAutoNum type="arabicPeriod" startAt="4"/>
            </a:pPr>
            <a:endParaRPr lang="en-US" altLang="zh-CN" sz="1200" dirty="0">
              <a:latin typeface="微软雅黑" panose="020B0503020204020204" charset="-122"/>
              <a:ea typeface="微软雅黑" panose="020B0503020204020204" charset="-122"/>
              <a:cs typeface="微软雅黑" panose="020B0503020204020204" charset="-122"/>
            </a:endParaRPr>
          </a:p>
          <a:p>
            <a:pPr algn="l">
              <a:lnSpc>
                <a:spcPct val="150000"/>
              </a:lnSpc>
              <a:spcBef>
                <a:spcPts val="600"/>
              </a:spcBef>
              <a:buClrTx/>
              <a:buSzTx/>
            </a:pPr>
            <a:endParaRPr lang="zh-CN" altLang="en-US" sz="1200" b="1" dirty="0">
              <a:solidFill>
                <a:srgbClr val="FF0000"/>
              </a:solidFill>
              <a:latin typeface="微软雅黑" panose="020B0503020204020204" charset="-122"/>
              <a:ea typeface="微软雅黑" panose="020B0503020204020204" charset="-122"/>
              <a:sym typeface="+mn-ea"/>
            </a:endParaRPr>
          </a:p>
        </p:txBody>
      </p:sp>
      <p:pic>
        <p:nvPicPr>
          <p:cNvPr id="6" name="图片 5" descr="图形用户界面, 文本, 应用程序&#10;&#10;AI 生成的内容可能不正确。">
            <a:extLst>
              <a:ext uri="{FF2B5EF4-FFF2-40B4-BE49-F238E27FC236}">
                <a16:creationId xmlns:a16="http://schemas.microsoft.com/office/drawing/2014/main" id="{17730B9A-7795-8D35-8FE3-F7DB6409D6F6}"/>
              </a:ext>
            </a:extLst>
          </p:cNvPr>
          <p:cNvPicPr>
            <a:picLocks noChangeAspect="1"/>
          </p:cNvPicPr>
          <p:nvPr/>
        </p:nvPicPr>
        <p:blipFill>
          <a:blip r:embed="rId3"/>
          <a:stretch>
            <a:fillRect/>
          </a:stretch>
        </p:blipFill>
        <p:spPr>
          <a:xfrm>
            <a:off x="564945" y="973677"/>
            <a:ext cx="3149673" cy="6480000"/>
          </a:xfrm>
          <a:prstGeom prst="rect">
            <a:avLst/>
          </a:prstGeom>
          <a:ln>
            <a:solidFill>
              <a:schemeClr val="bg1">
                <a:lumMod val="95000"/>
              </a:schemeClr>
            </a:solidFill>
          </a:ln>
        </p:spPr>
      </p:pic>
      <p:pic>
        <p:nvPicPr>
          <p:cNvPr id="9" name="图片 8" descr="图形用户界面, 文本, 应用程序&#10;&#10;AI 生成的内容可能不正确。">
            <a:extLst>
              <a:ext uri="{FF2B5EF4-FFF2-40B4-BE49-F238E27FC236}">
                <a16:creationId xmlns:a16="http://schemas.microsoft.com/office/drawing/2014/main" id="{CD913608-7AEB-590C-C1B8-940C940AF430}"/>
              </a:ext>
            </a:extLst>
          </p:cNvPr>
          <p:cNvPicPr>
            <a:picLocks noChangeAspect="1"/>
          </p:cNvPicPr>
          <p:nvPr/>
        </p:nvPicPr>
        <p:blipFill>
          <a:blip r:embed="rId4"/>
          <a:stretch>
            <a:fillRect/>
          </a:stretch>
        </p:blipFill>
        <p:spPr>
          <a:xfrm>
            <a:off x="3887922" y="973677"/>
            <a:ext cx="3149673" cy="6480000"/>
          </a:xfrm>
          <a:prstGeom prst="rect">
            <a:avLst/>
          </a:prstGeom>
          <a:ln>
            <a:solidFill>
              <a:schemeClr val="bg1">
                <a:lumMod val="95000"/>
              </a:schemeClr>
            </a:solidFill>
          </a:ln>
        </p:spPr>
      </p:pic>
    </p:spTree>
    <p:extLst>
      <p:ext uri="{BB962C8B-B14F-4D97-AF65-F5344CB8AC3E}">
        <p14:creationId xmlns:p14="http://schemas.microsoft.com/office/powerpoint/2010/main" val="419188466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51D76B-207A-5979-B872-3FF6180FC88F}"/>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D111737D-A77E-1BD6-1ADB-0180BF647847}"/>
              </a:ext>
            </a:extLst>
          </p:cNvPr>
          <p:cNvSpPr>
            <a:spLocks noGrp="1"/>
          </p:cNvSpPr>
          <p:nvPr>
            <p:ph type="title"/>
          </p:nvPr>
        </p:nvSpPr>
        <p:spPr/>
        <p:txBody>
          <a:bodyPr/>
          <a:lstStyle/>
          <a:p>
            <a:r>
              <a:rPr lang="en-US" altLang="zh-CN" dirty="0">
                <a:latin typeface="微软雅黑" panose="020B0503020204020204" charset="-122"/>
                <a:ea typeface="微软雅黑" panose="020B0503020204020204" charset="-122"/>
                <a:cs typeface="微软雅黑" panose="020B0503020204020204" charset="-122"/>
                <a:sym typeface="+mn-ea"/>
              </a:rPr>
              <a:t>3.1 </a:t>
            </a:r>
            <a:r>
              <a:rPr lang="zh-CN" altLang="en-US" dirty="0">
                <a:latin typeface="微软雅黑" panose="020B0503020204020204" charset="-122"/>
                <a:ea typeface="微软雅黑" panose="020B0503020204020204" charset="-122"/>
                <a:cs typeface="微软雅黑" panose="020B0503020204020204" charset="-122"/>
                <a:sym typeface="+mn-ea"/>
              </a:rPr>
              <a:t>三方项目创建</a:t>
            </a:r>
            <a:r>
              <a:rPr lang="en-US" altLang="zh-CN" dirty="0">
                <a:latin typeface="微软雅黑" panose="020B0503020204020204" charset="-122"/>
                <a:ea typeface="微软雅黑" panose="020B0503020204020204" charset="-122"/>
                <a:cs typeface="微软雅黑" panose="020B0503020204020204" charset="-122"/>
                <a:sym typeface="+mn-ea"/>
              </a:rPr>
              <a:t> -</a:t>
            </a:r>
            <a:r>
              <a:rPr lang="zh-CN" altLang="en-US" dirty="0">
                <a:latin typeface="微软雅黑" panose="020B0503020204020204" charset="-122"/>
                <a:ea typeface="微软雅黑" panose="020B0503020204020204" charset="-122"/>
                <a:cs typeface="微软雅黑" panose="020B0503020204020204" charset="-122"/>
                <a:sym typeface="+mn-ea"/>
              </a:rPr>
              <a:t>填写费用信息</a:t>
            </a:r>
            <a:endParaRPr lang="zh-CN" altLang="en-US" dirty="0"/>
          </a:p>
        </p:txBody>
      </p:sp>
      <p:sp>
        <p:nvSpPr>
          <p:cNvPr id="3" name="灯片编号占位符 2">
            <a:extLst>
              <a:ext uri="{FF2B5EF4-FFF2-40B4-BE49-F238E27FC236}">
                <a16:creationId xmlns:a16="http://schemas.microsoft.com/office/drawing/2014/main" id="{9145518F-06FD-5A9B-A305-20F7EB1456F0}"/>
              </a:ext>
            </a:extLst>
          </p:cNvPr>
          <p:cNvSpPr>
            <a:spLocks noGrp="1"/>
          </p:cNvSpPr>
          <p:nvPr>
            <p:ph type="sldNum" sz="quarter" idx="7"/>
          </p:nvPr>
        </p:nvSpPr>
        <p:spPr/>
        <p:txBody>
          <a:bodyPr/>
          <a:lstStyle/>
          <a:p>
            <a:pPr marL="25400">
              <a:lnSpc>
                <a:spcPts val="1240"/>
              </a:lnSpc>
            </a:pPr>
            <a:fld id="{81D60167-4931-47E6-BA6A-407CBD079E47}" type="slidenum">
              <a:rPr dirty="0"/>
              <a:t>79</a:t>
            </a:fld>
            <a:endParaRPr dirty="0"/>
          </a:p>
        </p:txBody>
      </p:sp>
      <p:sp>
        <p:nvSpPr>
          <p:cNvPr id="5" name="文本框 4">
            <a:extLst>
              <a:ext uri="{FF2B5EF4-FFF2-40B4-BE49-F238E27FC236}">
                <a16:creationId xmlns:a16="http://schemas.microsoft.com/office/drawing/2014/main" id="{6BC8F949-10E4-21E2-0E3B-0F5DB332ECEA}"/>
              </a:ext>
            </a:extLst>
          </p:cNvPr>
          <p:cNvSpPr txBox="1"/>
          <p:nvPr/>
        </p:nvSpPr>
        <p:spPr>
          <a:xfrm>
            <a:off x="7602535" y="973677"/>
            <a:ext cx="6462919" cy="6480000"/>
          </a:xfrm>
          <a:prstGeom prst="rect">
            <a:avLst/>
          </a:prstGeom>
          <a:noFill/>
        </p:spPr>
        <p:txBody>
          <a:bodyPr wrap="square" rtlCol="0" anchor="t">
            <a:noAutofit/>
          </a:bodyPr>
          <a:lstStyle/>
          <a:p>
            <a:pPr marL="342900" indent="-342900">
              <a:lnSpc>
                <a:spcPct val="150000"/>
              </a:lnSpc>
              <a:spcBef>
                <a:spcPts val="600"/>
              </a:spcBef>
              <a:buFont typeface="+mj-lt"/>
              <a:buAutoNum type="arabicPeriod"/>
            </a:pPr>
            <a:r>
              <a:rPr lang="zh-CN" altLang="en-US" sz="1200" b="1" dirty="0">
                <a:latin typeface="微软雅黑" panose="020B0503020204020204" charset="-122"/>
                <a:ea typeface="微软雅黑" panose="020B0503020204020204" charset="-122"/>
                <a:cs typeface="微软雅黑" panose="020B0503020204020204" charset="-122"/>
              </a:rPr>
              <a:t>权益回报费用总计</a:t>
            </a:r>
            <a:r>
              <a:rPr lang="zh-CN" altLang="en-US" sz="1200" dirty="0">
                <a:latin typeface="微软雅黑" panose="020B0503020204020204" charset="-122"/>
                <a:ea typeface="微软雅黑" panose="020B0503020204020204" charset="-122"/>
                <a:cs typeface="微软雅黑" panose="020B0503020204020204" charset="-122"/>
              </a:rPr>
              <a:t>：仅</a:t>
            </a:r>
            <a:r>
              <a:rPr lang="en-US" altLang="zh-CN" sz="1200" dirty="0">
                <a:latin typeface="微软雅黑" panose="020B0503020204020204" charset="-122"/>
                <a:ea typeface="微软雅黑" panose="020B0503020204020204" charset="-122"/>
                <a:cs typeface="微软雅黑" panose="020B0503020204020204" charset="-122"/>
              </a:rPr>
              <a:t>[</a:t>
            </a:r>
            <a:r>
              <a:rPr lang="zh-CN" altLang="en-US" sz="1200" dirty="0">
                <a:latin typeface="微软雅黑" panose="020B0503020204020204" charset="-122"/>
                <a:ea typeface="微软雅黑" panose="020B0503020204020204" charset="-122"/>
                <a:cs typeface="微软雅黑" panose="020B0503020204020204" charset="-122"/>
              </a:rPr>
              <a:t>赞助第三方会议</a:t>
            </a:r>
            <a:r>
              <a:rPr lang="en-US" altLang="zh-CN" sz="1200" dirty="0">
                <a:latin typeface="微软雅黑" panose="020B0503020204020204" charset="-122"/>
                <a:ea typeface="微软雅黑" panose="020B0503020204020204" charset="-122"/>
                <a:cs typeface="微软雅黑" panose="020B0503020204020204" charset="-122"/>
              </a:rPr>
              <a:t>]</a:t>
            </a:r>
            <a:r>
              <a:rPr lang="zh-CN" altLang="en-US" sz="1200" dirty="0">
                <a:latin typeface="微软雅黑" panose="020B0503020204020204" charset="-122"/>
                <a:ea typeface="微软雅黑" panose="020B0503020204020204" charset="-122"/>
                <a:cs typeface="微软雅黑" panose="020B0503020204020204" charset="-122"/>
              </a:rPr>
              <a:t>、</a:t>
            </a:r>
            <a:r>
              <a:rPr lang="en-US" altLang="zh-CN" sz="1200" dirty="0">
                <a:latin typeface="微软雅黑" panose="020B0503020204020204" charset="-122"/>
                <a:ea typeface="微软雅黑" panose="020B0503020204020204" charset="-122"/>
                <a:cs typeface="微软雅黑" panose="020B0503020204020204" charset="-122"/>
              </a:rPr>
              <a:t>[</a:t>
            </a:r>
            <a:r>
              <a:rPr lang="zh-CN" altLang="en-US" sz="1200" dirty="0">
                <a:latin typeface="微软雅黑" panose="020B0503020204020204" charset="-122"/>
                <a:ea typeface="微软雅黑" panose="020B0503020204020204" charset="-122"/>
                <a:cs typeface="微软雅黑" panose="020B0503020204020204" charset="-122"/>
              </a:rPr>
              <a:t>第三方合作共管会议</a:t>
            </a:r>
            <a:r>
              <a:rPr lang="en-US" altLang="zh-CN" sz="1200" dirty="0">
                <a:latin typeface="微软雅黑" panose="020B0503020204020204" charset="-122"/>
                <a:ea typeface="微软雅黑" panose="020B0503020204020204" charset="-122"/>
                <a:cs typeface="微软雅黑" panose="020B0503020204020204" charset="-122"/>
              </a:rPr>
              <a:t>]</a:t>
            </a:r>
            <a:r>
              <a:rPr lang="zh-CN" altLang="en-US" sz="1200" dirty="0">
                <a:latin typeface="微软雅黑" panose="020B0503020204020204" charset="-122"/>
                <a:ea typeface="微软雅黑" panose="020B0503020204020204" charset="-122"/>
                <a:cs typeface="微软雅黑" panose="020B0503020204020204" charset="-122"/>
              </a:rPr>
              <a:t>出现；</a:t>
            </a:r>
            <a:r>
              <a:rPr lang="zh-CN" altLang="en-US" sz="1200" dirty="0">
                <a:solidFill>
                  <a:srgbClr val="FF0000"/>
                </a:solidFill>
                <a:latin typeface="微软雅黑" panose="020B0503020204020204" charset="-122"/>
                <a:ea typeface="微软雅黑" panose="020B0503020204020204" charset="-122"/>
                <a:cs typeface="微软雅黑" panose="020B0503020204020204" charset="-122"/>
              </a:rPr>
              <a:t>不可编辑，仅展示，自动计算，不计入项目总预算；</a:t>
            </a:r>
            <a:endParaRPr lang="en-US" altLang="zh-CN" sz="1200" dirty="0">
              <a:solidFill>
                <a:srgbClr val="FF0000"/>
              </a:solidFill>
              <a:latin typeface="微软雅黑" panose="020B0503020204020204" charset="-122"/>
              <a:ea typeface="微软雅黑" panose="020B0503020204020204" charset="-122"/>
              <a:cs typeface="微软雅黑" panose="020B0503020204020204" charset="-122"/>
            </a:endParaRPr>
          </a:p>
          <a:p>
            <a:pPr marL="342900" indent="-342900">
              <a:lnSpc>
                <a:spcPct val="150000"/>
              </a:lnSpc>
              <a:spcBef>
                <a:spcPts val="600"/>
              </a:spcBef>
              <a:buFont typeface="+mj-lt"/>
              <a:buAutoNum type="arabicPeriod"/>
            </a:pPr>
            <a:r>
              <a:rPr lang="zh-CN" altLang="en-US" sz="1200" b="1" dirty="0">
                <a:latin typeface="微软雅黑" panose="020B0503020204020204" charset="-122"/>
                <a:ea typeface="微软雅黑" panose="020B0503020204020204" charset="-122"/>
                <a:cs typeface="微软雅黑" panose="020B0503020204020204" charset="-122"/>
              </a:rPr>
              <a:t>学协会总预算：</a:t>
            </a:r>
            <a:r>
              <a:rPr lang="zh-CN" altLang="en-US" sz="1200" dirty="0">
                <a:latin typeface="微软雅黑" panose="020B0503020204020204" charset="-122"/>
                <a:ea typeface="微软雅黑" panose="020B0503020204020204" charset="-122"/>
                <a:cs typeface="微软雅黑" panose="020B0503020204020204" charset="-122"/>
              </a:rPr>
              <a:t>仅</a:t>
            </a:r>
            <a:r>
              <a:rPr lang="en-US" altLang="zh-CN" sz="1200" dirty="0">
                <a:latin typeface="微软雅黑" panose="020B0503020204020204" charset="-122"/>
                <a:ea typeface="微软雅黑" panose="020B0503020204020204" charset="-122"/>
                <a:cs typeface="微软雅黑" panose="020B0503020204020204" charset="-122"/>
              </a:rPr>
              <a:t>[</a:t>
            </a:r>
            <a:r>
              <a:rPr lang="zh-CN" altLang="en-US" sz="1200" dirty="0">
                <a:latin typeface="微软雅黑" panose="020B0503020204020204" charset="-122"/>
                <a:ea typeface="微软雅黑" panose="020B0503020204020204" charset="-122"/>
                <a:cs typeface="微软雅黑" panose="020B0503020204020204" charset="-122"/>
              </a:rPr>
              <a:t>赞助第三方会议</a:t>
            </a:r>
            <a:r>
              <a:rPr lang="en-US" altLang="zh-CN" sz="1200" dirty="0">
                <a:latin typeface="微软雅黑" panose="020B0503020204020204" charset="-122"/>
                <a:ea typeface="微软雅黑" panose="020B0503020204020204" charset="-122"/>
                <a:cs typeface="微软雅黑" panose="020B0503020204020204" charset="-122"/>
              </a:rPr>
              <a:t>]</a:t>
            </a:r>
            <a:r>
              <a:rPr lang="zh-CN" altLang="en-US" sz="1200" dirty="0">
                <a:latin typeface="微软雅黑" panose="020B0503020204020204" charset="-122"/>
                <a:ea typeface="微软雅黑" panose="020B0503020204020204" charset="-122"/>
                <a:cs typeface="微软雅黑" panose="020B0503020204020204" charset="-122"/>
              </a:rPr>
              <a:t>、</a:t>
            </a:r>
            <a:r>
              <a:rPr lang="en-US" altLang="zh-CN" sz="1200" dirty="0">
                <a:latin typeface="微软雅黑" panose="020B0503020204020204" charset="-122"/>
                <a:ea typeface="微软雅黑" panose="020B0503020204020204" charset="-122"/>
                <a:cs typeface="微软雅黑" panose="020B0503020204020204" charset="-122"/>
              </a:rPr>
              <a:t>[</a:t>
            </a:r>
            <a:r>
              <a:rPr lang="zh-CN" altLang="en-US" sz="1200" dirty="0">
                <a:latin typeface="微软雅黑" panose="020B0503020204020204" charset="-122"/>
                <a:ea typeface="微软雅黑" panose="020B0503020204020204" charset="-122"/>
                <a:cs typeface="微软雅黑" panose="020B0503020204020204" charset="-122"/>
              </a:rPr>
              <a:t>第三方合作共管会议</a:t>
            </a:r>
            <a:r>
              <a:rPr lang="en-US" altLang="zh-CN" sz="1200" dirty="0">
                <a:latin typeface="微软雅黑" panose="020B0503020204020204" charset="-122"/>
                <a:ea typeface="微软雅黑" panose="020B0503020204020204" charset="-122"/>
                <a:cs typeface="微软雅黑" panose="020B0503020204020204" charset="-122"/>
              </a:rPr>
              <a:t>]</a:t>
            </a:r>
            <a:r>
              <a:rPr lang="zh-CN" altLang="en-US" sz="1200" dirty="0">
                <a:latin typeface="微软雅黑" panose="020B0503020204020204" charset="-122"/>
                <a:ea typeface="微软雅黑" panose="020B0503020204020204" charset="-122"/>
                <a:cs typeface="微软雅黑" panose="020B0503020204020204" charset="-122"/>
              </a:rPr>
              <a:t>、</a:t>
            </a:r>
            <a:r>
              <a:rPr lang="en-US" altLang="zh-CN" sz="1200" dirty="0">
                <a:latin typeface="微软雅黑" panose="020B0503020204020204" charset="-122"/>
                <a:ea typeface="微软雅黑" panose="020B0503020204020204" charset="-122"/>
                <a:cs typeface="微软雅黑" panose="020B0503020204020204" charset="-122"/>
              </a:rPr>
              <a:t>[</a:t>
            </a:r>
            <a:r>
              <a:rPr lang="zh-CN" altLang="en-US" sz="1200" dirty="0">
                <a:latin typeface="微软雅黑" panose="020B0503020204020204" charset="-122"/>
                <a:ea typeface="微软雅黑" panose="020B0503020204020204" charset="-122"/>
                <a:cs typeface="微软雅黑" panose="020B0503020204020204" charset="-122"/>
              </a:rPr>
              <a:t>支持医生参加第三方会议</a:t>
            </a:r>
            <a:r>
              <a:rPr lang="en-US" altLang="zh-CN" sz="1200" dirty="0">
                <a:latin typeface="微软雅黑" panose="020B0503020204020204" charset="-122"/>
                <a:ea typeface="微软雅黑" panose="020B0503020204020204" charset="-122"/>
                <a:cs typeface="微软雅黑" panose="020B0503020204020204" charset="-122"/>
              </a:rPr>
              <a:t>]</a:t>
            </a:r>
            <a:r>
              <a:rPr lang="zh-CN" altLang="en-US" sz="1200" dirty="0">
                <a:latin typeface="微软雅黑" panose="020B0503020204020204" charset="-122"/>
                <a:ea typeface="微软雅黑" panose="020B0503020204020204" charset="-122"/>
                <a:cs typeface="微软雅黑" panose="020B0503020204020204" charset="-122"/>
              </a:rPr>
              <a:t>出现；</a:t>
            </a:r>
            <a:r>
              <a:rPr lang="zh-CN" altLang="en-US" sz="1200" dirty="0">
                <a:solidFill>
                  <a:srgbClr val="FF0000"/>
                </a:solidFill>
                <a:latin typeface="微软雅黑" panose="020B0503020204020204" charset="-122"/>
                <a:ea typeface="微软雅黑" panose="020B0503020204020204" charset="-122"/>
                <a:cs typeface="微软雅黑" panose="020B0503020204020204" charset="-122"/>
              </a:rPr>
              <a:t>不可编辑，仅展示，自动带出费用类型为学协会费用的金额之和；</a:t>
            </a:r>
            <a:endParaRPr lang="en-US" altLang="zh-CN" sz="1200" dirty="0">
              <a:solidFill>
                <a:srgbClr val="FF0000"/>
              </a:solidFill>
              <a:latin typeface="微软雅黑" panose="020B0503020204020204" charset="-122"/>
              <a:ea typeface="微软雅黑" panose="020B0503020204020204" charset="-122"/>
              <a:cs typeface="微软雅黑" panose="020B0503020204020204" charset="-122"/>
            </a:endParaRPr>
          </a:p>
          <a:p>
            <a:pPr marL="342900" indent="-342900">
              <a:lnSpc>
                <a:spcPct val="150000"/>
              </a:lnSpc>
              <a:spcBef>
                <a:spcPts val="600"/>
              </a:spcBef>
              <a:buFont typeface="+mj-lt"/>
              <a:buAutoNum type="arabicPeriod"/>
            </a:pPr>
            <a:r>
              <a:rPr lang="zh-CN" altLang="en-US" sz="1200" b="1" dirty="0">
                <a:latin typeface="微软雅黑" panose="020B0503020204020204" charset="-122"/>
                <a:ea typeface="微软雅黑" panose="020B0503020204020204" charset="-122"/>
                <a:cs typeface="微软雅黑" panose="020B0503020204020204" charset="-122"/>
              </a:rPr>
              <a:t>个人垫付费用总预算：</a:t>
            </a:r>
            <a:r>
              <a:rPr lang="zh-CN" altLang="en-US" sz="1200" dirty="0">
                <a:latin typeface="微软雅黑" panose="020B0503020204020204" charset="-122"/>
                <a:ea typeface="微软雅黑" panose="020B0503020204020204" charset="-122"/>
                <a:cs typeface="微软雅黑" panose="020B0503020204020204" charset="-122"/>
              </a:rPr>
              <a:t>仅</a:t>
            </a:r>
            <a:r>
              <a:rPr lang="en-US" altLang="zh-CN" sz="1200" dirty="0">
                <a:latin typeface="微软雅黑" panose="020B0503020204020204" charset="-122"/>
                <a:ea typeface="微软雅黑" panose="020B0503020204020204" charset="-122"/>
                <a:cs typeface="微软雅黑" panose="020B0503020204020204" charset="-122"/>
              </a:rPr>
              <a:t>[</a:t>
            </a:r>
            <a:r>
              <a:rPr lang="zh-CN" altLang="en-US" sz="1200" dirty="0">
                <a:latin typeface="微软雅黑" panose="020B0503020204020204" charset="-122"/>
                <a:ea typeface="微软雅黑" panose="020B0503020204020204" charset="-122"/>
                <a:cs typeface="微软雅黑" panose="020B0503020204020204" charset="-122"/>
              </a:rPr>
              <a:t>赞助第三方会议</a:t>
            </a:r>
            <a:r>
              <a:rPr lang="en-US" altLang="zh-CN" sz="1200" dirty="0">
                <a:latin typeface="微软雅黑" panose="020B0503020204020204" charset="-122"/>
                <a:ea typeface="微软雅黑" panose="020B0503020204020204" charset="-122"/>
                <a:cs typeface="微软雅黑" panose="020B0503020204020204" charset="-122"/>
              </a:rPr>
              <a:t>]</a:t>
            </a:r>
            <a:r>
              <a:rPr lang="zh-CN" altLang="en-US" sz="1200" dirty="0">
                <a:latin typeface="微软雅黑" panose="020B0503020204020204" charset="-122"/>
                <a:ea typeface="微软雅黑" panose="020B0503020204020204" charset="-122"/>
                <a:cs typeface="微软雅黑" panose="020B0503020204020204" charset="-122"/>
              </a:rPr>
              <a:t>、</a:t>
            </a:r>
            <a:r>
              <a:rPr lang="en-US" altLang="zh-CN" sz="1200" dirty="0">
                <a:latin typeface="微软雅黑" panose="020B0503020204020204" charset="-122"/>
                <a:ea typeface="微软雅黑" panose="020B0503020204020204" charset="-122"/>
                <a:cs typeface="微软雅黑" panose="020B0503020204020204" charset="-122"/>
              </a:rPr>
              <a:t>[</a:t>
            </a:r>
            <a:r>
              <a:rPr lang="zh-CN" altLang="en-US" sz="1200" dirty="0">
                <a:latin typeface="微软雅黑" panose="020B0503020204020204" charset="-122"/>
                <a:ea typeface="微软雅黑" panose="020B0503020204020204" charset="-122"/>
                <a:cs typeface="微软雅黑" panose="020B0503020204020204" charset="-122"/>
              </a:rPr>
              <a:t>第三方合作共管会议</a:t>
            </a:r>
            <a:r>
              <a:rPr lang="en-US" altLang="zh-CN" sz="1200" dirty="0">
                <a:latin typeface="微软雅黑" panose="020B0503020204020204" charset="-122"/>
                <a:ea typeface="微软雅黑" panose="020B0503020204020204" charset="-122"/>
                <a:cs typeface="微软雅黑" panose="020B0503020204020204" charset="-122"/>
              </a:rPr>
              <a:t>]</a:t>
            </a:r>
            <a:r>
              <a:rPr lang="zh-CN" altLang="en-US" sz="1200" dirty="0">
                <a:latin typeface="微软雅黑" panose="020B0503020204020204" charset="-122"/>
                <a:ea typeface="微软雅黑" panose="020B0503020204020204" charset="-122"/>
                <a:cs typeface="微软雅黑" panose="020B0503020204020204" charset="-122"/>
              </a:rPr>
              <a:t>出现；</a:t>
            </a:r>
            <a:r>
              <a:rPr lang="zh-CN" altLang="en-US" sz="1200" dirty="0">
                <a:solidFill>
                  <a:srgbClr val="FF0000"/>
                </a:solidFill>
                <a:latin typeface="微软雅黑" panose="020B0503020204020204" charset="-122"/>
                <a:ea typeface="微软雅黑" panose="020B0503020204020204" charset="-122"/>
                <a:cs typeface="微软雅黑" panose="020B0503020204020204" charset="-122"/>
              </a:rPr>
              <a:t>不可编辑，仅展示，自动带出费用类型为个人垫付</a:t>
            </a:r>
            <a:r>
              <a:rPr lang="en-US" altLang="zh-CN" sz="1200" dirty="0">
                <a:solidFill>
                  <a:srgbClr val="FF0000"/>
                </a:solidFill>
                <a:latin typeface="微软雅黑" panose="020B0503020204020204" charset="-122"/>
                <a:ea typeface="微软雅黑" panose="020B0503020204020204" charset="-122"/>
                <a:cs typeface="微软雅黑" panose="020B0503020204020204" charset="-122"/>
              </a:rPr>
              <a:t>-</a:t>
            </a:r>
            <a:r>
              <a:rPr lang="zh-CN" altLang="en-US" sz="1200" dirty="0">
                <a:solidFill>
                  <a:srgbClr val="FF0000"/>
                </a:solidFill>
                <a:latin typeface="微软雅黑" panose="020B0503020204020204" charset="-122"/>
                <a:ea typeface="微软雅黑" panose="020B0503020204020204" charset="-122"/>
                <a:cs typeface="微软雅黑" panose="020B0503020204020204" charset="-122"/>
              </a:rPr>
              <a:t>餐费、个人垫付</a:t>
            </a:r>
            <a:r>
              <a:rPr lang="en-US" altLang="zh-CN" sz="1200" dirty="0">
                <a:solidFill>
                  <a:srgbClr val="FF0000"/>
                </a:solidFill>
                <a:latin typeface="微软雅黑" panose="020B0503020204020204" charset="-122"/>
                <a:ea typeface="微软雅黑" panose="020B0503020204020204" charset="-122"/>
                <a:cs typeface="微软雅黑" panose="020B0503020204020204" charset="-122"/>
              </a:rPr>
              <a:t>-</a:t>
            </a:r>
            <a:r>
              <a:rPr lang="zh-CN" altLang="en-US" sz="1200" dirty="0">
                <a:solidFill>
                  <a:srgbClr val="FF0000"/>
                </a:solidFill>
                <a:latin typeface="微软雅黑" panose="020B0503020204020204" charset="-122"/>
                <a:ea typeface="微软雅黑" panose="020B0503020204020204" charset="-122"/>
                <a:cs typeface="微软雅黑" panose="020B0503020204020204" charset="-122"/>
              </a:rPr>
              <a:t>其它的金额之和；个人垫付总预算 </a:t>
            </a:r>
            <a:r>
              <a:rPr lang="en-US" altLang="zh-CN" sz="1200" dirty="0">
                <a:solidFill>
                  <a:srgbClr val="FF0000"/>
                </a:solidFill>
                <a:latin typeface="微软雅黑" panose="020B0503020204020204" charset="-122"/>
                <a:ea typeface="微软雅黑" panose="020B0503020204020204" charset="-122"/>
                <a:cs typeface="微软雅黑" panose="020B0503020204020204" charset="-122"/>
              </a:rPr>
              <a:t>&lt;= 1W</a:t>
            </a:r>
            <a:r>
              <a:rPr lang="zh-CN" altLang="en-US" sz="1200" dirty="0">
                <a:solidFill>
                  <a:srgbClr val="FF0000"/>
                </a:solidFill>
                <a:latin typeface="微软雅黑" panose="020B0503020204020204" charset="-122"/>
                <a:ea typeface="微软雅黑" panose="020B0503020204020204" charset="-122"/>
                <a:cs typeface="微软雅黑" panose="020B0503020204020204" charset="-122"/>
              </a:rPr>
              <a:t>；</a:t>
            </a:r>
            <a:endParaRPr lang="en-US" altLang="zh-CN" sz="1200" dirty="0">
              <a:solidFill>
                <a:srgbClr val="FF0000"/>
              </a:solidFill>
              <a:latin typeface="微软雅黑" panose="020B0503020204020204" charset="-122"/>
              <a:ea typeface="微软雅黑" panose="020B0503020204020204" charset="-122"/>
              <a:cs typeface="微软雅黑" panose="020B0503020204020204" charset="-122"/>
            </a:endParaRPr>
          </a:p>
          <a:p>
            <a:pPr marL="342900" indent="-342900">
              <a:lnSpc>
                <a:spcPct val="150000"/>
              </a:lnSpc>
              <a:spcBef>
                <a:spcPts val="600"/>
              </a:spcBef>
              <a:buFont typeface="+mj-lt"/>
              <a:buAutoNum type="arabicPeriod"/>
            </a:pPr>
            <a:r>
              <a:rPr lang="zh-CN" altLang="en-US" sz="1200" b="1" dirty="0">
                <a:latin typeface="微软雅黑" panose="020B0503020204020204" charset="-122"/>
                <a:ea typeface="微软雅黑" panose="020B0503020204020204" charset="-122"/>
                <a:cs typeface="微软雅黑" panose="020B0503020204020204" charset="-122"/>
              </a:rPr>
              <a:t>企业滴滴总预算：</a:t>
            </a:r>
            <a:r>
              <a:rPr lang="zh-CN" altLang="en-US" sz="1200" dirty="0">
                <a:latin typeface="微软雅黑" panose="020B0503020204020204" charset="-122"/>
                <a:ea typeface="微软雅黑" panose="020B0503020204020204" charset="-122"/>
                <a:cs typeface="微软雅黑" panose="020B0503020204020204" charset="-122"/>
              </a:rPr>
              <a:t>仅</a:t>
            </a:r>
            <a:r>
              <a:rPr lang="en-US" altLang="zh-CN" sz="1200" dirty="0">
                <a:latin typeface="微软雅黑" panose="020B0503020204020204" charset="-122"/>
                <a:ea typeface="微软雅黑" panose="020B0503020204020204" charset="-122"/>
                <a:cs typeface="微软雅黑" panose="020B0503020204020204" charset="-122"/>
              </a:rPr>
              <a:t>[</a:t>
            </a:r>
            <a:r>
              <a:rPr lang="zh-CN" altLang="en-US" sz="1200" dirty="0">
                <a:latin typeface="微软雅黑" panose="020B0503020204020204" charset="-122"/>
                <a:ea typeface="微软雅黑" panose="020B0503020204020204" charset="-122"/>
                <a:cs typeface="微软雅黑" panose="020B0503020204020204" charset="-122"/>
              </a:rPr>
              <a:t>赞助第三方会议</a:t>
            </a:r>
            <a:r>
              <a:rPr lang="en-US" altLang="zh-CN" sz="1200" dirty="0">
                <a:latin typeface="微软雅黑" panose="020B0503020204020204" charset="-122"/>
                <a:ea typeface="微软雅黑" panose="020B0503020204020204" charset="-122"/>
                <a:cs typeface="微软雅黑" panose="020B0503020204020204" charset="-122"/>
              </a:rPr>
              <a:t>]</a:t>
            </a:r>
            <a:r>
              <a:rPr lang="zh-CN" altLang="en-US" sz="1200" dirty="0">
                <a:latin typeface="微软雅黑" panose="020B0503020204020204" charset="-122"/>
                <a:ea typeface="微软雅黑" panose="020B0503020204020204" charset="-122"/>
                <a:cs typeface="微软雅黑" panose="020B0503020204020204" charset="-122"/>
              </a:rPr>
              <a:t>、</a:t>
            </a:r>
            <a:r>
              <a:rPr lang="en-US" altLang="zh-CN" sz="1200" dirty="0">
                <a:latin typeface="微软雅黑" panose="020B0503020204020204" charset="-122"/>
                <a:ea typeface="微软雅黑" panose="020B0503020204020204" charset="-122"/>
                <a:cs typeface="微软雅黑" panose="020B0503020204020204" charset="-122"/>
              </a:rPr>
              <a:t>[</a:t>
            </a:r>
            <a:r>
              <a:rPr lang="zh-CN" altLang="en-US" sz="1200" dirty="0">
                <a:latin typeface="微软雅黑" panose="020B0503020204020204" charset="-122"/>
                <a:ea typeface="微软雅黑" panose="020B0503020204020204" charset="-122"/>
                <a:cs typeface="微软雅黑" panose="020B0503020204020204" charset="-122"/>
              </a:rPr>
              <a:t>第三方合作共管会议</a:t>
            </a:r>
            <a:r>
              <a:rPr lang="en-US" altLang="zh-CN" sz="1200" dirty="0">
                <a:latin typeface="微软雅黑" panose="020B0503020204020204" charset="-122"/>
                <a:ea typeface="微软雅黑" panose="020B0503020204020204" charset="-122"/>
                <a:cs typeface="微软雅黑" panose="020B0503020204020204" charset="-122"/>
              </a:rPr>
              <a:t>]</a:t>
            </a:r>
            <a:r>
              <a:rPr lang="zh-CN" altLang="en-US" sz="1200" dirty="0">
                <a:latin typeface="微软雅黑" panose="020B0503020204020204" charset="-122"/>
                <a:ea typeface="微软雅黑" panose="020B0503020204020204" charset="-122"/>
                <a:cs typeface="微软雅黑" panose="020B0503020204020204" charset="-122"/>
              </a:rPr>
              <a:t>、</a:t>
            </a:r>
            <a:r>
              <a:rPr lang="en-US" altLang="zh-CN" sz="1200" dirty="0">
                <a:latin typeface="微软雅黑" panose="020B0503020204020204" charset="-122"/>
                <a:ea typeface="微软雅黑" panose="020B0503020204020204" charset="-122"/>
                <a:cs typeface="微软雅黑" panose="020B0503020204020204" charset="-122"/>
              </a:rPr>
              <a:t>[</a:t>
            </a:r>
            <a:r>
              <a:rPr lang="zh-CN" altLang="en-US" sz="1200" dirty="0">
                <a:latin typeface="微软雅黑" panose="020B0503020204020204" charset="-122"/>
                <a:ea typeface="微软雅黑" panose="020B0503020204020204" charset="-122"/>
                <a:cs typeface="微软雅黑" panose="020B0503020204020204" charset="-122"/>
              </a:rPr>
              <a:t>支持医生参加第三方会议</a:t>
            </a:r>
            <a:r>
              <a:rPr lang="en-US" altLang="zh-CN" sz="1200" dirty="0">
                <a:latin typeface="微软雅黑" panose="020B0503020204020204" charset="-122"/>
                <a:ea typeface="微软雅黑" panose="020B0503020204020204" charset="-122"/>
                <a:cs typeface="微软雅黑" panose="020B0503020204020204" charset="-122"/>
              </a:rPr>
              <a:t>]</a:t>
            </a:r>
            <a:r>
              <a:rPr lang="zh-CN" altLang="en-US" sz="1200" dirty="0">
                <a:latin typeface="微软雅黑" panose="020B0503020204020204" charset="-122"/>
                <a:ea typeface="微软雅黑" panose="020B0503020204020204" charset="-122"/>
                <a:cs typeface="微软雅黑" panose="020B0503020204020204" charset="-122"/>
              </a:rPr>
              <a:t>出现；</a:t>
            </a:r>
            <a:r>
              <a:rPr lang="zh-CN" altLang="en-US" sz="1200" dirty="0">
                <a:solidFill>
                  <a:srgbClr val="FF0000"/>
                </a:solidFill>
                <a:latin typeface="微软雅黑" panose="020B0503020204020204" charset="-122"/>
                <a:ea typeface="微软雅黑" panose="020B0503020204020204" charset="-122"/>
                <a:cs typeface="微软雅黑" panose="020B0503020204020204" charset="-122"/>
              </a:rPr>
              <a:t>不可编辑，仅展示，自动带出费用类型为企业滴滴的金额之和；</a:t>
            </a:r>
            <a:endParaRPr lang="en-US" altLang="zh-CN" sz="1200" dirty="0">
              <a:solidFill>
                <a:srgbClr val="FF0000"/>
              </a:solidFill>
              <a:latin typeface="微软雅黑" panose="020B0503020204020204" charset="-122"/>
              <a:ea typeface="微软雅黑" panose="020B0503020204020204" charset="-122"/>
              <a:cs typeface="微软雅黑" panose="020B0503020204020204" charset="-122"/>
            </a:endParaRPr>
          </a:p>
          <a:p>
            <a:pPr marL="342900" indent="-342900">
              <a:lnSpc>
                <a:spcPct val="150000"/>
              </a:lnSpc>
              <a:spcBef>
                <a:spcPts val="600"/>
              </a:spcBef>
              <a:buFont typeface="+mj-lt"/>
              <a:buAutoNum type="arabicPeriod"/>
            </a:pPr>
            <a:r>
              <a:rPr lang="zh-CN" altLang="en-US" sz="1200" b="1" dirty="0">
                <a:latin typeface="微软雅黑" panose="020B0503020204020204" charset="-122"/>
                <a:ea typeface="微软雅黑" panose="020B0503020204020204" charset="-122"/>
                <a:cs typeface="微软雅黑" panose="020B0503020204020204" charset="-122"/>
              </a:rPr>
              <a:t>企业美团总预算：</a:t>
            </a:r>
            <a:r>
              <a:rPr lang="zh-CN" altLang="en-US" sz="1200" dirty="0">
                <a:latin typeface="微软雅黑" panose="020B0503020204020204" charset="-122"/>
                <a:ea typeface="微软雅黑" panose="020B0503020204020204" charset="-122"/>
                <a:cs typeface="微软雅黑" panose="020B0503020204020204" charset="-122"/>
              </a:rPr>
              <a:t>仅</a:t>
            </a:r>
            <a:r>
              <a:rPr lang="en-US" altLang="zh-CN" sz="1200" dirty="0">
                <a:latin typeface="微软雅黑" panose="020B0503020204020204" charset="-122"/>
                <a:ea typeface="微软雅黑" panose="020B0503020204020204" charset="-122"/>
                <a:cs typeface="微软雅黑" panose="020B0503020204020204" charset="-122"/>
              </a:rPr>
              <a:t>[</a:t>
            </a:r>
            <a:r>
              <a:rPr lang="zh-CN" altLang="en-US" sz="1200" dirty="0">
                <a:latin typeface="微软雅黑" panose="020B0503020204020204" charset="-122"/>
                <a:ea typeface="微软雅黑" panose="020B0503020204020204" charset="-122"/>
                <a:cs typeface="微软雅黑" panose="020B0503020204020204" charset="-122"/>
              </a:rPr>
              <a:t>赞助第三方会议</a:t>
            </a:r>
            <a:r>
              <a:rPr lang="en-US" altLang="zh-CN" sz="1200" dirty="0">
                <a:latin typeface="微软雅黑" panose="020B0503020204020204" charset="-122"/>
                <a:ea typeface="微软雅黑" panose="020B0503020204020204" charset="-122"/>
                <a:cs typeface="微软雅黑" panose="020B0503020204020204" charset="-122"/>
              </a:rPr>
              <a:t>]</a:t>
            </a:r>
            <a:r>
              <a:rPr lang="zh-CN" altLang="en-US" sz="1200" dirty="0">
                <a:latin typeface="微软雅黑" panose="020B0503020204020204" charset="-122"/>
                <a:ea typeface="微软雅黑" panose="020B0503020204020204" charset="-122"/>
                <a:cs typeface="微软雅黑" panose="020B0503020204020204" charset="-122"/>
              </a:rPr>
              <a:t>、</a:t>
            </a:r>
            <a:r>
              <a:rPr lang="en-US" altLang="zh-CN" sz="1200" dirty="0">
                <a:latin typeface="微软雅黑" panose="020B0503020204020204" charset="-122"/>
                <a:ea typeface="微软雅黑" panose="020B0503020204020204" charset="-122"/>
                <a:cs typeface="微软雅黑" panose="020B0503020204020204" charset="-122"/>
              </a:rPr>
              <a:t>[</a:t>
            </a:r>
            <a:r>
              <a:rPr lang="zh-CN" altLang="en-US" sz="1200" dirty="0">
                <a:latin typeface="微软雅黑" panose="020B0503020204020204" charset="-122"/>
                <a:ea typeface="微软雅黑" panose="020B0503020204020204" charset="-122"/>
                <a:cs typeface="微软雅黑" panose="020B0503020204020204" charset="-122"/>
              </a:rPr>
              <a:t>第三方合作共管会议</a:t>
            </a:r>
            <a:r>
              <a:rPr lang="en-US" altLang="zh-CN" sz="1200" dirty="0">
                <a:latin typeface="微软雅黑" panose="020B0503020204020204" charset="-122"/>
                <a:ea typeface="微软雅黑" panose="020B0503020204020204" charset="-122"/>
                <a:cs typeface="微软雅黑" panose="020B0503020204020204" charset="-122"/>
              </a:rPr>
              <a:t>]</a:t>
            </a:r>
            <a:r>
              <a:rPr lang="zh-CN" altLang="en-US" sz="1200" dirty="0">
                <a:latin typeface="微软雅黑" panose="020B0503020204020204" charset="-122"/>
                <a:ea typeface="微软雅黑" panose="020B0503020204020204" charset="-122"/>
                <a:cs typeface="微软雅黑" panose="020B0503020204020204" charset="-122"/>
              </a:rPr>
              <a:t>、</a:t>
            </a:r>
            <a:r>
              <a:rPr lang="en-US" altLang="zh-CN" sz="1200" dirty="0">
                <a:latin typeface="微软雅黑" panose="020B0503020204020204" charset="-122"/>
                <a:ea typeface="微软雅黑" panose="020B0503020204020204" charset="-122"/>
                <a:cs typeface="微软雅黑" panose="020B0503020204020204" charset="-122"/>
              </a:rPr>
              <a:t>[</a:t>
            </a:r>
            <a:r>
              <a:rPr lang="zh-CN" altLang="en-US" sz="1200" dirty="0">
                <a:latin typeface="微软雅黑" panose="020B0503020204020204" charset="-122"/>
                <a:ea typeface="微软雅黑" panose="020B0503020204020204" charset="-122"/>
                <a:cs typeface="微软雅黑" panose="020B0503020204020204" charset="-122"/>
              </a:rPr>
              <a:t>支持医生参加第三方会议</a:t>
            </a:r>
            <a:r>
              <a:rPr lang="en-US" altLang="zh-CN" sz="1200" dirty="0">
                <a:latin typeface="微软雅黑" panose="020B0503020204020204" charset="-122"/>
                <a:ea typeface="微软雅黑" panose="020B0503020204020204" charset="-122"/>
                <a:cs typeface="微软雅黑" panose="020B0503020204020204" charset="-122"/>
              </a:rPr>
              <a:t>]</a:t>
            </a:r>
            <a:r>
              <a:rPr lang="zh-CN" altLang="en-US" sz="1200" dirty="0">
                <a:latin typeface="微软雅黑" panose="020B0503020204020204" charset="-122"/>
                <a:ea typeface="微软雅黑" panose="020B0503020204020204" charset="-122"/>
                <a:cs typeface="微软雅黑" panose="020B0503020204020204" charset="-122"/>
              </a:rPr>
              <a:t>出现；</a:t>
            </a:r>
            <a:r>
              <a:rPr lang="zh-CN" altLang="en-US" sz="1200" dirty="0">
                <a:solidFill>
                  <a:srgbClr val="FF0000"/>
                </a:solidFill>
                <a:latin typeface="微软雅黑" panose="020B0503020204020204" charset="-122"/>
                <a:ea typeface="微软雅黑" panose="020B0503020204020204" charset="-122"/>
                <a:cs typeface="微软雅黑" panose="020B0503020204020204" charset="-122"/>
              </a:rPr>
              <a:t>不可编辑，仅展示，自动带出费用类型为企业美团的金额之和；</a:t>
            </a:r>
            <a:endParaRPr lang="en-US" altLang="zh-CN" sz="1200" dirty="0">
              <a:solidFill>
                <a:srgbClr val="FF0000"/>
              </a:solidFill>
              <a:latin typeface="微软雅黑" panose="020B0503020204020204" charset="-122"/>
              <a:ea typeface="微软雅黑" panose="020B0503020204020204" charset="-122"/>
              <a:cs typeface="微软雅黑" panose="020B0503020204020204" charset="-122"/>
            </a:endParaRPr>
          </a:p>
          <a:p>
            <a:pPr marL="342900" indent="-342900">
              <a:lnSpc>
                <a:spcPct val="150000"/>
              </a:lnSpc>
              <a:spcBef>
                <a:spcPts val="600"/>
              </a:spcBef>
              <a:buFont typeface="+mj-lt"/>
              <a:buAutoNum type="arabicPeriod"/>
            </a:pPr>
            <a:r>
              <a:rPr lang="zh-CN" altLang="en-US" sz="1200" b="1" dirty="0">
                <a:latin typeface="微软雅黑" panose="020B0503020204020204" charset="-122"/>
                <a:ea typeface="微软雅黑" panose="020B0503020204020204" charset="-122"/>
                <a:cs typeface="微软雅黑" panose="020B0503020204020204" charset="-122"/>
              </a:rPr>
              <a:t>第三方供应商费用总预算：</a:t>
            </a:r>
            <a:r>
              <a:rPr lang="zh-CN" altLang="en-US" sz="1200" dirty="0">
                <a:latin typeface="微软雅黑" panose="020B0503020204020204" charset="-122"/>
                <a:ea typeface="微软雅黑" panose="020B0503020204020204" charset="-122"/>
                <a:cs typeface="微软雅黑" panose="020B0503020204020204" charset="-122"/>
              </a:rPr>
              <a:t>仅</a:t>
            </a:r>
            <a:r>
              <a:rPr lang="en-US" altLang="zh-CN" sz="1200" dirty="0">
                <a:latin typeface="微软雅黑" panose="020B0503020204020204" charset="-122"/>
                <a:ea typeface="微软雅黑" panose="020B0503020204020204" charset="-122"/>
                <a:cs typeface="微软雅黑" panose="020B0503020204020204" charset="-122"/>
              </a:rPr>
              <a:t>[</a:t>
            </a:r>
            <a:r>
              <a:rPr lang="zh-CN" altLang="en-US" sz="1200" dirty="0">
                <a:latin typeface="微软雅黑" panose="020B0503020204020204" charset="-122"/>
                <a:ea typeface="微软雅黑" panose="020B0503020204020204" charset="-122"/>
                <a:cs typeface="微软雅黑" panose="020B0503020204020204" charset="-122"/>
              </a:rPr>
              <a:t>赞助第三方会议</a:t>
            </a:r>
            <a:r>
              <a:rPr lang="en-US" altLang="zh-CN" sz="1200" dirty="0">
                <a:latin typeface="微软雅黑" panose="020B0503020204020204" charset="-122"/>
                <a:ea typeface="微软雅黑" panose="020B0503020204020204" charset="-122"/>
                <a:cs typeface="微软雅黑" panose="020B0503020204020204" charset="-122"/>
              </a:rPr>
              <a:t>]</a:t>
            </a:r>
            <a:r>
              <a:rPr lang="zh-CN" altLang="en-US" sz="1200" dirty="0">
                <a:latin typeface="微软雅黑" panose="020B0503020204020204" charset="-122"/>
                <a:ea typeface="微软雅黑" panose="020B0503020204020204" charset="-122"/>
                <a:cs typeface="微软雅黑" panose="020B0503020204020204" charset="-122"/>
              </a:rPr>
              <a:t>、</a:t>
            </a:r>
            <a:r>
              <a:rPr lang="en-US" altLang="zh-CN" sz="1200" dirty="0">
                <a:latin typeface="微软雅黑" panose="020B0503020204020204" charset="-122"/>
                <a:ea typeface="微软雅黑" panose="020B0503020204020204" charset="-122"/>
                <a:cs typeface="微软雅黑" panose="020B0503020204020204" charset="-122"/>
              </a:rPr>
              <a:t>[</a:t>
            </a:r>
            <a:r>
              <a:rPr lang="zh-CN" altLang="en-US" sz="1200" dirty="0">
                <a:latin typeface="微软雅黑" panose="020B0503020204020204" charset="-122"/>
                <a:ea typeface="微软雅黑" panose="020B0503020204020204" charset="-122"/>
                <a:cs typeface="微软雅黑" panose="020B0503020204020204" charset="-122"/>
              </a:rPr>
              <a:t>第三方合作共管会议</a:t>
            </a:r>
            <a:r>
              <a:rPr lang="en-US" altLang="zh-CN" sz="1200" dirty="0">
                <a:latin typeface="微软雅黑" panose="020B0503020204020204" charset="-122"/>
                <a:ea typeface="微软雅黑" panose="020B0503020204020204" charset="-122"/>
                <a:cs typeface="微软雅黑" panose="020B0503020204020204" charset="-122"/>
              </a:rPr>
              <a:t>]</a:t>
            </a:r>
            <a:r>
              <a:rPr lang="zh-CN" altLang="en-US" sz="1200" dirty="0">
                <a:latin typeface="微软雅黑" panose="020B0503020204020204" charset="-122"/>
                <a:ea typeface="微软雅黑" panose="020B0503020204020204" charset="-122"/>
                <a:cs typeface="微软雅黑" panose="020B0503020204020204" charset="-122"/>
              </a:rPr>
              <a:t>、</a:t>
            </a:r>
            <a:r>
              <a:rPr lang="en-US" altLang="zh-CN" sz="1200" dirty="0">
                <a:latin typeface="微软雅黑" panose="020B0503020204020204" charset="-122"/>
                <a:ea typeface="微软雅黑" panose="020B0503020204020204" charset="-122"/>
                <a:cs typeface="微软雅黑" panose="020B0503020204020204" charset="-122"/>
              </a:rPr>
              <a:t>[</a:t>
            </a:r>
            <a:r>
              <a:rPr lang="zh-CN" altLang="en-US" sz="1200" dirty="0">
                <a:latin typeface="微软雅黑" panose="020B0503020204020204" charset="-122"/>
                <a:ea typeface="微软雅黑" panose="020B0503020204020204" charset="-122"/>
                <a:cs typeface="微软雅黑" panose="020B0503020204020204" charset="-122"/>
              </a:rPr>
              <a:t>支持医生参加第三方会议</a:t>
            </a:r>
            <a:r>
              <a:rPr lang="en-US" altLang="zh-CN" sz="1200" dirty="0">
                <a:latin typeface="微软雅黑" panose="020B0503020204020204" charset="-122"/>
                <a:ea typeface="微软雅黑" panose="020B0503020204020204" charset="-122"/>
                <a:cs typeface="微软雅黑" panose="020B0503020204020204" charset="-122"/>
              </a:rPr>
              <a:t>]</a:t>
            </a:r>
            <a:r>
              <a:rPr lang="zh-CN" altLang="en-US" sz="1200" dirty="0">
                <a:latin typeface="微软雅黑" panose="020B0503020204020204" charset="-122"/>
                <a:ea typeface="微软雅黑" panose="020B0503020204020204" charset="-122"/>
                <a:cs typeface="微软雅黑" panose="020B0503020204020204" charset="-122"/>
              </a:rPr>
              <a:t>出现；</a:t>
            </a:r>
            <a:r>
              <a:rPr lang="zh-CN" altLang="en-US" sz="1200" dirty="0">
                <a:solidFill>
                  <a:srgbClr val="FF0000"/>
                </a:solidFill>
                <a:latin typeface="微软雅黑" panose="020B0503020204020204" charset="-122"/>
                <a:ea typeface="微软雅黑" panose="020B0503020204020204" charset="-122"/>
                <a:cs typeface="微软雅黑" panose="020B0503020204020204" charset="-122"/>
              </a:rPr>
              <a:t>不可编辑，仅展示，自动带出费用类型为第三方供应商的金额之和；</a:t>
            </a:r>
            <a:endParaRPr lang="en-US" altLang="zh-CN" sz="1200" dirty="0">
              <a:solidFill>
                <a:srgbClr val="FF0000"/>
              </a:solidFill>
              <a:latin typeface="微软雅黑" panose="020B0503020204020204" charset="-122"/>
              <a:ea typeface="微软雅黑" panose="020B0503020204020204" charset="-122"/>
              <a:cs typeface="微软雅黑" panose="020B0503020204020204" charset="-122"/>
            </a:endParaRPr>
          </a:p>
          <a:p>
            <a:pPr marL="342900" indent="-342900">
              <a:lnSpc>
                <a:spcPct val="150000"/>
              </a:lnSpc>
              <a:spcBef>
                <a:spcPts val="600"/>
              </a:spcBef>
              <a:buFont typeface="+mj-lt"/>
              <a:buAutoNum type="arabicPeriod"/>
            </a:pPr>
            <a:r>
              <a:rPr lang="zh-CN" altLang="en-US" sz="1200" b="1" dirty="0">
                <a:latin typeface="微软雅黑" panose="020B0503020204020204" charset="-122"/>
                <a:ea typeface="微软雅黑" panose="020B0503020204020204" charset="-122"/>
                <a:cs typeface="微软雅黑" panose="020B0503020204020204" charset="-122"/>
              </a:rPr>
              <a:t>资助总金额：</a:t>
            </a:r>
            <a:r>
              <a:rPr lang="zh-CN" altLang="en-US" sz="1200" dirty="0">
                <a:latin typeface="微软雅黑" panose="020B0503020204020204" charset="-122"/>
                <a:ea typeface="微软雅黑" panose="020B0503020204020204" charset="-122"/>
                <a:cs typeface="微软雅黑" panose="020B0503020204020204" charset="-122"/>
              </a:rPr>
              <a:t>仅</a:t>
            </a:r>
            <a:r>
              <a:rPr lang="en-US" altLang="zh-CN" sz="1200" dirty="0">
                <a:latin typeface="微软雅黑" panose="020B0503020204020204" charset="-122"/>
                <a:ea typeface="微软雅黑" panose="020B0503020204020204" charset="-122"/>
                <a:cs typeface="微软雅黑" panose="020B0503020204020204" charset="-122"/>
              </a:rPr>
              <a:t>[</a:t>
            </a:r>
            <a:r>
              <a:rPr lang="zh-CN" altLang="en-US" sz="1200" dirty="0">
                <a:latin typeface="微软雅黑" panose="020B0503020204020204" charset="-122"/>
                <a:ea typeface="微软雅黑" panose="020B0503020204020204" charset="-122"/>
                <a:cs typeface="微软雅黑" panose="020B0503020204020204" charset="-122"/>
              </a:rPr>
              <a:t>资助</a:t>
            </a:r>
            <a:r>
              <a:rPr lang="en-US" altLang="zh-CN" sz="1200" dirty="0">
                <a:latin typeface="微软雅黑" panose="020B0503020204020204" charset="-122"/>
                <a:ea typeface="微软雅黑" panose="020B0503020204020204" charset="-122"/>
                <a:cs typeface="微软雅黑" panose="020B0503020204020204" charset="-122"/>
              </a:rPr>
              <a:t>]</a:t>
            </a:r>
            <a:r>
              <a:rPr lang="zh-CN" altLang="en-US" sz="1200" dirty="0">
                <a:latin typeface="微软雅黑" panose="020B0503020204020204" charset="-122"/>
                <a:ea typeface="微软雅黑" panose="020B0503020204020204" charset="-122"/>
                <a:cs typeface="微软雅黑" panose="020B0503020204020204" charset="-122"/>
              </a:rPr>
              <a:t>出现；</a:t>
            </a:r>
            <a:r>
              <a:rPr lang="zh-CN" altLang="en-US" sz="1200" dirty="0">
                <a:solidFill>
                  <a:srgbClr val="FF0000"/>
                </a:solidFill>
                <a:latin typeface="微软雅黑" panose="020B0503020204020204" charset="-122"/>
                <a:ea typeface="微软雅黑" panose="020B0503020204020204" charset="-122"/>
                <a:cs typeface="微软雅黑" panose="020B0503020204020204" charset="-122"/>
              </a:rPr>
              <a:t>不可编辑，仅展示，自动带出费用类型为资助总金额的金额之和；</a:t>
            </a:r>
            <a:endParaRPr lang="en-US" altLang="zh-CN" sz="1200" dirty="0">
              <a:solidFill>
                <a:srgbClr val="FF0000"/>
              </a:solidFill>
              <a:latin typeface="微软雅黑" panose="020B0503020204020204" charset="-122"/>
              <a:ea typeface="微软雅黑" panose="020B0503020204020204" charset="-122"/>
              <a:cs typeface="微软雅黑" panose="020B0503020204020204" charset="-122"/>
            </a:endParaRPr>
          </a:p>
          <a:p>
            <a:pPr marL="342900" indent="-342900">
              <a:lnSpc>
                <a:spcPct val="150000"/>
              </a:lnSpc>
              <a:spcBef>
                <a:spcPts val="600"/>
              </a:spcBef>
              <a:buFont typeface="+mj-lt"/>
              <a:buAutoNum type="arabicPeriod"/>
            </a:pPr>
            <a:r>
              <a:rPr lang="zh-CN" altLang="en-US" sz="1200" b="1" dirty="0">
                <a:latin typeface="微软雅黑" panose="020B0503020204020204" charset="-122"/>
                <a:ea typeface="微软雅黑" panose="020B0503020204020204" charset="-122"/>
                <a:cs typeface="微软雅黑" panose="020B0503020204020204" charset="-122"/>
              </a:rPr>
              <a:t>捐赠总金额：</a:t>
            </a:r>
            <a:r>
              <a:rPr lang="zh-CN" altLang="en-US" sz="1200" dirty="0">
                <a:latin typeface="微软雅黑" panose="020B0503020204020204" charset="-122"/>
                <a:ea typeface="微软雅黑" panose="020B0503020204020204" charset="-122"/>
                <a:cs typeface="微软雅黑" panose="020B0503020204020204" charset="-122"/>
              </a:rPr>
              <a:t>仅</a:t>
            </a:r>
            <a:r>
              <a:rPr lang="en-US" altLang="zh-CN" sz="1200" dirty="0">
                <a:latin typeface="微软雅黑" panose="020B0503020204020204" charset="-122"/>
                <a:ea typeface="微软雅黑" panose="020B0503020204020204" charset="-122"/>
                <a:cs typeface="微软雅黑" panose="020B0503020204020204" charset="-122"/>
              </a:rPr>
              <a:t>[</a:t>
            </a:r>
            <a:r>
              <a:rPr lang="zh-CN" altLang="en-US" sz="1200" dirty="0">
                <a:latin typeface="微软雅黑" panose="020B0503020204020204" charset="-122"/>
                <a:ea typeface="微软雅黑" panose="020B0503020204020204" charset="-122"/>
                <a:cs typeface="微软雅黑" panose="020B0503020204020204" charset="-122"/>
              </a:rPr>
              <a:t>捐赠</a:t>
            </a:r>
            <a:r>
              <a:rPr lang="en-US" altLang="zh-CN" sz="1200" dirty="0">
                <a:latin typeface="微软雅黑" panose="020B0503020204020204" charset="-122"/>
                <a:ea typeface="微软雅黑" panose="020B0503020204020204" charset="-122"/>
                <a:cs typeface="微软雅黑" panose="020B0503020204020204" charset="-122"/>
              </a:rPr>
              <a:t>]</a:t>
            </a:r>
            <a:r>
              <a:rPr lang="zh-CN" altLang="en-US" sz="1200" dirty="0">
                <a:latin typeface="微软雅黑" panose="020B0503020204020204" charset="-122"/>
                <a:ea typeface="微软雅黑" panose="020B0503020204020204" charset="-122"/>
                <a:cs typeface="微软雅黑" panose="020B0503020204020204" charset="-122"/>
              </a:rPr>
              <a:t>出现；</a:t>
            </a:r>
            <a:r>
              <a:rPr lang="zh-CN" altLang="en-US" sz="1200" dirty="0">
                <a:solidFill>
                  <a:srgbClr val="FF0000"/>
                </a:solidFill>
                <a:latin typeface="微软雅黑" panose="020B0503020204020204" charset="-122"/>
                <a:ea typeface="微软雅黑" panose="020B0503020204020204" charset="-122"/>
                <a:cs typeface="微软雅黑" panose="020B0503020204020204" charset="-122"/>
              </a:rPr>
              <a:t>不可编辑，仅展示，自动带出费用类型为捐赠总金额的金额之和；</a:t>
            </a:r>
            <a:endParaRPr lang="en-US" altLang="zh-CN" sz="1200" dirty="0">
              <a:solidFill>
                <a:srgbClr val="FF0000"/>
              </a:solidFill>
              <a:latin typeface="微软雅黑" panose="020B0503020204020204" charset="-122"/>
              <a:ea typeface="微软雅黑" panose="020B0503020204020204" charset="-122"/>
              <a:cs typeface="微软雅黑" panose="020B0503020204020204" charset="-122"/>
            </a:endParaRPr>
          </a:p>
          <a:p>
            <a:pPr marL="342900" indent="-342900">
              <a:lnSpc>
                <a:spcPct val="150000"/>
              </a:lnSpc>
              <a:spcBef>
                <a:spcPts val="600"/>
              </a:spcBef>
              <a:buFont typeface="+mj-lt"/>
              <a:buAutoNum type="arabicPeriod"/>
            </a:pPr>
            <a:r>
              <a:rPr lang="zh-CN" altLang="en-US" sz="1200" b="1" dirty="0">
                <a:latin typeface="微软雅黑" panose="020B0503020204020204" charset="-122"/>
                <a:ea typeface="微软雅黑" panose="020B0503020204020204" charset="-122"/>
                <a:cs typeface="微软雅黑" panose="020B0503020204020204" charset="-122"/>
              </a:rPr>
              <a:t>添加供应商：</a:t>
            </a:r>
            <a:r>
              <a:rPr lang="zh-CN" altLang="en-US" sz="1200" dirty="0">
                <a:latin typeface="微软雅黑" panose="020B0503020204020204" charset="-122"/>
                <a:ea typeface="微软雅黑" panose="020B0503020204020204" charset="-122"/>
                <a:cs typeface="微软雅黑" panose="020B0503020204020204" charset="-122"/>
              </a:rPr>
              <a:t>仅</a:t>
            </a:r>
            <a:r>
              <a:rPr lang="en-US" altLang="zh-CN" sz="1200" dirty="0">
                <a:latin typeface="微软雅黑" panose="020B0503020204020204" charset="-122"/>
                <a:ea typeface="微软雅黑" panose="020B0503020204020204" charset="-122"/>
                <a:cs typeface="微软雅黑" panose="020B0503020204020204" charset="-122"/>
              </a:rPr>
              <a:t>[</a:t>
            </a:r>
            <a:r>
              <a:rPr lang="zh-CN" altLang="en-US" sz="1200" dirty="0">
                <a:latin typeface="微软雅黑" panose="020B0503020204020204" charset="-122"/>
                <a:ea typeface="微软雅黑" panose="020B0503020204020204" charset="-122"/>
                <a:cs typeface="微软雅黑" panose="020B0503020204020204" charset="-122"/>
              </a:rPr>
              <a:t>赞助第三方会议</a:t>
            </a:r>
            <a:r>
              <a:rPr lang="en-US" altLang="zh-CN" sz="1200" dirty="0">
                <a:latin typeface="微软雅黑" panose="020B0503020204020204" charset="-122"/>
                <a:ea typeface="微软雅黑" panose="020B0503020204020204" charset="-122"/>
                <a:cs typeface="微软雅黑" panose="020B0503020204020204" charset="-122"/>
              </a:rPr>
              <a:t>]</a:t>
            </a:r>
            <a:r>
              <a:rPr lang="zh-CN" altLang="en-US" sz="1200" dirty="0">
                <a:latin typeface="微软雅黑" panose="020B0503020204020204" charset="-122"/>
                <a:ea typeface="微软雅黑" panose="020B0503020204020204" charset="-122"/>
                <a:cs typeface="微软雅黑" panose="020B0503020204020204" charset="-122"/>
              </a:rPr>
              <a:t>、</a:t>
            </a:r>
            <a:r>
              <a:rPr lang="en-US" altLang="zh-CN" sz="1200" dirty="0">
                <a:latin typeface="微软雅黑" panose="020B0503020204020204" charset="-122"/>
                <a:ea typeface="微软雅黑" panose="020B0503020204020204" charset="-122"/>
                <a:cs typeface="微软雅黑" panose="020B0503020204020204" charset="-122"/>
              </a:rPr>
              <a:t>[</a:t>
            </a:r>
            <a:r>
              <a:rPr lang="zh-CN" altLang="en-US" sz="1200" dirty="0">
                <a:latin typeface="微软雅黑" panose="020B0503020204020204" charset="-122"/>
                <a:ea typeface="微软雅黑" panose="020B0503020204020204" charset="-122"/>
                <a:cs typeface="微软雅黑" panose="020B0503020204020204" charset="-122"/>
              </a:rPr>
              <a:t>第三方合作共管会议</a:t>
            </a:r>
            <a:r>
              <a:rPr lang="en-US" altLang="zh-CN" sz="1200" dirty="0">
                <a:latin typeface="微软雅黑" panose="020B0503020204020204" charset="-122"/>
                <a:ea typeface="微软雅黑" panose="020B0503020204020204" charset="-122"/>
                <a:cs typeface="微软雅黑" panose="020B0503020204020204" charset="-122"/>
              </a:rPr>
              <a:t>]</a:t>
            </a:r>
            <a:r>
              <a:rPr lang="zh-CN" altLang="en-US" sz="1200" dirty="0">
                <a:latin typeface="微软雅黑" panose="020B0503020204020204" charset="-122"/>
                <a:ea typeface="微软雅黑" panose="020B0503020204020204" charset="-122"/>
                <a:cs typeface="微软雅黑" panose="020B0503020204020204" charset="-122"/>
              </a:rPr>
              <a:t>、</a:t>
            </a:r>
            <a:r>
              <a:rPr lang="en-US" altLang="zh-CN" sz="1200" dirty="0">
                <a:latin typeface="微软雅黑" panose="020B0503020204020204" charset="-122"/>
                <a:ea typeface="微软雅黑" panose="020B0503020204020204" charset="-122"/>
                <a:cs typeface="微软雅黑" panose="020B0503020204020204" charset="-122"/>
              </a:rPr>
              <a:t>[</a:t>
            </a:r>
            <a:r>
              <a:rPr lang="zh-CN" altLang="en-US" sz="1200" dirty="0">
                <a:latin typeface="微软雅黑" panose="020B0503020204020204" charset="-122"/>
                <a:ea typeface="微软雅黑" panose="020B0503020204020204" charset="-122"/>
                <a:cs typeface="微软雅黑" panose="020B0503020204020204" charset="-122"/>
              </a:rPr>
              <a:t>支持医生参加第三方会议</a:t>
            </a:r>
            <a:r>
              <a:rPr lang="en-US" altLang="zh-CN" sz="1200" dirty="0">
                <a:latin typeface="微软雅黑" panose="020B0503020204020204" charset="-122"/>
                <a:ea typeface="微软雅黑" panose="020B0503020204020204" charset="-122"/>
                <a:cs typeface="微软雅黑" panose="020B0503020204020204" charset="-122"/>
              </a:rPr>
              <a:t>]</a:t>
            </a:r>
            <a:r>
              <a:rPr lang="zh-CN" altLang="en-US" sz="1200" dirty="0">
                <a:latin typeface="微软雅黑" panose="020B0503020204020204" charset="-122"/>
                <a:ea typeface="微软雅黑" panose="020B0503020204020204" charset="-122"/>
                <a:cs typeface="微软雅黑" panose="020B0503020204020204" charset="-122"/>
              </a:rPr>
              <a:t>出现；</a:t>
            </a:r>
            <a:r>
              <a:rPr lang="zh-CN" altLang="en-US" sz="1200" dirty="0">
                <a:solidFill>
                  <a:srgbClr val="FF0000"/>
                </a:solidFill>
                <a:latin typeface="微软雅黑" panose="020B0503020204020204" charset="-122"/>
                <a:ea typeface="微软雅黑" panose="020B0503020204020204" charset="-122"/>
                <a:cs typeface="微软雅黑" panose="020B0503020204020204" charset="-122"/>
              </a:rPr>
              <a:t>如果第三方供应商总预算大于</a:t>
            </a:r>
            <a:r>
              <a:rPr lang="en-US" altLang="zh-CN" sz="1200" dirty="0">
                <a:solidFill>
                  <a:srgbClr val="FF0000"/>
                </a:solidFill>
                <a:latin typeface="微软雅黑" panose="020B0503020204020204" charset="-122"/>
                <a:ea typeface="微软雅黑" panose="020B0503020204020204" charset="-122"/>
                <a:cs typeface="微软雅黑" panose="020B0503020204020204" charset="-122"/>
              </a:rPr>
              <a:t>0</a:t>
            </a:r>
            <a:r>
              <a:rPr lang="zh-CN" altLang="en-US" sz="1200" dirty="0">
                <a:solidFill>
                  <a:srgbClr val="FF0000"/>
                </a:solidFill>
                <a:latin typeface="微软雅黑" panose="020B0503020204020204" charset="-122"/>
                <a:ea typeface="微软雅黑" panose="020B0503020204020204" charset="-122"/>
                <a:cs typeface="微软雅黑" panose="020B0503020204020204" charset="-122"/>
              </a:rPr>
              <a:t>，则一定要添加供应商，否则不需要添加；</a:t>
            </a:r>
            <a:endParaRPr lang="en-US" altLang="zh-CN" sz="1200" dirty="0">
              <a:solidFill>
                <a:srgbClr val="FF0000"/>
              </a:solidFill>
              <a:latin typeface="微软雅黑" panose="020B0503020204020204" charset="-122"/>
              <a:ea typeface="微软雅黑" panose="020B0503020204020204" charset="-122"/>
              <a:cs typeface="微软雅黑" panose="020B0503020204020204" charset="-122"/>
            </a:endParaRPr>
          </a:p>
          <a:p>
            <a:pPr marL="342900" indent="-342900">
              <a:lnSpc>
                <a:spcPct val="150000"/>
              </a:lnSpc>
              <a:spcBef>
                <a:spcPts val="600"/>
              </a:spcBef>
              <a:buFont typeface="+mj-lt"/>
              <a:buAutoNum type="arabicPeriod"/>
            </a:pPr>
            <a:r>
              <a:rPr lang="zh-CN" altLang="en-US" sz="1200" b="1" dirty="0">
                <a:latin typeface="微软雅黑" panose="020B0503020204020204" charset="-122"/>
                <a:ea typeface="微软雅黑" panose="020B0503020204020204" charset="-122"/>
                <a:cs typeface="微软雅黑" panose="020B0503020204020204" charset="-122"/>
              </a:rPr>
              <a:t>预计金额：</a:t>
            </a:r>
            <a:r>
              <a:rPr lang="zh-CN" altLang="en-US" sz="1200" dirty="0">
                <a:solidFill>
                  <a:srgbClr val="FF0000"/>
                </a:solidFill>
                <a:latin typeface="微软雅黑" panose="020B0503020204020204" charset="-122"/>
                <a:ea typeface="微软雅黑" panose="020B0503020204020204" charset="-122"/>
                <a:cs typeface="微软雅黑" panose="020B0503020204020204" charset="-122"/>
              </a:rPr>
              <a:t>预计金额合计一定要等于第三方供应商总预算；</a:t>
            </a:r>
            <a:endParaRPr lang="en-US" altLang="zh-CN" sz="1200" dirty="0">
              <a:solidFill>
                <a:srgbClr val="FF0000"/>
              </a:solidFill>
              <a:latin typeface="微软雅黑" panose="020B0503020204020204" charset="-122"/>
              <a:ea typeface="微软雅黑" panose="020B0503020204020204" charset="-122"/>
              <a:cs typeface="微软雅黑" panose="020B0503020204020204" charset="-122"/>
            </a:endParaRPr>
          </a:p>
          <a:p>
            <a:endParaRPr lang="en-US" altLang="zh-CN" sz="1200" dirty="0">
              <a:latin typeface="微软雅黑" panose="020B0503020204020204" charset="-122"/>
              <a:ea typeface="微软雅黑" panose="020B0503020204020204" charset="-122"/>
              <a:cs typeface="微软雅黑" panose="020B0503020204020204" charset="-122"/>
            </a:endParaRPr>
          </a:p>
          <a:p>
            <a:pPr algn="l">
              <a:lnSpc>
                <a:spcPct val="150000"/>
              </a:lnSpc>
              <a:spcBef>
                <a:spcPts val="600"/>
              </a:spcBef>
              <a:buClrTx/>
              <a:buSzTx/>
            </a:pPr>
            <a:endParaRPr lang="zh-CN" altLang="en-US" sz="1200" b="1" dirty="0">
              <a:solidFill>
                <a:srgbClr val="FF0000"/>
              </a:solidFill>
              <a:latin typeface="微软雅黑" panose="020B0503020204020204" charset="-122"/>
              <a:ea typeface="微软雅黑" panose="020B0503020204020204" charset="-122"/>
              <a:sym typeface="+mn-ea"/>
            </a:endParaRPr>
          </a:p>
        </p:txBody>
      </p:sp>
      <p:pic>
        <p:nvPicPr>
          <p:cNvPr id="9" name="图片 8" descr="图形用户界面, 文本, 应用程序&#10;&#10;AI 生成的内容可能不正确。">
            <a:extLst>
              <a:ext uri="{FF2B5EF4-FFF2-40B4-BE49-F238E27FC236}">
                <a16:creationId xmlns:a16="http://schemas.microsoft.com/office/drawing/2014/main" id="{211DA99B-1967-8F49-923B-78A4F30C9DDA}"/>
              </a:ext>
            </a:extLst>
          </p:cNvPr>
          <p:cNvPicPr>
            <a:picLocks noChangeAspect="1"/>
          </p:cNvPicPr>
          <p:nvPr/>
        </p:nvPicPr>
        <p:blipFill>
          <a:blip r:embed="rId3"/>
          <a:stretch>
            <a:fillRect/>
          </a:stretch>
        </p:blipFill>
        <p:spPr>
          <a:xfrm>
            <a:off x="564945" y="973677"/>
            <a:ext cx="3149673" cy="6480000"/>
          </a:xfrm>
          <a:prstGeom prst="rect">
            <a:avLst/>
          </a:prstGeom>
          <a:ln>
            <a:solidFill>
              <a:schemeClr val="bg1">
                <a:lumMod val="95000"/>
              </a:schemeClr>
            </a:solidFill>
          </a:ln>
        </p:spPr>
      </p:pic>
      <p:pic>
        <p:nvPicPr>
          <p:cNvPr id="10" name="图片 9" descr="图形用户界面, 文本, 应用程序, 电子邮件&#10;&#10;AI 生成的内容可能不正确。">
            <a:extLst>
              <a:ext uri="{FF2B5EF4-FFF2-40B4-BE49-F238E27FC236}">
                <a16:creationId xmlns:a16="http://schemas.microsoft.com/office/drawing/2014/main" id="{CBAD6CBF-570E-D024-E65A-9A4580154098}"/>
              </a:ext>
            </a:extLst>
          </p:cNvPr>
          <p:cNvPicPr>
            <a:picLocks noChangeAspect="1"/>
          </p:cNvPicPr>
          <p:nvPr/>
        </p:nvPicPr>
        <p:blipFill>
          <a:blip r:embed="rId4"/>
          <a:stretch>
            <a:fillRect/>
          </a:stretch>
        </p:blipFill>
        <p:spPr>
          <a:xfrm>
            <a:off x="3907378" y="973677"/>
            <a:ext cx="3149673" cy="6480000"/>
          </a:xfrm>
          <a:prstGeom prst="rect">
            <a:avLst/>
          </a:prstGeom>
          <a:ln>
            <a:solidFill>
              <a:schemeClr val="bg1">
                <a:lumMod val="95000"/>
              </a:schemeClr>
            </a:solidFill>
          </a:ln>
        </p:spPr>
      </p:pic>
    </p:spTree>
    <p:extLst>
      <p:ext uri="{BB962C8B-B14F-4D97-AF65-F5344CB8AC3E}">
        <p14:creationId xmlns:p14="http://schemas.microsoft.com/office/powerpoint/2010/main" val="23584162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a:latin typeface="微软雅黑" panose="020B0503020204020204" charset="-122"/>
                <a:ea typeface="微软雅黑" panose="020B0503020204020204" charset="-122"/>
                <a:cs typeface="微软雅黑" panose="020B0503020204020204" charset="-122"/>
                <a:sym typeface="+mn-ea"/>
              </a:rPr>
              <a:t>云顶新</a:t>
            </a:r>
            <a:r>
              <a:rPr lang="en-US" altLang="zh-CN">
                <a:latin typeface="微软雅黑" panose="020B0503020204020204" charset="-122"/>
                <a:ea typeface="微软雅黑" panose="020B0503020204020204" charset="-122"/>
                <a:cs typeface="微软雅黑" panose="020B0503020204020204" charset="-122"/>
                <a:sym typeface="+mn-ea"/>
              </a:rPr>
              <a:t>EVENT-</a:t>
            </a:r>
            <a:r>
              <a:rPr lang="zh-CN" altLang="en-US">
                <a:latin typeface="微软雅黑" panose="020B0503020204020204" charset="-122"/>
                <a:ea typeface="微软雅黑" panose="020B0503020204020204" charset="-122"/>
                <a:cs typeface="微软雅黑" panose="020B0503020204020204" charset="-122"/>
                <a:sym typeface="+mn-ea"/>
              </a:rPr>
              <a:t>移动端进入系统流程</a:t>
            </a:r>
            <a:endParaRPr lang="zh-CN" altLang="en-US">
              <a:latin typeface="微软雅黑" panose="020B0503020204020204" charset="-122"/>
              <a:ea typeface="微软雅黑" panose="020B0503020204020204" charset="-122"/>
              <a:cs typeface="微软雅黑" panose="020B0503020204020204" charset="-122"/>
            </a:endParaRPr>
          </a:p>
        </p:txBody>
      </p:sp>
      <p:sp>
        <p:nvSpPr>
          <p:cNvPr id="2" name="灯片编号占位符 1"/>
          <p:cNvSpPr>
            <a:spLocks noGrp="1"/>
          </p:cNvSpPr>
          <p:nvPr>
            <p:ph type="sldNum" sz="quarter" idx="7"/>
          </p:nvPr>
        </p:nvSpPr>
        <p:spPr/>
        <p:txBody>
          <a:bodyPr/>
          <a:lstStyle/>
          <a:p>
            <a:pPr marL="25400">
              <a:lnSpc>
                <a:spcPts val="1240"/>
              </a:lnSpc>
            </a:pPr>
            <a:fld id="{81D60167-4931-47E6-BA6A-407CBD079E47}" type="slidenum">
              <a:rPr dirty="0"/>
              <a:t>8</a:t>
            </a:fld>
            <a:endParaRPr dirty="0"/>
          </a:p>
        </p:txBody>
      </p:sp>
      <p:sp>
        <p:nvSpPr>
          <p:cNvPr id="4" name="textbox 32"/>
          <p:cNvSpPr/>
          <p:nvPr>
            <p:custDataLst>
              <p:tags r:id="rId1"/>
            </p:custDataLst>
          </p:nvPr>
        </p:nvSpPr>
        <p:spPr>
          <a:xfrm>
            <a:off x="4511675" y="1994535"/>
            <a:ext cx="8761730" cy="1428750"/>
          </a:xfrm>
          <a:prstGeom prst="rect">
            <a:avLst/>
          </a:prstGeom>
        </p:spPr>
        <p:txBody>
          <a:bodyPr vert="horz" wrap="square" lIns="0" tIns="0" rIns="0" bIns="0"/>
          <a:lstStyle/>
          <a:p>
            <a:pPr algn="l" rtl="0" eaLnBrk="0">
              <a:lnSpc>
                <a:spcPct val="84000"/>
              </a:lnSpc>
            </a:pPr>
            <a:endParaRPr lang="en-US" altLang="en-US" sz="1050" dirty="0">
              <a:latin typeface="微软雅黑" panose="020B0503020204020204" charset="-122"/>
              <a:ea typeface="微软雅黑" panose="020B0503020204020204" charset="-122"/>
              <a:cs typeface="微软雅黑" panose="020B0503020204020204" charset="-122"/>
            </a:endParaRPr>
          </a:p>
          <a:p>
            <a:pPr algn="l" rtl="0" eaLnBrk="0">
              <a:lnSpc>
                <a:spcPct val="84000"/>
              </a:lnSpc>
            </a:pPr>
            <a:endParaRPr lang="en-US" altLang="en-US" sz="2000" dirty="0">
              <a:latin typeface="微软雅黑" panose="020B0503020204020204" charset="-122"/>
              <a:ea typeface="微软雅黑" panose="020B0503020204020204" charset="-122"/>
              <a:cs typeface="微软雅黑" panose="020B0503020204020204" charset="-122"/>
            </a:endParaRPr>
          </a:p>
          <a:p>
            <a:pPr marL="31750" algn="l" rtl="0" eaLnBrk="0">
              <a:lnSpc>
                <a:spcPct val="128000"/>
              </a:lnSpc>
              <a:spcBef>
                <a:spcPts val="5"/>
              </a:spcBef>
            </a:pPr>
            <a:r>
              <a:rPr lang="en-US" altLang="zh-CN" sz="2000" b="1"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mn-ea"/>
              </a:rPr>
              <a:t>1</a:t>
            </a:r>
            <a:r>
              <a:rPr lang="zh-CN" altLang="en-US" sz="2000" b="1"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mn-ea"/>
              </a:rPr>
              <a:t>）点击</a:t>
            </a:r>
            <a:r>
              <a:rPr lang="en-US" altLang="zh-CN" sz="2000" b="1"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mn-ea"/>
              </a:rPr>
              <a:t>”</a:t>
            </a:r>
            <a:r>
              <a:rPr lang="zh-CN" altLang="en-US" sz="2000" b="1"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mn-ea"/>
              </a:rPr>
              <a:t>个人敏感信息授权管理</a:t>
            </a:r>
            <a:r>
              <a:rPr lang="en-US" altLang="zh-CN" sz="2000" b="1"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mn-ea"/>
              </a:rPr>
              <a:t>”</a:t>
            </a:r>
            <a:endParaRPr lang="zh-CN" altLang="en-US" sz="2000" b="1"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mn-ea"/>
            </a:endParaRPr>
          </a:p>
          <a:p>
            <a:pPr marL="31750" algn="l" rtl="0" eaLnBrk="0">
              <a:lnSpc>
                <a:spcPct val="128000"/>
              </a:lnSpc>
              <a:spcBef>
                <a:spcPts val="5"/>
              </a:spcBef>
            </a:pPr>
            <a:endParaRPr lang="zh-CN" altLang="en-US" sz="2000" b="1"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mn-ea"/>
            </a:endParaRPr>
          </a:p>
        </p:txBody>
      </p:sp>
      <p:sp>
        <p:nvSpPr>
          <p:cNvPr id="6" name="textbox 32"/>
          <p:cNvSpPr/>
          <p:nvPr>
            <p:custDataLst>
              <p:tags r:id="rId2"/>
            </p:custDataLst>
          </p:nvPr>
        </p:nvSpPr>
        <p:spPr>
          <a:xfrm>
            <a:off x="4511675" y="3495675"/>
            <a:ext cx="8809990" cy="802640"/>
          </a:xfrm>
          <a:prstGeom prst="rect">
            <a:avLst/>
          </a:prstGeom>
        </p:spPr>
        <p:txBody>
          <a:bodyPr vert="horz" wrap="square" lIns="0" tIns="0" rIns="0" bIns="0"/>
          <a:lstStyle/>
          <a:p>
            <a:pPr algn="l" rtl="0" eaLnBrk="0">
              <a:lnSpc>
                <a:spcPct val="84000"/>
              </a:lnSpc>
            </a:pPr>
            <a:endParaRPr lang="zh-CN" altLang="en-US" sz="2000" b="1"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mn-ea"/>
            </a:endParaRPr>
          </a:p>
        </p:txBody>
      </p:sp>
      <p:pic>
        <p:nvPicPr>
          <p:cNvPr id="8" name="图片 7"/>
          <p:cNvPicPr>
            <a:picLocks noChangeAspect="1"/>
          </p:cNvPicPr>
          <p:nvPr/>
        </p:nvPicPr>
        <p:blipFill>
          <a:blip r:embed="rId4"/>
          <a:stretch>
            <a:fillRect/>
          </a:stretch>
        </p:blipFill>
        <p:spPr>
          <a:xfrm>
            <a:off x="564833" y="1042670"/>
            <a:ext cx="3043549" cy="6728400"/>
          </a:xfrm>
          <a:prstGeom prst="rect">
            <a:avLst/>
          </a:prstGeom>
          <a:ln>
            <a:solidFill>
              <a:schemeClr val="bg1">
                <a:lumMod val="95000"/>
              </a:schemeClr>
            </a:solidFill>
          </a:ln>
        </p:spPr>
      </p:pic>
      <p:sp>
        <p:nvSpPr>
          <p:cNvPr id="19" name="1"/>
          <p:cNvSpPr/>
          <p:nvPr/>
        </p:nvSpPr>
        <p:spPr>
          <a:xfrm>
            <a:off x="2339191" y="6791350"/>
            <a:ext cx="185889" cy="190470"/>
          </a:xfrm>
          <a:prstGeom prst="ellipse">
            <a:avLst/>
          </a:prstGeom>
          <a:solidFill>
            <a:srgbClr val="FF5353"/>
          </a:solidFill>
          <a:ln w="12700">
            <a:miter lim="400000"/>
          </a:ln>
          <a:effectLst>
            <a:outerShdw blurRad="63500" dist="25400" dir="5400000" rotWithShape="0">
              <a:srgbClr val="000000">
                <a:alpha val="50000"/>
              </a:srgbClr>
            </a:outerShdw>
          </a:effectLst>
        </p:spPr>
        <p:txBody>
          <a:bodyPr lIns="0" tIns="0" rIns="0" bIns="0" anchor="ctr"/>
          <a:lstStyle>
            <a:lvl1pPr algn="ctr">
              <a:defRPr sz="3200" b="0">
                <a:solidFill>
                  <a:srgbClr val="FFFFFF"/>
                </a:solidFill>
                <a:latin typeface="+mn-lt"/>
                <a:ea typeface="+mn-ea"/>
                <a:cs typeface="+mn-cs"/>
                <a:sym typeface="Helvetica Neue Medium" panose="02000503000000020004"/>
              </a:defRPr>
            </a:lvl1pPr>
          </a:lstStyle>
          <a:p>
            <a:r>
              <a:rPr sz="1100" dirty="0">
                <a:latin typeface="微软雅黑" panose="020B0503020204020204" charset="-122"/>
                <a:ea typeface="微软雅黑" panose="020B0503020204020204" charset="-122"/>
              </a:rPr>
              <a:t>1</a:t>
            </a: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684391-5D6F-B31F-9618-1BE50081DE79}"/>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E078CAFC-A1C3-2204-3082-E7EB73FD61B4}"/>
              </a:ext>
            </a:extLst>
          </p:cNvPr>
          <p:cNvSpPr>
            <a:spLocks noGrp="1"/>
          </p:cNvSpPr>
          <p:nvPr>
            <p:ph type="title"/>
          </p:nvPr>
        </p:nvSpPr>
        <p:spPr/>
        <p:txBody>
          <a:bodyPr/>
          <a:lstStyle/>
          <a:p>
            <a:r>
              <a:rPr lang="en-US" altLang="zh-CN" dirty="0">
                <a:latin typeface="微软雅黑" panose="020B0503020204020204" charset="-122"/>
                <a:ea typeface="微软雅黑" panose="020B0503020204020204" charset="-122"/>
                <a:cs typeface="微软雅黑" panose="020B0503020204020204" charset="-122"/>
                <a:sym typeface="+mn-ea"/>
              </a:rPr>
              <a:t>3.1 </a:t>
            </a:r>
            <a:r>
              <a:rPr lang="zh-CN" altLang="en-US" dirty="0">
                <a:latin typeface="微软雅黑" panose="020B0503020204020204" charset="-122"/>
                <a:ea typeface="微软雅黑" panose="020B0503020204020204" charset="-122"/>
                <a:cs typeface="微软雅黑" panose="020B0503020204020204" charset="-122"/>
                <a:sym typeface="+mn-ea"/>
              </a:rPr>
              <a:t>三方项目创建</a:t>
            </a:r>
            <a:r>
              <a:rPr lang="en-US" altLang="zh-CN" dirty="0">
                <a:latin typeface="微软雅黑" panose="020B0503020204020204" charset="-122"/>
                <a:ea typeface="微软雅黑" panose="020B0503020204020204" charset="-122"/>
                <a:cs typeface="微软雅黑" panose="020B0503020204020204" charset="-122"/>
                <a:sym typeface="+mn-ea"/>
              </a:rPr>
              <a:t> -</a:t>
            </a:r>
            <a:r>
              <a:rPr lang="zh-CN" altLang="en-US" dirty="0">
                <a:latin typeface="微软雅黑" panose="020B0503020204020204" charset="-122"/>
                <a:ea typeface="微软雅黑" panose="020B0503020204020204" charset="-122"/>
                <a:cs typeface="微软雅黑" panose="020B0503020204020204" charset="-122"/>
                <a:sym typeface="+mn-ea"/>
              </a:rPr>
              <a:t>填写费用信息</a:t>
            </a:r>
            <a:endParaRPr lang="zh-CN" altLang="en-US" dirty="0"/>
          </a:p>
        </p:txBody>
      </p:sp>
      <p:sp>
        <p:nvSpPr>
          <p:cNvPr id="3" name="灯片编号占位符 2">
            <a:extLst>
              <a:ext uri="{FF2B5EF4-FFF2-40B4-BE49-F238E27FC236}">
                <a16:creationId xmlns:a16="http://schemas.microsoft.com/office/drawing/2014/main" id="{A199AD2C-9EDB-D47A-8E22-F00DF19826B1}"/>
              </a:ext>
            </a:extLst>
          </p:cNvPr>
          <p:cNvSpPr>
            <a:spLocks noGrp="1"/>
          </p:cNvSpPr>
          <p:nvPr>
            <p:ph type="sldNum" sz="quarter" idx="7"/>
          </p:nvPr>
        </p:nvSpPr>
        <p:spPr/>
        <p:txBody>
          <a:bodyPr/>
          <a:lstStyle/>
          <a:p>
            <a:pPr marL="25400">
              <a:lnSpc>
                <a:spcPts val="1240"/>
              </a:lnSpc>
            </a:pPr>
            <a:fld id="{81D60167-4931-47E6-BA6A-407CBD079E47}" type="slidenum">
              <a:rPr dirty="0"/>
              <a:t>80</a:t>
            </a:fld>
            <a:endParaRPr dirty="0"/>
          </a:p>
        </p:txBody>
      </p:sp>
      <p:sp>
        <p:nvSpPr>
          <p:cNvPr id="5" name="文本框 4">
            <a:extLst>
              <a:ext uri="{FF2B5EF4-FFF2-40B4-BE49-F238E27FC236}">
                <a16:creationId xmlns:a16="http://schemas.microsoft.com/office/drawing/2014/main" id="{E7C9244A-D65F-364A-47A3-96A2E4EE954C}"/>
              </a:ext>
            </a:extLst>
          </p:cNvPr>
          <p:cNvSpPr txBox="1"/>
          <p:nvPr/>
        </p:nvSpPr>
        <p:spPr>
          <a:xfrm>
            <a:off x="7577847" y="1147864"/>
            <a:ext cx="6487607" cy="6086056"/>
          </a:xfrm>
          <a:prstGeom prst="rect">
            <a:avLst/>
          </a:prstGeom>
          <a:noFill/>
        </p:spPr>
        <p:txBody>
          <a:bodyPr wrap="square" rtlCol="0" anchor="t">
            <a:noAutofit/>
          </a:bodyPr>
          <a:lstStyle/>
          <a:p>
            <a:pPr marL="342900" indent="-342900">
              <a:lnSpc>
                <a:spcPct val="150000"/>
              </a:lnSpc>
              <a:spcBef>
                <a:spcPts val="600"/>
              </a:spcBef>
              <a:buFont typeface="+mj-lt"/>
              <a:buAutoNum type="arabicPeriod"/>
            </a:pPr>
            <a:r>
              <a:rPr lang="zh-CN" altLang="en-US" sz="1400" b="1" dirty="0">
                <a:latin typeface="微软雅黑" panose="020B0503020204020204" pitchFamily="34" charset="-122"/>
                <a:ea typeface="微软雅黑" panose="020B0503020204020204" pitchFamily="34" charset="-122"/>
                <a:cs typeface="微软雅黑" panose="020B0503020204020204" charset="-122"/>
              </a:rPr>
              <a:t>可分摊总金额</a:t>
            </a:r>
            <a:r>
              <a:rPr lang="zh-CN" altLang="en-US" sz="1400" dirty="0">
                <a:solidFill>
                  <a:srgbClr val="FF0000"/>
                </a:solidFill>
                <a:latin typeface="微软雅黑" panose="020B0503020204020204" pitchFamily="34" charset="-122"/>
                <a:ea typeface="微软雅黑" panose="020B0503020204020204" pitchFamily="34" charset="-122"/>
                <a:cs typeface="微软雅黑" panose="020B0503020204020204" charset="-122"/>
              </a:rPr>
              <a:t>：不可编辑，仅展示，自动计算，可分摊总金额</a:t>
            </a:r>
            <a:r>
              <a:rPr lang="en-US" altLang="zh-CN" sz="1400" dirty="0">
                <a:solidFill>
                  <a:srgbClr val="FF0000"/>
                </a:solidFill>
                <a:latin typeface="微软雅黑" panose="020B0503020204020204" pitchFamily="34" charset="-122"/>
                <a:ea typeface="微软雅黑" panose="020B0503020204020204" pitchFamily="34" charset="-122"/>
                <a:cs typeface="微软雅黑" panose="020B0503020204020204" charset="-122"/>
              </a:rPr>
              <a:t>=</a:t>
            </a:r>
            <a:r>
              <a:rPr lang="zh-CN" altLang="en-US" sz="1400" dirty="0">
                <a:solidFill>
                  <a:srgbClr val="FF0000"/>
                </a:solidFill>
                <a:latin typeface="微软雅黑" panose="020B0503020204020204" pitchFamily="34" charset="-122"/>
                <a:ea typeface="微软雅黑" panose="020B0503020204020204" pitchFamily="34" charset="-122"/>
                <a:cs typeface="微软雅黑" panose="020B0503020204020204" charset="-122"/>
              </a:rPr>
              <a:t>会议总预算；</a:t>
            </a:r>
            <a:endParaRPr lang="en-US" altLang="zh-CN" sz="1400" dirty="0">
              <a:solidFill>
                <a:srgbClr val="FF0000"/>
              </a:solidFill>
              <a:latin typeface="微软雅黑" panose="020B0503020204020204" pitchFamily="34" charset="-122"/>
              <a:ea typeface="微软雅黑" panose="020B0503020204020204" pitchFamily="34" charset="-122"/>
              <a:cs typeface="微软雅黑" panose="020B0503020204020204" charset="-122"/>
            </a:endParaRPr>
          </a:p>
          <a:p>
            <a:pPr marL="342900" indent="-342900">
              <a:lnSpc>
                <a:spcPct val="150000"/>
              </a:lnSpc>
              <a:spcBef>
                <a:spcPts val="600"/>
              </a:spcBef>
              <a:buFont typeface="+mj-lt"/>
              <a:buAutoNum type="arabicPeriod"/>
            </a:pPr>
            <a:r>
              <a:rPr lang="zh-CN" altLang="en-US" sz="1400" b="1" dirty="0">
                <a:latin typeface="微软雅黑" panose="020B0503020204020204" pitchFamily="34" charset="-122"/>
                <a:ea typeface="微软雅黑" panose="020B0503020204020204" pitchFamily="34" charset="-122"/>
                <a:cs typeface="微软雅黑" panose="020B0503020204020204" charset="-122"/>
              </a:rPr>
              <a:t>已分摊总金额：</a:t>
            </a:r>
            <a:r>
              <a:rPr lang="zh-CN" altLang="en-US" sz="1400" dirty="0">
                <a:solidFill>
                  <a:srgbClr val="FF0000"/>
                </a:solidFill>
                <a:latin typeface="微软雅黑" panose="020B0503020204020204" pitchFamily="34" charset="-122"/>
                <a:ea typeface="微软雅黑" panose="020B0503020204020204" pitchFamily="34" charset="-122"/>
                <a:cs typeface="微软雅黑" panose="020B0503020204020204" charset="-122"/>
              </a:rPr>
              <a:t>不可编辑，仅展示，自动计算，已分摊总金额</a:t>
            </a:r>
            <a:r>
              <a:rPr lang="en-US" altLang="zh-CN" sz="1400" dirty="0">
                <a:solidFill>
                  <a:srgbClr val="FF0000"/>
                </a:solidFill>
                <a:latin typeface="微软雅黑" panose="020B0503020204020204" pitchFamily="34" charset="-122"/>
                <a:ea typeface="微软雅黑" panose="020B0503020204020204" pitchFamily="34" charset="-122"/>
                <a:cs typeface="微软雅黑" panose="020B0503020204020204" charset="-122"/>
              </a:rPr>
              <a:t>=</a:t>
            </a:r>
            <a:r>
              <a:rPr lang="zh-CN" altLang="en-US" sz="1400" dirty="0">
                <a:solidFill>
                  <a:srgbClr val="FF0000"/>
                </a:solidFill>
                <a:latin typeface="微软雅黑" panose="020B0503020204020204" pitchFamily="34" charset="-122"/>
                <a:ea typeface="微软雅黑" panose="020B0503020204020204" pitchFamily="34" charset="-122"/>
                <a:cs typeface="微软雅黑" panose="020B0503020204020204" charset="-122"/>
              </a:rPr>
              <a:t>分摊金额加和；</a:t>
            </a:r>
            <a:endParaRPr lang="en-US" altLang="zh-CN" sz="1400" dirty="0">
              <a:solidFill>
                <a:srgbClr val="FF0000"/>
              </a:solidFill>
              <a:latin typeface="微软雅黑" panose="020B0503020204020204" pitchFamily="34" charset="-122"/>
              <a:ea typeface="微软雅黑" panose="020B0503020204020204" pitchFamily="34" charset="-122"/>
              <a:cs typeface="微软雅黑" panose="020B0503020204020204" charset="-122"/>
            </a:endParaRPr>
          </a:p>
          <a:p>
            <a:pPr marL="342900" indent="-342900">
              <a:lnSpc>
                <a:spcPct val="150000"/>
              </a:lnSpc>
              <a:spcBef>
                <a:spcPts val="600"/>
              </a:spcBef>
              <a:buFont typeface="+mj-lt"/>
              <a:buAutoNum type="arabicPeriod"/>
            </a:pPr>
            <a:r>
              <a:rPr lang="zh-CN" altLang="en-US" sz="1400" b="1" dirty="0">
                <a:latin typeface="微软雅黑" panose="020B0503020204020204" pitchFamily="34" charset="-122"/>
                <a:ea typeface="微软雅黑" panose="020B0503020204020204" pitchFamily="34" charset="-122"/>
                <a:cs typeface="微软雅黑" panose="020B0503020204020204" charset="-122"/>
              </a:rPr>
              <a:t>待分摊总金额：</a:t>
            </a:r>
            <a:r>
              <a:rPr lang="zh-CN" altLang="en-US" sz="1400" dirty="0">
                <a:solidFill>
                  <a:srgbClr val="FF0000"/>
                </a:solidFill>
                <a:latin typeface="微软雅黑" panose="020B0503020204020204" pitchFamily="34" charset="-122"/>
                <a:ea typeface="微软雅黑" panose="020B0503020204020204" pitchFamily="34" charset="-122"/>
                <a:cs typeface="微软雅黑" panose="020B0503020204020204" charset="-122"/>
              </a:rPr>
              <a:t>不可编辑，仅展示，自动计算，待分摊总金额</a:t>
            </a:r>
            <a:r>
              <a:rPr lang="en-US" altLang="zh-CN" sz="1400" dirty="0">
                <a:solidFill>
                  <a:srgbClr val="FF0000"/>
                </a:solidFill>
                <a:latin typeface="微软雅黑" panose="020B0503020204020204" pitchFamily="34" charset="-122"/>
                <a:ea typeface="微软雅黑" panose="020B0503020204020204" pitchFamily="34" charset="-122"/>
                <a:cs typeface="微软雅黑" panose="020B0503020204020204" charset="-122"/>
              </a:rPr>
              <a:t>=</a:t>
            </a:r>
            <a:r>
              <a:rPr lang="zh-CN" altLang="en-US" sz="1400" dirty="0">
                <a:solidFill>
                  <a:srgbClr val="FF0000"/>
                </a:solidFill>
                <a:latin typeface="微软雅黑" panose="020B0503020204020204" pitchFamily="34" charset="-122"/>
                <a:ea typeface="微软雅黑" panose="020B0503020204020204" pitchFamily="34" charset="-122"/>
                <a:cs typeface="微软雅黑" panose="020B0503020204020204" charset="-122"/>
              </a:rPr>
              <a:t>可分摊总金额</a:t>
            </a:r>
            <a:r>
              <a:rPr lang="en-US" altLang="zh-CN" sz="1400" dirty="0">
                <a:solidFill>
                  <a:srgbClr val="FF0000"/>
                </a:solidFill>
                <a:latin typeface="微软雅黑" panose="020B0503020204020204" pitchFamily="34" charset="-122"/>
                <a:ea typeface="微软雅黑" panose="020B0503020204020204" pitchFamily="34" charset="-122"/>
                <a:cs typeface="微软雅黑" panose="020B0503020204020204" charset="-122"/>
              </a:rPr>
              <a:t>-</a:t>
            </a:r>
            <a:r>
              <a:rPr lang="zh-CN" altLang="en-US" sz="1400" dirty="0">
                <a:solidFill>
                  <a:srgbClr val="FF0000"/>
                </a:solidFill>
                <a:latin typeface="微软雅黑" panose="020B0503020204020204" pitchFamily="34" charset="-122"/>
                <a:ea typeface="微软雅黑" panose="020B0503020204020204" pitchFamily="34" charset="-122"/>
                <a:cs typeface="微软雅黑" panose="020B0503020204020204" charset="-122"/>
              </a:rPr>
              <a:t>已分摊总金额；</a:t>
            </a:r>
            <a:endParaRPr lang="en-US" altLang="zh-CN" sz="1400" dirty="0">
              <a:solidFill>
                <a:srgbClr val="FF0000"/>
              </a:solidFill>
              <a:latin typeface="微软雅黑" panose="020B0503020204020204" pitchFamily="34" charset="-122"/>
              <a:ea typeface="微软雅黑" panose="020B0503020204020204" pitchFamily="34" charset="-122"/>
              <a:cs typeface="微软雅黑" panose="020B0503020204020204" charset="-122"/>
            </a:endParaRPr>
          </a:p>
          <a:p>
            <a:pPr marL="342900" indent="-342900">
              <a:lnSpc>
                <a:spcPct val="150000"/>
              </a:lnSpc>
              <a:spcBef>
                <a:spcPts val="600"/>
              </a:spcBef>
              <a:buFont typeface="+mj-lt"/>
              <a:buAutoNum type="arabicPeriod"/>
            </a:pPr>
            <a:r>
              <a:rPr lang="zh-CN" altLang="en-US" sz="1400" b="1" dirty="0">
                <a:latin typeface="微软雅黑" panose="020B0503020204020204" pitchFamily="34" charset="-122"/>
                <a:ea typeface="微软雅黑" panose="020B0503020204020204" pitchFamily="34" charset="-122"/>
                <a:cs typeface="微软雅黑" panose="020B0503020204020204" charset="-122"/>
              </a:rPr>
              <a:t>分摊表格</a:t>
            </a:r>
            <a:r>
              <a:rPr lang="en-US" altLang="zh-CN" sz="1400" b="1" dirty="0">
                <a:latin typeface="微软雅黑" panose="020B0503020204020204" pitchFamily="34" charset="-122"/>
                <a:ea typeface="微软雅黑" panose="020B0503020204020204" pitchFamily="34" charset="-122"/>
                <a:cs typeface="微软雅黑" panose="020B0503020204020204" charset="-122"/>
              </a:rPr>
              <a:t>-</a:t>
            </a:r>
            <a:r>
              <a:rPr lang="zh-CN" altLang="en-US" sz="1400" b="1" dirty="0">
                <a:latin typeface="微软雅黑" panose="020B0503020204020204" pitchFamily="34" charset="-122"/>
                <a:ea typeface="微软雅黑" panose="020B0503020204020204" pitchFamily="34" charset="-122"/>
                <a:cs typeface="微软雅黑" panose="020B0503020204020204" charset="-122"/>
              </a:rPr>
              <a:t>产品：</a:t>
            </a:r>
            <a:r>
              <a:rPr lang="zh-CN" altLang="en-US" sz="1400" dirty="0">
                <a:solidFill>
                  <a:srgbClr val="FF0000"/>
                </a:solidFill>
                <a:latin typeface="微软雅黑" panose="020B0503020204020204" pitchFamily="34" charset="-122"/>
                <a:ea typeface="微软雅黑" panose="020B0503020204020204" pitchFamily="34" charset="-122"/>
                <a:cs typeface="微软雅黑" panose="020B0503020204020204" charset="-122"/>
              </a:rPr>
              <a:t>默认带出项目基本信息选择的产品组，可编辑；</a:t>
            </a:r>
            <a:endParaRPr lang="en-US" altLang="zh-CN" sz="1400" dirty="0">
              <a:solidFill>
                <a:srgbClr val="FF0000"/>
              </a:solidFill>
              <a:latin typeface="微软雅黑" panose="020B0503020204020204" pitchFamily="34" charset="-122"/>
              <a:ea typeface="微软雅黑" panose="020B0503020204020204" pitchFamily="34" charset="-122"/>
              <a:cs typeface="微软雅黑" panose="020B0503020204020204" charset="-122"/>
            </a:endParaRPr>
          </a:p>
          <a:p>
            <a:pPr marL="342900" indent="-342900">
              <a:lnSpc>
                <a:spcPct val="150000"/>
              </a:lnSpc>
              <a:spcBef>
                <a:spcPts val="600"/>
              </a:spcBef>
              <a:buFont typeface="+mj-lt"/>
              <a:buAutoNum type="arabicPeriod"/>
            </a:pPr>
            <a:r>
              <a:rPr lang="zh-CN" altLang="en-US" sz="1400" b="1" dirty="0">
                <a:latin typeface="微软雅黑" panose="020B0503020204020204" pitchFamily="34" charset="-122"/>
                <a:ea typeface="微软雅黑" panose="020B0503020204020204" pitchFamily="34" charset="-122"/>
                <a:cs typeface="微软雅黑" panose="020B0503020204020204" charset="-122"/>
              </a:rPr>
              <a:t>分摊表格</a:t>
            </a:r>
            <a:r>
              <a:rPr lang="en-US" altLang="zh-CN" sz="1400" b="1" dirty="0">
                <a:latin typeface="微软雅黑" panose="020B0503020204020204" pitchFamily="34" charset="-122"/>
                <a:ea typeface="微软雅黑" panose="020B0503020204020204" pitchFamily="34" charset="-122"/>
                <a:cs typeface="微软雅黑" panose="020B0503020204020204" charset="-122"/>
              </a:rPr>
              <a:t>-</a:t>
            </a:r>
            <a:r>
              <a:rPr lang="zh-CN" altLang="en-US" sz="1400" b="1" dirty="0">
                <a:latin typeface="微软雅黑" panose="020B0503020204020204" pitchFamily="34" charset="-122"/>
                <a:ea typeface="微软雅黑" panose="020B0503020204020204" pitchFamily="34" charset="-122"/>
                <a:cs typeface="微软雅黑" panose="020B0503020204020204" charset="-122"/>
              </a:rPr>
              <a:t>成本中心：</a:t>
            </a:r>
            <a:r>
              <a:rPr lang="zh-CN" altLang="en-US" sz="1400" dirty="0">
                <a:solidFill>
                  <a:srgbClr val="FF0000"/>
                </a:solidFill>
                <a:latin typeface="微软雅黑" panose="020B0503020204020204" pitchFamily="34" charset="-122"/>
                <a:ea typeface="微软雅黑" panose="020B0503020204020204" pitchFamily="34" charset="-122"/>
                <a:cs typeface="微软雅黑" panose="020B0503020204020204" charset="-122"/>
              </a:rPr>
              <a:t>自动带出项目负责人的成本中心；</a:t>
            </a:r>
            <a:endParaRPr lang="en-US" altLang="zh-CN" sz="1400" dirty="0">
              <a:solidFill>
                <a:srgbClr val="FF0000"/>
              </a:solidFill>
              <a:latin typeface="微软雅黑" panose="020B0503020204020204" pitchFamily="34" charset="-122"/>
              <a:ea typeface="微软雅黑" panose="020B0503020204020204" pitchFamily="34" charset="-122"/>
              <a:cs typeface="微软雅黑" panose="020B0503020204020204" charset="-122"/>
            </a:endParaRPr>
          </a:p>
          <a:p>
            <a:pPr marL="365125" indent="-342900">
              <a:lnSpc>
                <a:spcPct val="150000"/>
              </a:lnSpc>
              <a:spcBef>
                <a:spcPts val="600"/>
              </a:spcBef>
              <a:buFontTx/>
              <a:buAutoNum type="arabicPeriod"/>
            </a:pPr>
            <a:r>
              <a:rPr lang="zh-CN" altLang="en-US" sz="1400" b="1" dirty="0">
                <a:latin typeface="微软雅黑" panose="020B0503020204020204" pitchFamily="34" charset="-122"/>
                <a:ea typeface="微软雅黑" panose="020B0503020204020204" pitchFamily="34" charset="-122"/>
                <a:sym typeface="+mn-ea"/>
              </a:rPr>
              <a:t>分摊表格</a:t>
            </a:r>
            <a:r>
              <a:rPr lang="en-US" altLang="zh-CN" sz="1400" b="1" dirty="0">
                <a:latin typeface="微软雅黑" panose="020B0503020204020204" pitchFamily="34" charset="-122"/>
                <a:ea typeface="微软雅黑" panose="020B0503020204020204" pitchFamily="34" charset="-122"/>
                <a:sym typeface="+mn-ea"/>
              </a:rPr>
              <a:t>-</a:t>
            </a:r>
            <a:r>
              <a:rPr lang="zh-CN" altLang="en-US" sz="1400" b="1" dirty="0">
                <a:latin typeface="微软雅黑" panose="020B0503020204020204" pitchFamily="34" charset="-122"/>
                <a:ea typeface="微软雅黑" panose="020B0503020204020204" pitchFamily="34" charset="-122"/>
                <a:sym typeface="+mn-ea"/>
              </a:rPr>
              <a:t>活动计划：</a:t>
            </a:r>
            <a:r>
              <a:rPr lang="zh-CN" altLang="en-US" sz="1400" dirty="0">
                <a:latin typeface="微软雅黑" panose="020B0503020204020204" pitchFamily="34" charset="-122"/>
                <a:ea typeface="微软雅黑" panose="020B0503020204020204" pitchFamily="34" charset="-122"/>
              </a:rPr>
              <a:t>系统会根据所选成本中心，自动关联并展示其名下所有已启用的活动计划（即 </a:t>
            </a:r>
            <a:r>
              <a:rPr lang="en-US" altLang="zh-CN" sz="1400" dirty="0">
                <a:latin typeface="微软雅黑" panose="020B0503020204020204" pitchFamily="34" charset="-122"/>
                <a:ea typeface="微软雅黑" panose="020B0503020204020204" pitchFamily="34" charset="-122"/>
              </a:rPr>
              <a:t>Sub-Budget Name</a:t>
            </a:r>
            <a:r>
              <a:rPr lang="zh-CN" altLang="en-US" sz="1400" dirty="0">
                <a:latin typeface="微软雅黑" panose="020B0503020204020204" pitchFamily="34" charset="-122"/>
                <a:ea typeface="微软雅黑" panose="020B0503020204020204" pitchFamily="34" charset="-122"/>
              </a:rPr>
              <a:t>） 您可以在列表中选择一个与本次花费相关的活动计划（即 </a:t>
            </a:r>
            <a:r>
              <a:rPr lang="en-US" altLang="zh-CN" sz="1400" dirty="0">
                <a:latin typeface="微软雅黑" panose="020B0503020204020204" pitchFamily="34" charset="-122"/>
                <a:ea typeface="微软雅黑" panose="020B0503020204020204" pitchFamily="34" charset="-122"/>
              </a:rPr>
              <a:t>Sub-Budget Name</a:t>
            </a:r>
            <a:r>
              <a:rPr lang="zh-CN" altLang="en-US" sz="1400" dirty="0">
                <a:latin typeface="微软雅黑" panose="020B0503020204020204" pitchFamily="34" charset="-122"/>
                <a:ea typeface="微软雅黑" panose="020B0503020204020204" pitchFamily="34" charset="-122"/>
              </a:rPr>
              <a:t>）来完成分摊设置；</a:t>
            </a:r>
            <a:endParaRPr lang="en-US" altLang="zh-CN" sz="1400" b="1" dirty="0">
              <a:latin typeface="微软雅黑" panose="020B0503020204020204" pitchFamily="34" charset="-122"/>
              <a:ea typeface="微软雅黑" panose="020B0503020204020204" pitchFamily="34" charset="-122"/>
              <a:sym typeface="+mn-ea"/>
            </a:endParaRPr>
          </a:p>
          <a:p>
            <a:pPr marL="365125" indent="-342900">
              <a:lnSpc>
                <a:spcPct val="150000"/>
              </a:lnSpc>
              <a:spcBef>
                <a:spcPts val="600"/>
              </a:spcBef>
              <a:buFontTx/>
              <a:buAutoNum type="arabicPeriod"/>
            </a:pPr>
            <a:r>
              <a:rPr lang="zh-CN" altLang="en-US" sz="1400" b="1" dirty="0">
                <a:latin typeface="微软雅黑" panose="020B0503020204020204" pitchFamily="34" charset="-122"/>
                <a:ea typeface="微软雅黑" panose="020B0503020204020204" pitchFamily="34" charset="-122"/>
                <a:sym typeface="+mn-ea"/>
              </a:rPr>
              <a:t>分摊表格</a:t>
            </a:r>
            <a:r>
              <a:rPr lang="en-US" altLang="zh-CN" sz="1400" b="1" dirty="0">
                <a:latin typeface="微软雅黑" panose="020B0503020204020204" pitchFamily="34" charset="-122"/>
                <a:ea typeface="微软雅黑" panose="020B0503020204020204" pitchFamily="34" charset="-122"/>
                <a:sym typeface="+mn-ea"/>
              </a:rPr>
              <a:t>-</a:t>
            </a:r>
            <a:r>
              <a:rPr lang="zh-CN" altLang="en-US" sz="1400" b="1" dirty="0">
                <a:latin typeface="微软雅黑" panose="020B0503020204020204" pitchFamily="34" charset="-122"/>
                <a:ea typeface="微软雅黑" panose="020B0503020204020204" pitchFamily="34" charset="-122"/>
                <a:sym typeface="+mn-ea"/>
              </a:rPr>
              <a:t>分摊比例：</a:t>
            </a:r>
            <a:r>
              <a:rPr lang="zh-CN" altLang="en-US" sz="1400" dirty="0">
                <a:latin typeface="微软雅黑" panose="020B0503020204020204" pitchFamily="34" charset="-122"/>
                <a:ea typeface="微软雅黑" panose="020B0503020204020204" pitchFamily="34" charset="-122"/>
                <a:sym typeface="+mn-ea"/>
              </a:rPr>
              <a:t>不可编辑，仅展示，自动计算，</a:t>
            </a:r>
            <a:r>
              <a:rPr lang="zh-CN" altLang="en-US" sz="1400" dirty="0">
                <a:solidFill>
                  <a:srgbClr val="FF0000"/>
                </a:solidFill>
                <a:latin typeface="微软雅黑" panose="020B0503020204020204" pitchFamily="34" charset="-122"/>
                <a:ea typeface="微软雅黑" panose="020B0503020204020204" pitchFamily="34" charset="-122"/>
                <a:sym typeface="+mn-ea"/>
              </a:rPr>
              <a:t>分摊比例</a:t>
            </a:r>
            <a:r>
              <a:rPr lang="en-US" altLang="zh-CN" sz="1400" dirty="0">
                <a:solidFill>
                  <a:srgbClr val="FF0000"/>
                </a:solidFill>
                <a:latin typeface="微软雅黑" panose="020B0503020204020204" pitchFamily="34" charset="-122"/>
                <a:ea typeface="微软雅黑" panose="020B0503020204020204" pitchFamily="34" charset="-122"/>
                <a:sym typeface="+mn-ea"/>
              </a:rPr>
              <a:t>=</a:t>
            </a:r>
            <a:r>
              <a:rPr lang="zh-CN" altLang="en-US" sz="1400" dirty="0">
                <a:solidFill>
                  <a:srgbClr val="FF0000"/>
                </a:solidFill>
                <a:latin typeface="微软雅黑" panose="020B0503020204020204" pitchFamily="34" charset="-122"/>
                <a:ea typeface="微软雅黑" panose="020B0503020204020204" pitchFamily="34" charset="-122"/>
                <a:sym typeface="+mn-ea"/>
              </a:rPr>
              <a:t>分摊金额</a:t>
            </a:r>
            <a:r>
              <a:rPr lang="en-US" altLang="zh-CN" sz="1400" dirty="0">
                <a:solidFill>
                  <a:srgbClr val="FF0000"/>
                </a:solidFill>
                <a:latin typeface="微软雅黑" panose="020B0503020204020204" pitchFamily="34" charset="-122"/>
                <a:ea typeface="微软雅黑" panose="020B0503020204020204" pitchFamily="34" charset="-122"/>
                <a:sym typeface="+mn-ea"/>
              </a:rPr>
              <a:t>/</a:t>
            </a:r>
            <a:r>
              <a:rPr lang="zh-CN" altLang="en-US" sz="1400" dirty="0">
                <a:solidFill>
                  <a:srgbClr val="FF0000"/>
                </a:solidFill>
                <a:latin typeface="微软雅黑" panose="020B0503020204020204" pitchFamily="34" charset="-122"/>
                <a:ea typeface="微软雅黑" panose="020B0503020204020204" pitchFamily="34" charset="-122"/>
                <a:sym typeface="+mn-ea"/>
              </a:rPr>
              <a:t>已分摊总金额；</a:t>
            </a:r>
            <a:endParaRPr lang="en-US" altLang="zh-CN" sz="1400" dirty="0">
              <a:solidFill>
                <a:srgbClr val="FF0000"/>
              </a:solidFill>
              <a:latin typeface="微软雅黑" panose="020B0503020204020204" pitchFamily="34" charset="-122"/>
              <a:ea typeface="微软雅黑" panose="020B0503020204020204" pitchFamily="34" charset="-122"/>
              <a:sym typeface="+mn-ea"/>
            </a:endParaRPr>
          </a:p>
          <a:p>
            <a:pPr marL="365125" indent="-342900">
              <a:lnSpc>
                <a:spcPct val="150000"/>
              </a:lnSpc>
              <a:spcBef>
                <a:spcPts val="600"/>
              </a:spcBef>
              <a:buFontTx/>
              <a:buAutoNum type="arabicPeriod"/>
            </a:pPr>
            <a:r>
              <a:rPr lang="zh-CN" altLang="en-US" sz="1400" b="1" dirty="0">
                <a:latin typeface="微软雅黑" panose="020B0503020204020204" pitchFamily="34" charset="-122"/>
                <a:ea typeface="微软雅黑" panose="020B0503020204020204" pitchFamily="34" charset="-122"/>
                <a:sym typeface="+mn-ea"/>
              </a:rPr>
              <a:t>分摊表格</a:t>
            </a:r>
            <a:r>
              <a:rPr lang="en-US" altLang="zh-CN" sz="1400" b="1" dirty="0">
                <a:latin typeface="微软雅黑" panose="020B0503020204020204" pitchFamily="34" charset="-122"/>
                <a:ea typeface="微软雅黑" panose="020B0503020204020204" pitchFamily="34" charset="-122"/>
                <a:sym typeface="+mn-ea"/>
              </a:rPr>
              <a:t>-</a:t>
            </a:r>
            <a:r>
              <a:rPr lang="zh-CN" altLang="en-US" sz="1400" b="1" dirty="0">
                <a:latin typeface="微软雅黑" panose="020B0503020204020204" pitchFamily="34" charset="-122"/>
                <a:ea typeface="微软雅黑" panose="020B0503020204020204" pitchFamily="34" charset="-122"/>
                <a:sym typeface="+mn-ea"/>
              </a:rPr>
              <a:t>分摊金额：</a:t>
            </a:r>
            <a:r>
              <a:rPr lang="zh-CN" altLang="en-US" sz="1400" dirty="0">
                <a:latin typeface="微软雅黑" panose="020B0503020204020204" pitchFamily="34" charset="-122"/>
                <a:ea typeface="微软雅黑" panose="020B0503020204020204" pitchFamily="34" charset="-122"/>
                <a:sym typeface="+mn-ea"/>
              </a:rPr>
              <a:t>不可为</a:t>
            </a:r>
            <a:r>
              <a:rPr lang="en-US" altLang="zh-CN" sz="1400" dirty="0">
                <a:latin typeface="微软雅黑" panose="020B0503020204020204" pitchFamily="34" charset="-122"/>
                <a:ea typeface="微软雅黑" panose="020B0503020204020204" pitchFamily="34" charset="-122"/>
                <a:sym typeface="+mn-ea"/>
              </a:rPr>
              <a:t>0</a:t>
            </a:r>
            <a:r>
              <a:rPr lang="zh-CN" altLang="en-US" sz="1400" dirty="0">
                <a:latin typeface="微软雅黑" panose="020B0503020204020204" pitchFamily="34" charset="-122"/>
                <a:ea typeface="微软雅黑" panose="020B0503020204020204" pitchFamily="34" charset="-122"/>
                <a:sym typeface="+mn-ea"/>
              </a:rPr>
              <a:t>，不能超过待分摊总金额；</a:t>
            </a:r>
            <a:endParaRPr lang="en-US" altLang="zh-CN" sz="1400" dirty="0">
              <a:latin typeface="微软雅黑" panose="020B0503020204020204" pitchFamily="34" charset="-122"/>
              <a:ea typeface="微软雅黑" panose="020B0503020204020204" pitchFamily="34" charset="-122"/>
              <a:sym typeface="+mn-ea"/>
            </a:endParaRPr>
          </a:p>
          <a:p>
            <a:pPr algn="l">
              <a:lnSpc>
                <a:spcPct val="150000"/>
              </a:lnSpc>
              <a:spcBef>
                <a:spcPts val="600"/>
              </a:spcBef>
              <a:buClrTx/>
              <a:buSzTx/>
            </a:pPr>
            <a:endParaRPr lang="zh-CN" altLang="en-US" sz="1200" b="1" dirty="0">
              <a:solidFill>
                <a:srgbClr val="FF0000"/>
              </a:solidFill>
              <a:latin typeface="微软雅黑" panose="020B0503020204020204" charset="-122"/>
              <a:ea typeface="微软雅黑" panose="020B0503020204020204" charset="-122"/>
              <a:sym typeface="+mn-ea"/>
            </a:endParaRPr>
          </a:p>
        </p:txBody>
      </p:sp>
      <p:pic>
        <p:nvPicPr>
          <p:cNvPr id="6" name="图片 5" descr="图形用户界面, 文本, 应用程序&#10;&#10;AI 生成的内容可能不正确。">
            <a:extLst>
              <a:ext uri="{FF2B5EF4-FFF2-40B4-BE49-F238E27FC236}">
                <a16:creationId xmlns:a16="http://schemas.microsoft.com/office/drawing/2014/main" id="{FDBC37C7-5A9D-53B7-5C1D-16C6936657E5}"/>
              </a:ext>
            </a:extLst>
          </p:cNvPr>
          <p:cNvPicPr>
            <a:picLocks noChangeAspect="1"/>
          </p:cNvPicPr>
          <p:nvPr/>
        </p:nvPicPr>
        <p:blipFill>
          <a:blip r:embed="rId3"/>
          <a:stretch>
            <a:fillRect/>
          </a:stretch>
        </p:blipFill>
        <p:spPr>
          <a:xfrm>
            <a:off x="564945" y="973677"/>
            <a:ext cx="3149673" cy="6480000"/>
          </a:xfrm>
          <a:prstGeom prst="rect">
            <a:avLst/>
          </a:prstGeom>
          <a:ln>
            <a:solidFill>
              <a:schemeClr val="bg1">
                <a:lumMod val="95000"/>
              </a:schemeClr>
            </a:solidFill>
          </a:ln>
        </p:spPr>
      </p:pic>
    </p:spTree>
    <p:extLst>
      <p:ext uri="{BB962C8B-B14F-4D97-AF65-F5344CB8AC3E}">
        <p14:creationId xmlns:p14="http://schemas.microsoft.com/office/powerpoint/2010/main" val="411897536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E01B36-36D9-79DB-6324-7A0CE5CCF06C}"/>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9E6C5615-98A2-320A-A64D-F3A8BEB506F8}"/>
              </a:ext>
            </a:extLst>
          </p:cNvPr>
          <p:cNvSpPr>
            <a:spLocks noGrp="1"/>
          </p:cNvSpPr>
          <p:nvPr>
            <p:ph type="title"/>
          </p:nvPr>
        </p:nvSpPr>
        <p:spPr/>
        <p:txBody>
          <a:bodyPr/>
          <a:lstStyle/>
          <a:p>
            <a:r>
              <a:rPr lang="en-US" altLang="zh-CN" dirty="0">
                <a:latin typeface="微软雅黑" panose="020B0503020204020204" charset="-122"/>
                <a:ea typeface="微软雅黑" panose="020B0503020204020204" charset="-122"/>
                <a:cs typeface="微软雅黑" panose="020B0503020204020204" charset="-122"/>
                <a:sym typeface="+mn-ea"/>
              </a:rPr>
              <a:t>3.1 </a:t>
            </a:r>
            <a:r>
              <a:rPr lang="zh-CN" altLang="en-US" dirty="0">
                <a:latin typeface="微软雅黑" panose="020B0503020204020204" charset="-122"/>
                <a:ea typeface="微软雅黑" panose="020B0503020204020204" charset="-122"/>
                <a:cs typeface="微软雅黑" panose="020B0503020204020204" charset="-122"/>
                <a:sym typeface="+mn-ea"/>
              </a:rPr>
              <a:t>三方项目创建</a:t>
            </a:r>
            <a:r>
              <a:rPr lang="en-US" altLang="zh-CN" dirty="0">
                <a:latin typeface="微软雅黑" panose="020B0503020204020204" charset="-122"/>
                <a:ea typeface="微软雅黑" panose="020B0503020204020204" charset="-122"/>
                <a:cs typeface="微软雅黑" panose="020B0503020204020204" charset="-122"/>
                <a:sym typeface="+mn-ea"/>
              </a:rPr>
              <a:t> -</a:t>
            </a:r>
            <a:r>
              <a:rPr lang="zh-CN" altLang="en-US" dirty="0">
                <a:latin typeface="微软雅黑" panose="020B0503020204020204" charset="-122"/>
                <a:ea typeface="微软雅黑" panose="020B0503020204020204" charset="-122"/>
                <a:cs typeface="微软雅黑" panose="020B0503020204020204" charset="-122"/>
                <a:sym typeface="+mn-ea"/>
              </a:rPr>
              <a:t>填写附件信息</a:t>
            </a:r>
            <a:endParaRPr lang="zh-CN" altLang="en-US" dirty="0"/>
          </a:p>
        </p:txBody>
      </p:sp>
      <p:sp>
        <p:nvSpPr>
          <p:cNvPr id="3" name="灯片编号占位符 2">
            <a:extLst>
              <a:ext uri="{FF2B5EF4-FFF2-40B4-BE49-F238E27FC236}">
                <a16:creationId xmlns:a16="http://schemas.microsoft.com/office/drawing/2014/main" id="{4B3993C8-E84F-77A8-13E7-B2D829848235}"/>
              </a:ext>
            </a:extLst>
          </p:cNvPr>
          <p:cNvSpPr>
            <a:spLocks noGrp="1"/>
          </p:cNvSpPr>
          <p:nvPr>
            <p:ph type="sldNum" sz="quarter" idx="7"/>
          </p:nvPr>
        </p:nvSpPr>
        <p:spPr/>
        <p:txBody>
          <a:bodyPr/>
          <a:lstStyle/>
          <a:p>
            <a:pPr marL="25400">
              <a:lnSpc>
                <a:spcPts val="1240"/>
              </a:lnSpc>
            </a:pPr>
            <a:fld id="{81D60167-4931-47E6-BA6A-407CBD079E47}" type="slidenum">
              <a:rPr dirty="0"/>
              <a:t>81</a:t>
            </a:fld>
            <a:endParaRPr dirty="0"/>
          </a:p>
        </p:txBody>
      </p:sp>
      <p:sp>
        <p:nvSpPr>
          <p:cNvPr id="5" name="文本框 4">
            <a:extLst>
              <a:ext uri="{FF2B5EF4-FFF2-40B4-BE49-F238E27FC236}">
                <a16:creationId xmlns:a16="http://schemas.microsoft.com/office/drawing/2014/main" id="{F31692E4-0150-5CC4-266E-F31E82AFCE3F}"/>
              </a:ext>
            </a:extLst>
          </p:cNvPr>
          <p:cNvSpPr txBox="1"/>
          <p:nvPr/>
        </p:nvSpPr>
        <p:spPr>
          <a:xfrm>
            <a:off x="7480571" y="1721796"/>
            <a:ext cx="6584884" cy="5512124"/>
          </a:xfrm>
          <a:prstGeom prst="rect">
            <a:avLst/>
          </a:prstGeom>
          <a:noFill/>
        </p:spPr>
        <p:txBody>
          <a:bodyPr wrap="square" rtlCol="0" anchor="t">
            <a:noAutofit/>
          </a:bodyPr>
          <a:lstStyle/>
          <a:p>
            <a:pPr indent="-252095">
              <a:lnSpc>
                <a:spcPct val="150000"/>
              </a:lnSpc>
              <a:spcBef>
                <a:spcPts val="600"/>
              </a:spcBef>
              <a:buFont typeface="+mj-lt"/>
              <a:buAutoNum type="arabicPeriod"/>
            </a:pPr>
            <a:r>
              <a:rPr lang="zh-CN" altLang="en-US" sz="1600" dirty="0">
                <a:latin typeface="微软雅黑" panose="020B0503020204020204" charset="-122"/>
                <a:ea typeface="微软雅黑" panose="020B0503020204020204" charset="-122"/>
                <a:sym typeface="+mn-ea"/>
              </a:rPr>
              <a:t>不同的项目类型需要上传不同的附件；</a:t>
            </a:r>
          </a:p>
          <a:p>
            <a:pPr indent="-252095">
              <a:lnSpc>
                <a:spcPct val="150000"/>
              </a:lnSpc>
              <a:spcBef>
                <a:spcPts val="600"/>
              </a:spcBef>
              <a:buFont typeface="+mj-lt"/>
              <a:buAutoNum type="arabicPeriod"/>
            </a:pPr>
            <a:r>
              <a:rPr lang="zh-CN" altLang="en-US" sz="1600" dirty="0">
                <a:latin typeface="微软雅黑" panose="020B0503020204020204" charset="-122"/>
                <a:ea typeface="微软雅黑" panose="020B0503020204020204" charset="-122"/>
                <a:sym typeface="+mn-ea"/>
              </a:rPr>
              <a:t>上传各类</a:t>
            </a:r>
            <a:r>
              <a:rPr lang="zh-CN" altLang="en-US" sz="1600" b="1" dirty="0">
                <a:latin typeface="微软雅黑" panose="020B0503020204020204" charset="-122"/>
                <a:ea typeface="微软雅黑" panose="020B0503020204020204" charset="-122"/>
                <a:sym typeface="+mn-ea"/>
              </a:rPr>
              <a:t>附件</a:t>
            </a:r>
            <a:r>
              <a:rPr lang="zh-CN" altLang="en-US" sz="1600" dirty="0">
                <a:latin typeface="微软雅黑" panose="020B0503020204020204" charset="-122"/>
                <a:ea typeface="微软雅黑" panose="020B0503020204020204" charset="-122"/>
                <a:sym typeface="+mn-ea"/>
              </a:rPr>
              <a:t>：</a:t>
            </a:r>
            <a:r>
              <a:rPr lang="en-US" altLang="zh-CN" sz="1600" dirty="0">
                <a:latin typeface="微软雅黑" panose="020B0503020204020204" charset="-122"/>
                <a:ea typeface="微软雅黑" panose="020B0503020204020204" charset="-122"/>
                <a:sym typeface="+mn-ea"/>
              </a:rPr>
              <a:t>*</a:t>
            </a:r>
            <a:r>
              <a:rPr lang="zh-CN" altLang="en-US" sz="1600" dirty="0">
                <a:latin typeface="微软雅黑" panose="020B0503020204020204" charset="-122"/>
                <a:ea typeface="微软雅黑" panose="020B0503020204020204" charset="-122"/>
                <a:sym typeface="+mn-ea"/>
              </a:rPr>
              <a:t>为必须上传的附件；</a:t>
            </a:r>
          </a:p>
          <a:p>
            <a:pPr indent="-252095">
              <a:lnSpc>
                <a:spcPct val="150000"/>
              </a:lnSpc>
              <a:spcBef>
                <a:spcPts val="600"/>
              </a:spcBef>
              <a:buFont typeface="+mj-lt"/>
              <a:buAutoNum type="arabicPeriod"/>
            </a:pPr>
            <a:r>
              <a:rPr lang="zh-CN" altLang="en-US" sz="1600" dirty="0">
                <a:latin typeface="微软雅黑" panose="020B0503020204020204" charset="-122"/>
                <a:ea typeface="微软雅黑" panose="020B0503020204020204" charset="-122"/>
                <a:sym typeface="+mn-ea"/>
              </a:rPr>
              <a:t>选择输入</a:t>
            </a:r>
            <a:r>
              <a:rPr lang="zh-CN" altLang="en-US" sz="1600" b="1" dirty="0">
                <a:latin typeface="微软雅黑" panose="020B0503020204020204" charset="-122"/>
                <a:ea typeface="微软雅黑" panose="020B0503020204020204" charset="-122"/>
                <a:sym typeface="+mn-ea"/>
              </a:rPr>
              <a:t>其他附件</a:t>
            </a:r>
            <a:r>
              <a:rPr lang="zh-CN" altLang="en-US" sz="1600" dirty="0">
                <a:latin typeface="微软雅黑" panose="020B0503020204020204" charset="-122"/>
                <a:ea typeface="微软雅黑" panose="020B0503020204020204" charset="-122"/>
                <a:sym typeface="+mn-ea"/>
              </a:rPr>
              <a:t>和</a:t>
            </a:r>
            <a:r>
              <a:rPr lang="zh-CN" altLang="en-US" sz="1600" b="1" dirty="0">
                <a:latin typeface="微软雅黑" panose="020B0503020204020204" charset="-122"/>
                <a:ea typeface="微软雅黑" panose="020B0503020204020204" charset="-122"/>
                <a:sym typeface="+mn-ea"/>
              </a:rPr>
              <a:t>其他备注信息</a:t>
            </a:r>
            <a:r>
              <a:rPr lang="zh-CN" altLang="en-US" sz="1600" dirty="0">
                <a:latin typeface="微软雅黑" panose="020B0503020204020204" charset="-122"/>
                <a:ea typeface="微软雅黑" panose="020B0503020204020204" charset="-122"/>
                <a:sym typeface="+mn-ea"/>
              </a:rPr>
              <a:t>；</a:t>
            </a:r>
            <a:endParaRPr lang="en-US" altLang="zh-CN" sz="1600" dirty="0">
              <a:latin typeface="微软雅黑" panose="020B0503020204020204" charset="-122"/>
              <a:ea typeface="微软雅黑" panose="020B0503020204020204" charset="-122"/>
            </a:endParaRPr>
          </a:p>
          <a:p>
            <a:pPr indent="-252095">
              <a:lnSpc>
                <a:spcPct val="150000"/>
              </a:lnSpc>
              <a:spcBef>
                <a:spcPts val="600"/>
              </a:spcBef>
              <a:buFont typeface="+mj-lt"/>
              <a:buAutoNum type="arabicPeriod"/>
            </a:pPr>
            <a:r>
              <a:rPr lang="zh-CN" altLang="en-US" sz="1600" dirty="0">
                <a:latin typeface="微软雅黑" panose="020B0503020204020204" charset="-122"/>
                <a:ea typeface="微软雅黑" panose="020B0503020204020204" charset="-122"/>
                <a:sym typeface="+mn-ea"/>
              </a:rPr>
              <a:t>信息填写完整后：</a:t>
            </a:r>
            <a:endParaRPr lang="en-US" altLang="zh-CN" sz="1600" dirty="0">
              <a:latin typeface="微软雅黑" panose="020B0503020204020204" charset="-122"/>
              <a:ea typeface="微软雅黑" panose="020B0503020204020204" charset="-122"/>
            </a:endParaRPr>
          </a:p>
          <a:p>
            <a:pPr marL="0" lvl="1" indent="-252095">
              <a:lnSpc>
                <a:spcPct val="150000"/>
              </a:lnSpc>
              <a:spcBef>
                <a:spcPts val="600"/>
              </a:spcBef>
            </a:pPr>
            <a:r>
              <a:rPr lang="zh-CN" altLang="en-US" sz="1600" dirty="0">
                <a:latin typeface="微软雅黑" panose="020B0503020204020204" charset="-122"/>
                <a:ea typeface="微软雅黑" panose="020B0503020204020204" charset="-122"/>
                <a:sym typeface="+mn-ea"/>
              </a:rPr>
              <a:t>点击“</a:t>
            </a:r>
            <a:r>
              <a:rPr lang="zh-CN" altLang="en-US" sz="1600" b="1" dirty="0">
                <a:latin typeface="微软雅黑" panose="020B0503020204020204" charset="-122"/>
                <a:ea typeface="微软雅黑" panose="020B0503020204020204" charset="-122"/>
                <a:sym typeface="+mn-ea"/>
              </a:rPr>
              <a:t>提交审批</a:t>
            </a:r>
            <a:r>
              <a:rPr lang="zh-CN" altLang="en-US" sz="1600" dirty="0">
                <a:latin typeface="微软雅黑" panose="020B0503020204020204" charset="-122"/>
                <a:ea typeface="微软雅黑" panose="020B0503020204020204" charset="-122"/>
                <a:sym typeface="+mn-ea"/>
              </a:rPr>
              <a:t>”，提交项目申请进行审批，系统会自动根据项目类型</a:t>
            </a:r>
            <a:r>
              <a:rPr lang="en-US" altLang="zh-CN" sz="1600" dirty="0">
                <a:latin typeface="微软雅黑" panose="020B0503020204020204" charset="-122"/>
                <a:ea typeface="微软雅黑" panose="020B0503020204020204" charset="-122"/>
                <a:sym typeface="+mn-ea"/>
              </a:rPr>
              <a:t>. </a:t>
            </a:r>
            <a:r>
              <a:rPr lang="zh-CN" altLang="en-US" sz="1600" dirty="0">
                <a:latin typeface="微软雅黑" panose="020B0503020204020204" charset="-122"/>
                <a:ea typeface="微软雅黑" panose="020B0503020204020204" charset="-122"/>
                <a:sym typeface="+mn-ea"/>
              </a:rPr>
              <a:t>预算金额及项目负责人信息自动生成相应的审批流；</a:t>
            </a:r>
            <a:endParaRPr lang="en-US" altLang="zh-CN" sz="1600" dirty="0">
              <a:latin typeface="微软雅黑" panose="020B0503020204020204" charset="-122"/>
              <a:ea typeface="微软雅黑" panose="020B0503020204020204" charset="-122"/>
            </a:endParaRPr>
          </a:p>
          <a:p>
            <a:pPr marL="0" lvl="1" indent="-252095">
              <a:lnSpc>
                <a:spcPct val="150000"/>
              </a:lnSpc>
              <a:spcBef>
                <a:spcPts val="600"/>
              </a:spcBef>
            </a:pPr>
            <a:r>
              <a:rPr lang="zh-CN" altLang="en-US" sz="1600" dirty="0">
                <a:latin typeface="微软雅黑" panose="020B0503020204020204" charset="-122"/>
                <a:ea typeface="微软雅黑" panose="020B0503020204020204" charset="-122"/>
                <a:sym typeface="+mn-ea"/>
              </a:rPr>
              <a:t>点击“</a:t>
            </a:r>
            <a:r>
              <a:rPr lang="zh-CN" altLang="en-US" sz="1600" b="1" dirty="0">
                <a:latin typeface="微软雅黑" panose="020B0503020204020204" charset="-122"/>
                <a:ea typeface="微软雅黑" panose="020B0503020204020204" charset="-122"/>
                <a:sym typeface="+mn-ea"/>
              </a:rPr>
              <a:t>保存草稿</a:t>
            </a:r>
            <a:r>
              <a:rPr lang="zh-CN" altLang="en-US" sz="1600" dirty="0">
                <a:latin typeface="微软雅黑" panose="020B0503020204020204" charset="-122"/>
                <a:ea typeface="微软雅黑" panose="020B0503020204020204" charset="-122"/>
                <a:sym typeface="+mn-ea"/>
              </a:rPr>
              <a:t>”，则进入“三方项目管理</a:t>
            </a:r>
            <a:r>
              <a:rPr lang="en-US" altLang="zh-CN" sz="1600" dirty="0">
                <a:latin typeface="微软雅黑" panose="020B0503020204020204" charset="-122"/>
                <a:ea typeface="微软雅黑" panose="020B0503020204020204" charset="-122"/>
                <a:sym typeface="+mn-ea"/>
              </a:rPr>
              <a:t>-</a:t>
            </a:r>
            <a:r>
              <a:rPr lang="zh-CN" altLang="en-US" sz="1600" dirty="0">
                <a:latin typeface="微软雅黑" panose="020B0503020204020204" charset="-122"/>
                <a:ea typeface="微软雅黑" panose="020B0503020204020204" charset="-122"/>
                <a:sym typeface="+mn-ea"/>
              </a:rPr>
              <a:t>我的申请”的草稿箱中，后续可继续编辑提交项目申请</a:t>
            </a:r>
            <a:endParaRPr lang="zh-CN" altLang="en-US" sz="1600" dirty="0">
              <a:latin typeface="微软雅黑" panose="020B0503020204020204" charset="-122"/>
              <a:ea typeface="微软雅黑" panose="020B0503020204020204" charset="-122"/>
            </a:endParaRPr>
          </a:p>
          <a:p>
            <a:pPr algn="l">
              <a:lnSpc>
                <a:spcPct val="150000"/>
              </a:lnSpc>
              <a:spcBef>
                <a:spcPts val="600"/>
              </a:spcBef>
              <a:buClrTx/>
              <a:buSzTx/>
            </a:pPr>
            <a:endParaRPr lang="zh-CN" altLang="en-US" sz="1200" b="1" dirty="0">
              <a:solidFill>
                <a:srgbClr val="FF0000"/>
              </a:solidFill>
              <a:latin typeface="微软雅黑" panose="020B0503020204020204" charset="-122"/>
              <a:ea typeface="微软雅黑" panose="020B0503020204020204" charset="-122"/>
              <a:sym typeface="+mn-ea"/>
            </a:endParaRPr>
          </a:p>
        </p:txBody>
      </p:sp>
      <p:pic>
        <p:nvPicPr>
          <p:cNvPr id="7" name="图片 6" descr="图形用户界面, 应用程序&#10;&#10;AI 生成的内容可能不正确。">
            <a:extLst>
              <a:ext uri="{FF2B5EF4-FFF2-40B4-BE49-F238E27FC236}">
                <a16:creationId xmlns:a16="http://schemas.microsoft.com/office/drawing/2014/main" id="{5A139C28-C961-3C81-8B0C-E5C04F1DB552}"/>
              </a:ext>
            </a:extLst>
          </p:cNvPr>
          <p:cNvPicPr>
            <a:picLocks noChangeAspect="1"/>
          </p:cNvPicPr>
          <p:nvPr/>
        </p:nvPicPr>
        <p:blipFill>
          <a:blip r:embed="rId3"/>
          <a:stretch>
            <a:fillRect/>
          </a:stretch>
        </p:blipFill>
        <p:spPr>
          <a:xfrm>
            <a:off x="564945" y="973678"/>
            <a:ext cx="3149673" cy="6480000"/>
          </a:xfrm>
          <a:prstGeom prst="rect">
            <a:avLst/>
          </a:prstGeom>
          <a:ln>
            <a:solidFill>
              <a:schemeClr val="bg1">
                <a:lumMod val="95000"/>
              </a:schemeClr>
            </a:solidFill>
          </a:ln>
        </p:spPr>
      </p:pic>
    </p:spTree>
    <p:extLst>
      <p:ext uri="{BB962C8B-B14F-4D97-AF65-F5344CB8AC3E}">
        <p14:creationId xmlns:p14="http://schemas.microsoft.com/office/powerpoint/2010/main" val="301769059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C8AFA8-D2B8-3622-2424-75C10AFB1D1B}"/>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C9C8955B-CCAB-673D-D6FA-1DDD5F7906AD}"/>
              </a:ext>
            </a:extLst>
          </p:cNvPr>
          <p:cNvSpPr>
            <a:spLocks noGrp="1"/>
          </p:cNvSpPr>
          <p:nvPr>
            <p:ph type="title"/>
          </p:nvPr>
        </p:nvSpPr>
        <p:spPr/>
        <p:txBody>
          <a:bodyPr/>
          <a:lstStyle/>
          <a:p>
            <a:r>
              <a:rPr lang="en-US" altLang="zh-CN" dirty="0">
                <a:latin typeface="微软雅黑" panose="020B0503020204020204" charset="-122"/>
                <a:ea typeface="微软雅黑" panose="020B0503020204020204" charset="-122"/>
                <a:cs typeface="微软雅黑" panose="020B0503020204020204" charset="-122"/>
                <a:sym typeface="+mn-ea"/>
              </a:rPr>
              <a:t>3.2 </a:t>
            </a:r>
            <a:r>
              <a:rPr lang="zh-CN" altLang="en-US" dirty="0">
                <a:latin typeface="微软雅黑" panose="020B0503020204020204" charset="-122"/>
                <a:ea typeface="微软雅黑" panose="020B0503020204020204" charset="-122"/>
                <a:cs typeface="微软雅黑" panose="020B0503020204020204" charset="-122"/>
                <a:sym typeface="+mn-ea"/>
              </a:rPr>
              <a:t>三方项目管理</a:t>
            </a:r>
            <a:r>
              <a:rPr lang="en-US" altLang="zh-CN" dirty="0">
                <a:latin typeface="微软雅黑" panose="020B0503020204020204" charset="-122"/>
                <a:ea typeface="微软雅黑" panose="020B0503020204020204" charset="-122"/>
                <a:cs typeface="微软雅黑" panose="020B0503020204020204" charset="-122"/>
                <a:sym typeface="+mn-ea"/>
              </a:rPr>
              <a:t> - </a:t>
            </a:r>
            <a:r>
              <a:rPr lang="zh-CN" altLang="en-US" dirty="0">
                <a:latin typeface="微软雅黑" panose="020B0503020204020204" charset="-122"/>
                <a:ea typeface="微软雅黑" panose="020B0503020204020204" charset="-122"/>
                <a:cs typeface="微软雅黑" panose="020B0503020204020204" charset="-122"/>
                <a:sym typeface="+mn-ea"/>
              </a:rPr>
              <a:t>我的申请</a:t>
            </a:r>
          </a:p>
        </p:txBody>
      </p:sp>
      <p:sp>
        <p:nvSpPr>
          <p:cNvPr id="3" name="灯片编号占位符 2">
            <a:extLst>
              <a:ext uri="{FF2B5EF4-FFF2-40B4-BE49-F238E27FC236}">
                <a16:creationId xmlns:a16="http://schemas.microsoft.com/office/drawing/2014/main" id="{65C97ED3-3DEF-0CF1-9328-03D1CED78AE7}"/>
              </a:ext>
            </a:extLst>
          </p:cNvPr>
          <p:cNvSpPr>
            <a:spLocks noGrp="1"/>
          </p:cNvSpPr>
          <p:nvPr>
            <p:ph type="sldNum" sz="quarter" idx="7"/>
          </p:nvPr>
        </p:nvSpPr>
        <p:spPr/>
        <p:txBody>
          <a:bodyPr/>
          <a:lstStyle/>
          <a:p>
            <a:pPr marL="25400">
              <a:lnSpc>
                <a:spcPts val="1240"/>
              </a:lnSpc>
            </a:pPr>
            <a:fld id="{81D60167-4931-47E6-BA6A-407CBD079E47}" type="slidenum">
              <a:rPr dirty="0"/>
              <a:t>82</a:t>
            </a:fld>
            <a:endParaRPr dirty="0"/>
          </a:p>
        </p:txBody>
      </p:sp>
      <p:sp>
        <p:nvSpPr>
          <p:cNvPr id="5" name="文本框 4">
            <a:extLst>
              <a:ext uri="{FF2B5EF4-FFF2-40B4-BE49-F238E27FC236}">
                <a16:creationId xmlns:a16="http://schemas.microsoft.com/office/drawing/2014/main" id="{3592D500-9303-3FD0-C27D-E84E7D263CA7}"/>
              </a:ext>
            </a:extLst>
          </p:cNvPr>
          <p:cNvSpPr txBox="1"/>
          <p:nvPr/>
        </p:nvSpPr>
        <p:spPr>
          <a:xfrm>
            <a:off x="7830766" y="2081718"/>
            <a:ext cx="6236388" cy="5116749"/>
          </a:xfrm>
          <a:prstGeom prst="rect">
            <a:avLst/>
          </a:prstGeom>
          <a:noFill/>
        </p:spPr>
        <p:txBody>
          <a:bodyPr wrap="square" rtlCol="0" anchor="t">
            <a:noAutofit/>
          </a:bodyPr>
          <a:lstStyle/>
          <a:p>
            <a:pPr marL="342900" indent="-252095">
              <a:lnSpc>
                <a:spcPct val="140000"/>
              </a:lnSpc>
              <a:buFont typeface="+mj-lt"/>
              <a:buAutoNum type="arabicPeriod"/>
            </a:pPr>
            <a:r>
              <a:rPr lang="zh-CN" altLang="en-US" sz="1600" dirty="0">
                <a:latin typeface="微软雅黑" panose="020B0503020204020204" charset="-122"/>
                <a:ea typeface="微软雅黑" panose="020B0503020204020204" charset="-122"/>
                <a:sym typeface="+mn-ea"/>
              </a:rPr>
              <a:t>点击右下角 “工作台</a:t>
            </a:r>
            <a:r>
              <a:rPr lang="en-US" altLang="zh-CN" sz="1600" dirty="0">
                <a:latin typeface="微软雅黑" panose="020B0503020204020204" charset="-122"/>
                <a:ea typeface="微软雅黑" panose="020B0503020204020204" charset="-122"/>
                <a:sym typeface="+mn-ea"/>
              </a:rPr>
              <a:t>-</a:t>
            </a:r>
            <a:r>
              <a:rPr lang="zh-CN" altLang="en-US" sz="1600" b="1" dirty="0">
                <a:latin typeface="微软雅黑" panose="020B0503020204020204" charset="-122"/>
                <a:ea typeface="微软雅黑" panose="020B0503020204020204" charset="-122"/>
                <a:sym typeface="+mn-ea"/>
              </a:rPr>
              <a:t>三方活动项目管理-我的申请</a:t>
            </a:r>
            <a:r>
              <a:rPr lang="zh-CN" altLang="en-US" sz="1600" dirty="0">
                <a:latin typeface="微软雅黑" panose="020B0503020204020204" charset="-122"/>
                <a:ea typeface="微软雅黑" panose="020B0503020204020204" charset="-122"/>
                <a:sym typeface="+mn-ea"/>
              </a:rPr>
              <a:t>”，进入三方项目申请列表；</a:t>
            </a:r>
          </a:p>
          <a:p>
            <a:pPr marL="342900" indent="-252095">
              <a:lnSpc>
                <a:spcPct val="140000"/>
              </a:lnSpc>
              <a:buFont typeface="+mj-lt"/>
              <a:buAutoNum type="arabicPeriod"/>
            </a:pPr>
            <a:r>
              <a:rPr lang="zh-CN" altLang="en-US" sz="1600" dirty="0">
                <a:latin typeface="微软雅黑" panose="020B0503020204020204" pitchFamily="34" charset="-122"/>
                <a:ea typeface="微软雅黑" panose="020B0503020204020204" pitchFamily="34" charset="-122"/>
                <a:sym typeface="+mn-ea"/>
              </a:rPr>
              <a:t>可切换查看</a:t>
            </a:r>
            <a:r>
              <a:rPr lang="zh-CN" altLang="en-US" sz="1600" b="1" dirty="0">
                <a:latin typeface="微软雅黑" panose="020B0503020204020204" pitchFamily="34" charset="-122"/>
                <a:ea typeface="微软雅黑" panose="020B0503020204020204" pitchFamily="34" charset="-122"/>
                <a:sym typeface="+mn-ea"/>
              </a:rPr>
              <a:t>全部申请</a:t>
            </a:r>
            <a:r>
              <a:rPr lang="en-US" altLang="zh-CN" sz="1600" b="1" dirty="0">
                <a:latin typeface="微软雅黑" panose="020B0503020204020204" pitchFamily="34" charset="-122"/>
                <a:ea typeface="微软雅黑" panose="020B0503020204020204" pitchFamily="34" charset="-122"/>
                <a:sym typeface="+mn-ea"/>
              </a:rPr>
              <a:t>/</a:t>
            </a:r>
            <a:r>
              <a:rPr lang="zh-CN" altLang="en-US" sz="1600" b="1" dirty="0">
                <a:latin typeface="微软雅黑" panose="020B0503020204020204" pitchFamily="34" charset="-122"/>
                <a:ea typeface="微软雅黑" panose="020B0503020204020204" pitchFamily="34" charset="-122"/>
                <a:sym typeface="+mn-ea"/>
              </a:rPr>
              <a:t>我申请的 </a:t>
            </a:r>
            <a:r>
              <a:rPr lang="en-US" altLang="zh-CN" sz="1600" b="1" dirty="0">
                <a:latin typeface="微软雅黑" panose="020B0503020204020204" pitchFamily="34" charset="-122"/>
                <a:ea typeface="微软雅黑" panose="020B0503020204020204" pitchFamily="34" charset="-122"/>
                <a:sym typeface="+mn-ea"/>
              </a:rPr>
              <a:t>/ </a:t>
            </a:r>
            <a:r>
              <a:rPr lang="zh-CN" altLang="en-US" sz="1600" b="1" dirty="0">
                <a:latin typeface="微软雅黑" panose="020B0503020204020204" pitchFamily="34" charset="-122"/>
                <a:ea typeface="微软雅黑" panose="020B0503020204020204" pitchFamily="34" charset="-122"/>
                <a:sym typeface="+mn-ea"/>
              </a:rPr>
              <a:t>我的草稿</a:t>
            </a:r>
            <a:r>
              <a:rPr lang="zh-CN" altLang="en-US" sz="1600" dirty="0">
                <a:latin typeface="微软雅黑" panose="020B0503020204020204" pitchFamily="34" charset="-122"/>
                <a:ea typeface="微软雅黑" panose="020B0503020204020204" pitchFamily="34" charset="-122"/>
                <a:sym typeface="+mn-ea"/>
              </a:rPr>
              <a:t>，且可通过筛选条件检索</a:t>
            </a:r>
            <a:r>
              <a:rPr lang="en-US" altLang="zh-CN" sz="1600" dirty="0">
                <a:latin typeface="微软雅黑" panose="020B0503020204020204" pitchFamily="34" charset="-122"/>
                <a:ea typeface="微软雅黑" panose="020B0503020204020204" pitchFamily="34" charset="-122"/>
                <a:sym typeface="+mn-ea"/>
              </a:rPr>
              <a:t>;</a:t>
            </a:r>
            <a:endParaRPr lang="zh-CN" altLang="en-US" sz="1600" dirty="0">
              <a:latin typeface="微软雅黑" panose="020B0503020204020204" pitchFamily="34" charset="-122"/>
              <a:ea typeface="微软雅黑" panose="020B0503020204020204" pitchFamily="34" charset="-122"/>
              <a:sym typeface="+mn-ea"/>
            </a:endParaRPr>
          </a:p>
          <a:p>
            <a:pPr marL="342900" indent="-252095">
              <a:lnSpc>
                <a:spcPct val="140000"/>
              </a:lnSpc>
              <a:buFont typeface="+mj-lt"/>
              <a:buAutoNum type="arabicPeriod"/>
            </a:pPr>
            <a:r>
              <a:rPr lang="zh-CN" altLang="en-US" sz="1600" dirty="0">
                <a:latin typeface="微软雅黑" panose="020B0503020204020204" pitchFamily="34" charset="-122"/>
                <a:ea typeface="微软雅黑" panose="020B0503020204020204" pitchFamily="34" charset="-122"/>
                <a:sym typeface="+mn-ea"/>
              </a:rPr>
              <a:t>点击单据右侧“</a:t>
            </a:r>
            <a:r>
              <a:rPr lang="zh-CN" altLang="en-US" sz="1600" b="1" dirty="0">
                <a:latin typeface="微软雅黑" panose="020B0503020204020204" pitchFamily="34" charset="-122"/>
                <a:ea typeface="微软雅黑" panose="020B0503020204020204" pitchFamily="34" charset="-122"/>
                <a:sym typeface="+mn-ea"/>
              </a:rPr>
              <a:t>详情</a:t>
            </a:r>
            <a:r>
              <a:rPr lang="zh-CN" altLang="en-US" sz="1600" dirty="0">
                <a:latin typeface="微软雅黑" panose="020B0503020204020204" pitchFamily="34" charset="-122"/>
                <a:ea typeface="微软雅黑" panose="020B0503020204020204" pitchFamily="34" charset="-122"/>
                <a:sym typeface="+mn-ea"/>
              </a:rPr>
              <a:t>”，可查看项目</a:t>
            </a:r>
            <a:r>
              <a:rPr lang="zh-CN" altLang="en-US" sz="1600" b="1" dirty="0">
                <a:latin typeface="微软雅黑" panose="020B0503020204020204" pitchFamily="34" charset="-122"/>
                <a:ea typeface="微软雅黑" panose="020B0503020204020204" pitchFamily="34" charset="-122"/>
                <a:sym typeface="+mn-ea"/>
              </a:rPr>
              <a:t>申请的详情信息及审批进度</a:t>
            </a:r>
          </a:p>
          <a:p>
            <a:pPr marL="342900" indent="-252095" fontAlgn="auto">
              <a:lnSpc>
                <a:spcPct val="140000"/>
              </a:lnSpc>
              <a:buFont typeface="+mj-lt"/>
              <a:buAutoNum type="arabicPeriod"/>
            </a:pPr>
            <a:endParaRPr lang="zh-CN" altLang="en-US" sz="1600" dirty="0">
              <a:solidFill>
                <a:schemeClr val="tx1"/>
              </a:solidFill>
              <a:latin typeface="微软雅黑" panose="020B0503020204020204" charset="-122"/>
              <a:ea typeface="微软雅黑" panose="020B0503020204020204" charset="-122"/>
              <a:sym typeface="+mn-ea"/>
            </a:endParaRPr>
          </a:p>
        </p:txBody>
      </p:sp>
      <p:pic>
        <p:nvPicPr>
          <p:cNvPr id="7" name="图片 6" descr="图形用户界面, 应用程序&#10;&#10;AI 生成的内容可能不正确。">
            <a:extLst>
              <a:ext uri="{FF2B5EF4-FFF2-40B4-BE49-F238E27FC236}">
                <a16:creationId xmlns:a16="http://schemas.microsoft.com/office/drawing/2014/main" id="{538F775A-4685-BE0A-43FB-0EA064185356}"/>
              </a:ext>
            </a:extLst>
          </p:cNvPr>
          <p:cNvPicPr>
            <a:picLocks noChangeAspect="1"/>
          </p:cNvPicPr>
          <p:nvPr/>
        </p:nvPicPr>
        <p:blipFill>
          <a:blip r:embed="rId2"/>
          <a:stretch>
            <a:fillRect/>
          </a:stretch>
        </p:blipFill>
        <p:spPr>
          <a:xfrm>
            <a:off x="563246" y="954222"/>
            <a:ext cx="3133447" cy="6480000"/>
          </a:xfrm>
          <a:prstGeom prst="rect">
            <a:avLst/>
          </a:prstGeom>
          <a:ln>
            <a:solidFill>
              <a:schemeClr val="bg1">
                <a:lumMod val="95000"/>
              </a:schemeClr>
            </a:solidFill>
          </a:ln>
        </p:spPr>
      </p:pic>
      <p:pic>
        <p:nvPicPr>
          <p:cNvPr id="10" name="图片 9" descr="图形用户界面, 应用程序&#10;&#10;AI 生成的内容可能不正确。">
            <a:extLst>
              <a:ext uri="{FF2B5EF4-FFF2-40B4-BE49-F238E27FC236}">
                <a16:creationId xmlns:a16="http://schemas.microsoft.com/office/drawing/2014/main" id="{3BFABC84-4E30-F047-B8EE-F36EF1D78AEB}"/>
              </a:ext>
            </a:extLst>
          </p:cNvPr>
          <p:cNvPicPr>
            <a:picLocks noChangeAspect="1"/>
          </p:cNvPicPr>
          <p:nvPr/>
        </p:nvPicPr>
        <p:blipFill>
          <a:blip r:embed="rId3"/>
          <a:stretch>
            <a:fillRect/>
          </a:stretch>
        </p:blipFill>
        <p:spPr>
          <a:xfrm>
            <a:off x="3839680" y="954222"/>
            <a:ext cx="3177087" cy="6480000"/>
          </a:xfrm>
          <a:prstGeom prst="rect">
            <a:avLst/>
          </a:prstGeom>
          <a:ln>
            <a:solidFill>
              <a:schemeClr val="bg1">
                <a:lumMod val="95000"/>
              </a:schemeClr>
            </a:solidFill>
          </a:ln>
        </p:spPr>
      </p:pic>
    </p:spTree>
    <p:extLst>
      <p:ext uri="{BB962C8B-B14F-4D97-AF65-F5344CB8AC3E}">
        <p14:creationId xmlns:p14="http://schemas.microsoft.com/office/powerpoint/2010/main" val="163018100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F65262-BF28-BAA9-9E72-2FD1CB1180A3}"/>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5728E226-F6DD-EB35-D809-B3B1A24EF2A9}"/>
              </a:ext>
            </a:extLst>
          </p:cNvPr>
          <p:cNvSpPr>
            <a:spLocks noGrp="1"/>
          </p:cNvSpPr>
          <p:nvPr>
            <p:ph type="title"/>
          </p:nvPr>
        </p:nvSpPr>
        <p:spPr/>
        <p:txBody>
          <a:bodyPr/>
          <a:lstStyle/>
          <a:p>
            <a:r>
              <a:rPr lang="en-US" altLang="zh-CN" dirty="0">
                <a:latin typeface="微软雅黑" panose="020B0503020204020204" charset="-122"/>
                <a:ea typeface="微软雅黑" panose="020B0503020204020204" charset="-122"/>
                <a:cs typeface="微软雅黑" panose="020B0503020204020204" charset="-122"/>
                <a:sym typeface="+mn-ea"/>
              </a:rPr>
              <a:t>3.2 </a:t>
            </a:r>
            <a:r>
              <a:rPr lang="zh-CN" altLang="en-US" dirty="0">
                <a:latin typeface="微软雅黑" panose="020B0503020204020204" charset="-122"/>
                <a:ea typeface="微软雅黑" panose="020B0503020204020204" charset="-122"/>
                <a:cs typeface="微软雅黑" panose="020B0503020204020204" charset="-122"/>
                <a:sym typeface="+mn-ea"/>
              </a:rPr>
              <a:t>三方项目管理</a:t>
            </a:r>
            <a:r>
              <a:rPr lang="en-US" altLang="zh-CN" dirty="0">
                <a:latin typeface="微软雅黑" panose="020B0503020204020204" charset="-122"/>
                <a:ea typeface="微软雅黑" panose="020B0503020204020204" charset="-122"/>
                <a:cs typeface="微软雅黑" panose="020B0503020204020204" charset="-122"/>
                <a:sym typeface="+mn-ea"/>
              </a:rPr>
              <a:t> - </a:t>
            </a:r>
            <a:r>
              <a:rPr lang="zh-CN" altLang="en-US" dirty="0">
                <a:latin typeface="微软雅黑" panose="020B0503020204020204" charset="-122"/>
                <a:ea typeface="微软雅黑" panose="020B0503020204020204" charset="-122"/>
                <a:cs typeface="微软雅黑" panose="020B0503020204020204" charset="-122"/>
                <a:sym typeface="+mn-ea"/>
              </a:rPr>
              <a:t>申请详情</a:t>
            </a:r>
          </a:p>
        </p:txBody>
      </p:sp>
      <p:sp>
        <p:nvSpPr>
          <p:cNvPr id="3" name="灯片编号占位符 2">
            <a:extLst>
              <a:ext uri="{FF2B5EF4-FFF2-40B4-BE49-F238E27FC236}">
                <a16:creationId xmlns:a16="http://schemas.microsoft.com/office/drawing/2014/main" id="{22E737BB-95C4-EED1-AE0A-D755BDF4FEB4}"/>
              </a:ext>
            </a:extLst>
          </p:cNvPr>
          <p:cNvSpPr>
            <a:spLocks noGrp="1"/>
          </p:cNvSpPr>
          <p:nvPr>
            <p:ph type="sldNum" sz="quarter" idx="7"/>
          </p:nvPr>
        </p:nvSpPr>
        <p:spPr/>
        <p:txBody>
          <a:bodyPr/>
          <a:lstStyle/>
          <a:p>
            <a:pPr marL="25400">
              <a:lnSpc>
                <a:spcPts val="1240"/>
              </a:lnSpc>
            </a:pPr>
            <a:fld id="{81D60167-4931-47E6-BA6A-407CBD079E47}" type="slidenum">
              <a:rPr dirty="0"/>
              <a:t>83</a:t>
            </a:fld>
            <a:endParaRPr dirty="0"/>
          </a:p>
        </p:txBody>
      </p:sp>
      <p:sp>
        <p:nvSpPr>
          <p:cNvPr id="5" name="文本框 4">
            <a:extLst>
              <a:ext uri="{FF2B5EF4-FFF2-40B4-BE49-F238E27FC236}">
                <a16:creationId xmlns:a16="http://schemas.microsoft.com/office/drawing/2014/main" id="{0951ED68-5A5A-BF13-12DB-904768629826}"/>
              </a:ext>
            </a:extLst>
          </p:cNvPr>
          <p:cNvSpPr txBox="1"/>
          <p:nvPr/>
        </p:nvSpPr>
        <p:spPr>
          <a:xfrm>
            <a:off x="7830766" y="2081718"/>
            <a:ext cx="6236388" cy="5116749"/>
          </a:xfrm>
          <a:prstGeom prst="rect">
            <a:avLst/>
          </a:prstGeom>
          <a:noFill/>
        </p:spPr>
        <p:txBody>
          <a:bodyPr wrap="square" rtlCol="0" anchor="t">
            <a:noAutofit/>
          </a:bodyPr>
          <a:lstStyle/>
          <a:p>
            <a:pPr marL="342900" indent="-342900">
              <a:lnSpc>
                <a:spcPct val="200000"/>
              </a:lnSpc>
              <a:buFont typeface="+mj-lt"/>
              <a:buAutoNum type="arabicPeriod"/>
            </a:pPr>
            <a:r>
              <a:rPr lang="zh-CN" altLang="zh-CN" sz="1600" dirty="0">
                <a:latin typeface="微软雅黑" panose="020B0503020204020204" pitchFamily="34" charset="-122"/>
                <a:ea typeface="微软雅黑" panose="020B0503020204020204" pitchFamily="34" charset="-122"/>
              </a:rPr>
              <a:t>项目申请详情页面可查看申请人信息、项目申请信息及审批流各节点审批进度；</a:t>
            </a:r>
            <a:endParaRPr lang="en-US" altLang="zh-CN" sz="1600" dirty="0">
              <a:latin typeface="微软雅黑" panose="020B0503020204020204" pitchFamily="34" charset="-122"/>
              <a:ea typeface="微软雅黑" panose="020B0503020204020204" pitchFamily="34" charset="-122"/>
            </a:endParaRPr>
          </a:p>
          <a:p>
            <a:pPr marL="342900" indent="-342900">
              <a:lnSpc>
                <a:spcPct val="200000"/>
              </a:lnSpc>
              <a:buFont typeface="+mj-lt"/>
              <a:buAutoNum type="arabicPeriod"/>
            </a:pPr>
            <a:r>
              <a:rPr lang="zh-CN" altLang="zh-CN" sz="1600" dirty="0">
                <a:latin typeface="微软雅黑" panose="020B0503020204020204" pitchFamily="34" charset="-122"/>
                <a:ea typeface="微软雅黑" panose="020B0503020204020204" pitchFamily="34" charset="-122"/>
              </a:rPr>
              <a:t>若申请单状态为</a:t>
            </a:r>
            <a:r>
              <a:rPr lang="zh-CN" altLang="en-US" sz="1600" dirty="0">
                <a:latin typeface="微软雅黑" panose="020B0503020204020204" pitchFamily="34" charset="-122"/>
                <a:ea typeface="微软雅黑" panose="020B0503020204020204" pitchFamily="34" charset="-122"/>
              </a:rPr>
              <a:t>“审批中”，</a:t>
            </a:r>
            <a:r>
              <a:rPr lang="zh-CN"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待</a:t>
            </a:r>
            <a:r>
              <a:rPr lang="zh-CN" altLang="zh-CN" sz="1600" dirty="0">
                <a:latin typeface="微软雅黑" panose="020B0503020204020204" pitchFamily="34" charset="-122"/>
                <a:ea typeface="微软雅黑" panose="020B0503020204020204" pitchFamily="34" charset="-122"/>
              </a:rPr>
              <a:t>审批”，则申请单详情页面展示“撤回申请”按钮，点击后弹窗提示“撤回申请后将撤销该申请并进入编辑页面，请确认”，点击“否”后停留在当前页面，点击“是”后将该申请单置为待提交状态并进入会议申请页面；</a:t>
            </a:r>
          </a:p>
          <a:p>
            <a:pPr marL="90805" fontAlgn="auto">
              <a:lnSpc>
                <a:spcPct val="140000"/>
              </a:lnSpc>
            </a:pPr>
            <a:endParaRPr lang="zh-CN" altLang="en-US" sz="1600" dirty="0">
              <a:solidFill>
                <a:schemeClr val="tx1"/>
              </a:solidFill>
              <a:latin typeface="微软雅黑" panose="020B0503020204020204" charset="-122"/>
              <a:ea typeface="微软雅黑" panose="020B0503020204020204" charset="-122"/>
              <a:sym typeface="+mn-ea"/>
            </a:endParaRPr>
          </a:p>
        </p:txBody>
      </p:sp>
      <p:pic>
        <p:nvPicPr>
          <p:cNvPr id="6" name="图片 5" descr="图形用户界面, 文本, 应用程序&#10;&#10;AI 生成的内容可能不正确。">
            <a:extLst>
              <a:ext uri="{FF2B5EF4-FFF2-40B4-BE49-F238E27FC236}">
                <a16:creationId xmlns:a16="http://schemas.microsoft.com/office/drawing/2014/main" id="{0E5ACAB8-C042-2188-95D9-819170A645A5}"/>
              </a:ext>
            </a:extLst>
          </p:cNvPr>
          <p:cNvPicPr>
            <a:picLocks noChangeAspect="1"/>
          </p:cNvPicPr>
          <p:nvPr/>
        </p:nvPicPr>
        <p:blipFill>
          <a:blip r:embed="rId2"/>
          <a:stretch>
            <a:fillRect/>
          </a:stretch>
        </p:blipFill>
        <p:spPr>
          <a:xfrm>
            <a:off x="563246" y="973678"/>
            <a:ext cx="3381992" cy="6480000"/>
          </a:xfrm>
          <a:prstGeom prst="rect">
            <a:avLst/>
          </a:prstGeom>
          <a:ln>
            <a:solidFill>
              <a:schemeClr val="bg1">
                <a:lumMod val="95000"/>
              </a:schemeClr>
            </a:solidFill>
          </a:ln>
        </p:spPr>
      </p:pic>
    </p:spTree>
    <p:extLst>
      <p:ext uri="{BB962C8B-B14F-4D97-AF65-F5344CB8AC3E}">
        <p14:creationId xmlns:p14="http://schemas.microsoft.com/office/powerpoint/2010/main" val="328363159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EC8A51-F267-91E5-B8C4-29ABFF1DF9CC}"/>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BE69EE66-F442-4553-C3A5-7A71E94D193A}"/>
              </a:ext>
            </a:extLst>
          </p:cNvPr>
          <p:cNvSpPr>
            <a:spLocks noGrp="1"/>
          </p:cNvSpPr>
          <p:nvPr>
            <p:ph type="title"/>
          </p:nvPr>
        </p:nvSpPr>
        <p:spPr/>
        <p:txBody>
          <a:bodyPr/>
          <a:lstStyle/>
          <a:p>
            <a:r>
              <a:rPr lang="en-US" altLang="zh-CN" dirty="0">
                <a:latin typeface="微软雅黑" panose="020B0503020204020204" charset="-122"/>
                <a:ea typeface="微软雅黑" panose="020B0503020204020204" charset="-122"/>
                <a:cs typeface="微软雅黑" panose="020B0503020204020204" charset="-122"/>
                <a:sym typeface="+mn-ea"/>
              </a:rPr>
              <a:t>3.2 </a:t>
            </a:r>
            <a:r>
              <a:rPr lang="zh-CN" altLang="en-US" dirty="0">
                <a:latin typeface="微软雅黑" panose="020B0503020204020204" charset="-122"/>
                <a:ea typeface="微软雅黑" panose="020B0503020204020204" charset="-122"/>
                <a:cs typeface="微软雅黑" panose="020B0503020204020204" charset="-122"/>
                <a:sym typeface="+mn-ea"/>
              </a:rPr>
              <a:t>三方项目管理</a:t>
            </a:r>
            <a:r>
              <a:rPr lang="en-US" altLang="zh-CN" dirty="0">
                <a:latin typeface="微软雅黑" panose="020B0503020204020204" charset="-122"/>
                <a:ea typeface="微软雅黑" panose="020B0503020204020204" charset="-122"/>
                <a:cs typeface="微软雅黑" panose="020B0503020204020204" charset="-122"/>
                <a:sym typeface="+mn-ea"/>
              </a:rPr>
              <a:t> - </a:t>
            </a:r>
            <a:r>
              <a:rPr lang="zh-CN" altLang="en-US" dirty="0">
                <a:latin typeface="微软雅黑" panose="020B0503020204020204" pitchFamily="34" charset="-122"/>
                <a:ea typeface="微软雅黑" panose="020B0503020204020204" pitchFamily="34" charset="-122"/>
              </a:rPr>
              <a:t>我的审批（审批人收到通知后，进入我的审批列表）</a:t>
            </a:r>
            <a:endParaRPr lang="zh-CN" altLang="en-US" dirty="0">
              <a:latin typeface="微软雅黑" panose="020B0503020204020204" charset="-122"/>
              <a:ea typeface="微软雅黑" panose="020B0503020204020204" charset="-122"/>
              <a:cs typeface="微软雅黑" panose="020B0503020204020204" charset="-122"/>
              <a:sym typeface="+mn-ea"/>
            </a:endParaRPr>
          </a:p>
        </p:txBody>
      </p:sp>
      <p:sp>
        <p:nvSpPr>
          <p:cNvPr id="3" name="灯片编号占位符 2">
            <a:extLst>
              <a:ext uri="{FF2B5EF4-FFF2-40B4-BE49-F238E27FC236}">
                <a16:creationId xmlns:a16="http://schemas.microsoft.com/office/drawing/2014/main" id="{5589BC97-C20E-1556-8B33-65398637A27A}"/>
              </a:ext>
            </a:extLst>
          </p:cNvPr>
          <p:cNvSpPr>
            <a:spLocks noGrp="1"/>
          </p:cNvSpPr>
          <p:nvPr>
            <p:ph type="sldNum" sz="quarter" idx="7"/>
          </p:nvPr>
        </p:nvSpPr>
        <p:spPr/>
        <p:txBody>
          <a:bodyPr/>
          <a:lstStyle/>
          <a:p>
            <a:pPr marL="25400">
              <a:lnSpc>
                <a:spcPts val="1240"/>
              </a:lnSpc>
            </a:pPr>
            <a:fld id="{81D60167-4931-47E6-BA6A-407CBD079E47}" type="slidenum">
              <a:rPr dirty="0"/>
              <a:t>84</a:t>
            </a:fld>
            <a:endParaRPr dirty="0"/>
          </a:p>
        </p:txBody>
      </p:sp>
      <p:sp>
        <p:nvSpPr>
          <p:cNvPr id="5" name="文本框 4">
            <a:extLst>
              <a:ext uri="{FF2B5EF4-FFF2-40B4-BE49-F238E27FC236}">
                <a16:creationId xmlns:a16="http://schemas.microsoft.com/office/drawing/2014/main" id="{C8961353-C14A-0166-07E8-E7023606A850}"/>
              </a:ext>
            </a:extLst>
          </p:cNvPr>
          <p:cNvSpPr txBox="1"/>
          <p:nvPr/>
        </p:nvSpPr>
        <p:spPr>
          <a:xfrm>
            <a:off x="8180962" y="2947481"/>
            <a:ext cx="4717915" cy="3163124"/>
          </a:xfrm>
          <a:prstGeom prst="rect">
            <a:avLst/>
          </a:prstGeom>
          <a:noFill/>
        </p:spPr>
        <p:txBody>
          <a:bodyPr wrap="square" rtlCol="0" anchor="t">
            <a:noAutofit/>
          </a:bodyPr>
          <a:lstStyle/>
          <a:p>
            <a:pPr marL="90805">
              <a:lnSpc>
                <a:spcPct val="150000"/>
              </a:lnSpc>
              <a:spcBef>
                <a:spcPts val="600"/>
              </a:spcBef>
            </a:pPr>
            <a:r>
              <a:rPr lang="zh-CN" altLang="en-US" sz="1600" dirty="0">
                <a:latin typeface="微软雅黑" panose="020B0503020204020204" charset="-122"/>
                <a:ea typeface="微软雅黑" panose="020B0503020204020204" charset="-122"/>
                <a:sym typeface="+mn-ea"/>
              </a:rPr>
              <a:t>审批人在</a:t>
            </a:r>
            <a:r>
              <a:rPr lang="zh-CN" altLang="en-US" sz="1600" b="1" dirty="0">
                <a:latin typeface="微软雅黑" panose="020B0503020204020204" charset="-122"/>
                <a:ea typeface="微软雅黑" panose="020B0503020204020204" charset="-122"/>
                <a:sym typeface="+mn-ea"/>
              </a:rPr>
              <a:t>我的审批</a:t>
            </a:r>
            <a:r>
              <a:rPr lang="en-US" altLang="zh-CN" sz="1600" b="1" dirty="0">
                <a:latin typeface="微软雅黑" panose="020B0503020204020204" charset="-122"/>
                <a:ea typeface="微软雅黑" panose="020B0503020204020204" charset="-122"/>
                <a:sym typeface="+mn-ea"/>
              </a:rPr>
              <a:t>-</a:t>
            </a:r>
            <a:r>
              <a:rPr lang="zh-CN" altLang="en-US" sz="1600" b="1" dirty="0">
                <a:latin typeface="微软雅黑" panose="020B0503020204020204" charset="-122"/>
                <a:ea typeface="微软雅黑" panose="020B0503020204020204" charset="-122"/>
                <a:sym typeface="+mn-ea"/>
              </a:rPr>
              <a:t>三方活动申请</a:t>
            </a:r>
            <a:r>
              <a:rPr lang="zh-CN" altLang="en-US" sz="1600" dirty="0">
                <a:latin typeface="微软雅黑" panose="020B0503020204020204" pitchFamily="34" charset="-122"/>
                <a:ea typeface="微软雅黑" panose="020B0503020204020204" pitchFamily="34" charset="-122"/>
                <a:sym typeface="+mn-ea"/>
              </a:rPr>
              <a:t>可查阅待审批以及所有已处理的单据信息。点击详情按钮进入申请单详情页面；</a:t>
            </a:r>
            <a:endParaRPr lang="en-US" altLang="zh-CN" sz="1600" dirty="0">
              <a:latin typeface="微软雅黑" panose="020B0503020204020204" pitchFamily="34" charset="-122"/>
              <a:ea typeface="微软雅黑" panose="020B0503020204020204" pitchFamily="34" charset="-122"/>
              <a:sym typeface="+mn-ea"/>
            </a:endParaRPr>
          </a:p>
          <a:p>
            <a:pPr marL="90805" fontAlgn="auto">
              <a:lnSpc>
                <a:spcPct val="140000"/>
              </a:lnSpc>
            </a:pPr>
            <a:endParaRPr lang="zh-CN" altLang="en-US" sz="1600" dirty="0">
              <a:solidFill>
                <a:schemeClr val="tx1"/>
              </a:solidFill>
              <a:latin typeface="微软雅黑" panose="020B0503020204020204" charset="-122"/>
              <a:ea typeface="微软雅黑" panose="020B0503020204020204" charset="-122"/>
              <a:sym typeface="+mn-ea"/>
            </a:endParaRPr>
          </a:p>
        </p:txBody>
      </p:sp>
      <p:pic>
        <p:nvPicPr>
          <p:cNvPr id="6" name="图片 5" descr="图形用户界面, 文本, 应用程序&#10;&#10;AI 生成的内容可能不正确。">
            <a:extLst>
              <a:ext uri="{FF2B5EF4-FFF2-40B4-BE49-F238E27FC236}">
                <a16:creationId xmlns:a16="http://schemas.microsoft.com/office/drawing/2014/main" id="{798F5D37-ECCE-B227-D683-49800191180D}"/>
              </a:ext>
            </a:extLst>
          </p:cNvPr>
          <p:cNvPicPr>
            <a:picLocks noChangeAspect="1"/>
          </p:cNvPicPr>
          <p:nvPr/>
        </p:nvPicPr>
        <p:blipFill>
          <a:blip r:embed="rId2"/>
          <a:stretch>
            <a:fillRect/>
          </a:stretch>
        </p:blipFill>
        <p:spPr>
          <a:xfrm>
            <a:off x="564945" y="968915"/>
            <a:ext cx="3106634" cy="6480000"/>
          </a:xfrm>
          <a:prstGeom prst="rect">
            <a:avLst/>
          </a:prstGeom>
          <a:ln>
            <a:solidFill>
              <a:schemeClr val="bg1">
                <a:lumMod val="95000"/>
              </a:schemeClr>
            </a:solidFill>
          </a:ln>
        </p:spPr>
      </p:pic>
      <p:pic>
        <p:nvPicPr>
          <p:cNvPr id="8" name="图片 7" descr="图形用户界面, 应用程序&#10;&#10;AI 生成的内容可能不正确。">
            <a:extLst>
              <a:ext uri="{FF2B5EF4-FFF2-40B4-BE49-F238E27FC236}">
                <a16:creationId xmlns:a16="http://schemas.microsoft.com/office/drawing/2014/main" id="{570EB790-E991-CC7C-E6FA-EFE47B7D2618}"/>
              </a:ext>
            </a:extLst>
          </p:cNvPr>
          <p:cNvPicPr>
            <a:picLocks noChangeAspect="1"/>
          </p:cNvPicPr>
          <p:nvPr/>
        </p:nvPicPr>
        <p:blipFill>
          <a:blip r:embed="rId3"/>
          <a:stretch>
            <a:fillRect/>
          </a:stretch>
        </p:blipFill>
        <p:spPr>
          <a:xfrm>
            <a:off x="3833914" y="968915"/>
            <a:ext cx="3106634" cy="6480000"/>
          </a:xfrm>
          <a:prstGeom prst="rect">
            <a:avLst/>
          </a:prstGeom>
          <a:ln>
            <a:solidFill>
              <a:schemeClr val="bg1">
                <a:lumMod val="95000"/>
              </a:schemeClr>
            </a:solidFill>
          </a:ln>
        </p:spPr>
      </p:pic>
    </p:spTree>
    <p:extLst>
      <p:ext uri="{BB962C8B-B14F-4D97-AF65-F5344CB8AC3E}">
        <p14:creationId xmlns:p14="http://schemas.microsoft.com/office/powerpoint/2010/main" val="30662633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04F62B-DA32-C462-15DE-BD6CADC5D382}"/>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C2B97472-D4F2-808C-029E-4EA841488D50}"/>
              </a:ext>
            </a:extLst>
          </p:cNvPr>
          <p:cNvSpPr>
            <a:spLocks noGrp="1"/>
          </p:cNvSpPr>
          <p:nvPr>
            <p:ph type="title"/>
          </p:nvPr>
        </p:nvSpPr>
        <p:spPr/>
        <p:txBody>
          <a:bodyPr/>
          <a:lstStyle/>
          <a:p>
            <a:r>
              <a:rPr lang="en-US" altLang="zh-CN" dirty="0">
                <a:latin typeface="微软雅黑" panose="020B0503020204020204" charset="-122"/>
                <a:ea typeface="微软雅黑" panose="020B0503020204020204" charset="-122"/>
                <a:cs typeface="微软雅黑" panose="020B0503020204020204" charset="-122"/>
                <a:sym typeface="+mn-ea"/>
              </a:rPr>
              <a:t>3.2 </a:t>
            </a:r>
            <a:r>
              <a:rPr lang="zh-CN" altLang="en-US" dirty="0">
                <a:latin typeface="微软雅黑" panose="020B0503020204020204" pitchFamily="34" charset="-122"/>
                <a:ea typeface="微软雅黑" panose="020B0503020204020204" pitchFamily="34" charset="-122"/>
                <a:cs typeface="微软雅黑" panose="020B0503020204020204" charset="-122"/>
                <a:sym typeface="+mn-ea"/>
              </a:rPr>
              <a:t>三方项目</a:t>
            </a:r>
            <a:r>
              <a:rPr lang="zh-CN" altLang="en-US" dirty="0">
                <a:latin typeface="微软雅黑" panose="020B0503020204020204" pitchFamily="34" charset="-122"/>
                <a:ea typeface="微软雅黑" panose="020B0503020204020204" pitchFamily="34" charset="-122"/>
              </a:rPr>
              <a:t>管理 </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我的审批详情（审批人视角，可以做出审批动作）</a:t>
            </a:r>
            <a:endParaRPr lang="zh-CN" altLang="en-US" dirty="0">
              <a:latin typeface="微软雅黑" panose="020B0503020204020204" charset="-122"/>
              <a:ea typeface="微软雅黑" panose="020B0503020204020204" charset="-122"/>
              <a:cs typeface="微软雅黑" panose="020B0503020204020204" charset="-122"/>
              <a:sym typeface="+mn-ea"/>
            </a:endParaRPr>
          </a:p>
        </p:txBody>
      </p:sp>
      <p:sp>
        <p:nvSpPr>
          <p:cNvPr id="3" name="灯片编号占位符 2">
            <a:extLst>
              <a:ext uri="{FF2B5EF4-FFF2-40B4-BE49-F238E27FC236}">
                <a16:creationId xmlns:a16="http://schemas.microsoft.com/office/drawing/2014/main" id="{2A0A7FF3-547F-1BBF-E878-D59F7FDC5910}"/>
              </a:ext>
            </a:extLst>
          </p:cNvPr>
          <p:cNvSpPr>
            <a:spLocks noGrp="1"/>
          </p:cNvSpPr>
          <p:nvPr>
            <p:ph type="sldNum" sz="quarter" idx="7"/>
          </p:nvPr>
        </p:nvSpPr>
        <p:spPr/>
        <p:txBody>
          <a:bodyPr/>
          <a:lstStyle/>
          <a:p>
            <a:pPr marL="25400">
              <a:lnSpc>
                <a:spcPts val="1240"/>
              </a:lnSpc>
            </a:pPr>
            <a:fld id="{81D60167-4931-47E6-BA6A-407CBD079E47}" type="slidenum">
              <a:rPr dirty="0"/>
              <a:t>85</a:t>
            </a:fld>
            <a:endParaRPr dirty="0"/>
          </a:p>
        </p:txBody>
      </p:sp>
      <p:sp>
        <p:nvSpPr>
          <p:cNvPr id="5" name="文本框 4">
            <a:extLst>
              <a:ext uri="{FF2B5EF4-FFF2-40B4-BE49-F238E27FC236}">
                <a16:creationId xmlns:a16="http://schemas.microsoft.com/office/drawing/2014/main" id="{80A80CC9-69F4-950F-9E4C-5A8CA64D8692}"/>
              </a:ext>
            </a:extLst>
          </p:cNvPr>
          <p:cNvSpPr txBox="1"/>
          <p:nvPr/>
        </p:nvSpPr>
        <p:spPr>
          <a:xfrm>
            <a:off x="8278239" y="1935804"/>
            <a:ext cx="4717915" cy="3163124"/>
          </a:xfrm>
          <a:prstGeom prst="rect">
            <a:avLst/>
          </a:prstGeom>
          <a:noFill/>
        </p:spPr>
        <p:txBody>
          <a:bodyPr wrap="square" rtlCol="0" anchor="t">
            <a:noAutofit/>
          </a:bodyPr>
          <a:lstStyle/>
          <a:p>
            <a:pPr indent="0">
              <a:lnSpc>
                <a:spcPct val="110000"/>
              </a:lnSpc>
              <a:buFont typeface="+mj-lt"/>
              <a:buNone/>
            </a:pPr>
            <a:r>
              <a:rPr lang="en-US" altLang="zh-CN" sz="1600" dirty="0">
                <a:latin typeface="微软雅黑" panose="020B0503020204020204" charset="-122"/>
                <a:ea typeface="微软雅黑" panose="020B0503020204020204" charset="-122"/>
                <a:sym typeface="+mn-ea"/>
              </a:rPr>
              <a:t>1.</a:t>
            </a:r>
            <a:r>
              <a:rPr lang="zh-CN" altLang="en-US" sz="1600" dirty="0">
                <a:latin typeface="微软雅黑" panose="020B0503020204020204" charset="-122"/>
                <a:ea typeface="微软雅黑" panose="020B0503020204020204" charset="-122"/>
                <a:sym typeface="+mn-ea"/>
              </a:rPr>
              <a:t>「转审」，将当前审批任务转交给其他人处理；</a:t>
            </a:r>
            <a:endParaRPr lang="en-US" altLang="zh-CN" sz="1600" dirty="0">
              <a:latin typeface="微软雅黑" panose="020B0503020204020204" charset="-122"/>
              <a:ea typeface="微软雅黑" panose="020B0503020204020204" charset="-122"/>
              <a:sym typeface="+mn-ea"/>
            </a:endParaRPr>
          </a:p>
          <a:p>
            <a:pPr indent="0">
              <a:lnSpc>
                <a:spcPct val="110000"/>
              </a:lnSpc>
              <a:buFont typeface="+mj-lt"/>
              <a:buNone/>
            </a:pPr>
            <a:endParaRPr lang="zh-CN" altLang="en-US" sz="1600" dirty="0">
              <a:latin typeface="微软雅黑" panose="020B0503020204020204" charset="-122"/>
              <a:ea typeface="微软雅黑" panose="020B0503020204020204" charset="-122"/>
              <a:sym typeface="+mn-ea"/>
            </a:endParaRPr>
          </a:p>
          <a:p>
            <a:pPr indent="0">
              <a:lnSpc>
                <a:spcPct val="110000"/>
              </a:lnSpc>
              <a:buFont typeface="+mj-lt"/>
              <a:buNone/>
            </a:pPr>
            <a:r>
              <a:rPr lang="en-US" altLang="zh-CN" sz="1600" dirty="0">
                <a:latin typeface="微软雅黑" panose="020B0503020204020204" charset="-122"/>
                <a:ea typeface="微软雅黑" panose="020B0503020204020204" charset="-122"/>
                <a:sym typeface="+mn-ea"/>
              </a:rPr>
              <a:t>2.</a:t>
            </a:r>
            <a:r>
              <a:rPr lang="zh-CN" altLang="en-US" sz="1600" dirty="0">
                <a:latin typeface="微软雅黑" panose="020B0503020204020204" charset="-122"/>
                <a:ea typeface="微软雅黑" panose="020B0503020204020204" charset="-122"/>
                <a:sym typeface="+mn-ea"/>
              </a:rPr>
              <a:t>「加签」，加签可选择「向前加签」「向后加签」，然后选择加签审批人；</a:t>
            </a:r>
            <a:endParaRPr lang="en-US" altLang="zh-CN" sz="1600" dirty="0">
              <a:latin typeface="微软雅黑" panose="020B0503020204020204" charset="-122"/>
              <a:ea typeface="微软雅黑" panose="020B0503020204020204" charset="-122"/>
              <a:sym typeface="+mn-ea"/>
            </a:endParaRPr>
          </a:p>
          <a:p>
            <a:pPr indent="0">
              <a:lnSpc>
                <a:spcPct val="110000"/>
              </a:lnSpc>
              <a:buFont typeface="+mj-lt"/>
              <a:buNone/>
            </a:pPr>
            <a:endParaRPr lang="zh-CN" altLang="en-US" sz="1600" dirty="0">
              <a:latin typeface="微软雅黑" panose="020B0503020204020204" charset="-122"/>
              <a:ea typeface="微软雅黑" panose="020B0503020204020204" charset="-122"/>
              <a:sym typeface="+mn-ea"/>
            </a:endParaRPr>
          </a:p>
          <a:p>
            <a:pPr indent="0">
              <a:lnSpc>
                <a:spcPct val="110000"/>
              </a:lnSpc>
              <a:buFont typeface="+mj-lt"/>
              <a:buNone/>
            </a:pPr>
            <a:r>
              <a:rPr lang="en-US" altLang="zh-CN" sz="1600" dirty="0">
                <a:latin typeface="微软雅黑" panose="020B0503020204020204" charset="-122"/>
                <a:ea typeface="微软雅黑" panose="020B0503020204020204" charset="-122"/>
                <a:sym typeface="+mn-ea"/>
              </a:rPr>
              <a:t>3.</a:t>
            </a:r>
            <a:r>
              <a:rPr lang="zh-CN" altLang="en-US" sz="1600" dirty="0">
                <a:latin typeface="微软雅黑" panose="020B0503020204020204" charset="-122"/>
                <a:ea typeface="微软雅黑" panose="020B0503020204020204" charset="-122"/>
                <a:sym typeface="+mn-ea"/>
              </a:rPr>
              <a:t>「拒绝」，审批拒绝后，视为审批不通过，申请人可以重新提交，提交后重新开始完整审批；</a:t>
            </a:r>
            <a:endParaRPr lang="en-US" altLang="zh-CN" sz="1600" dirty="0">
              <a:latin typeface="微软雅黑" panose="020B0503020204020204" charset="-122"/>
              <a:ea typeface="微软雅黑" panose="020B0503020204020204" charset="-122"/>
              <a:sym typeface="+mn-ea"/>
            </a:endParaRPr>
          </a:p>
          <a:p>
            <a:pPr indent="0">
              <a:lnSpc>
                <a:spcPct val="110000"/>
              </a:lnSpc>
              <a:buFont typeface="+mj-lt"/>
              <a:buNone/>
            </a:pPr>
            <a:endParaRPr lang="zh-CN" altLang="en-US" sz="1600" dirty="0">
              <a:latin typeface="微软雅黑" panose="020B0503020204020204" charset="-122"/>
              <a:ea typeface="微软雅黑" panose="020B0503020204020204" charset="-122"/>
              <a:sym typeface="+mn-ea"/>
            </a:endParaRPr>
          </a:p>
          <a:p>
            <a:pPr indent="0">
              <a:lnSpc>
                <a:spcPct val="110000"/>
              </a:lnSpc>
              <a:buFont typeface="+mj-lt"/>
              <a:buNone/>
            </a:pPr>
            <a:r>
              <a:rPr lang="en-US" altLang="zh-CN" sz="1600" dirty="0">
                <a:latin typeface="微软雅黑" panose="020B0503020204020204" charset="-122"/>
                <a:ea typeface="微软雅黑" panose="020B0503020204020204" charset="-122"/>
                <a:sym typeface="+mn-ea"/>
              </a:rPr>
              <a:t>4.</a:t>
            </a:r>
            <a:r>
              <a:rPr lang="zh-CN" altLang="en-US" sz="1600" dirty="0">
                <a:latin typeface="微软雅黑" panose="020B0503020204020204" charset="-122"/>
                <a:ea typeface="微软雅黑" panose="020B0503020204020204" charset="-122"/>
                <a:sym typeface="+mn-ea"/>
              </a:rPr>
              <a:t>「退回」，退回后单据回到申请人那里，申请人可编辑材料后提交，提交后直接到退回的审批人节点继续审批；</a:t>
            </a:r>
            <a:endParaRPr lang="en-US" altLang="zh-CN" sz="1600" dirty="0">
              <a:latin typeface="微软雅黑" panose="020B0503020204020204" charset="-122"/>
              <a:ea typeface="微软雅黑" panose="020B0503020204020204" charset="-122"/>
              <a:sym typeface="+mn-ea"/>
            </a:endParaRPr>
          </a:p>
          <a:p>
            <a:pPr indent="0">
              <a:lnSpc>
                <a:spcPct val="110000"/>
              </a:lnSpc>
              <a:buFont typeface="+mj-lt"/>
              <a:buNone/>
            </a:pPr>
            <a:endParaRPr lang="zh-CN" altLang="en-US" sz="1600" dirty="0">
              <a:latin typeface="微软雅黑" panose="020B0503020204020204" charset="-122"/>
              <a:ea typeface="微软雅黑" panose="020B0503020204020204" charset="-122"/>
              <a:sym typeface="+mn-ea"/>
            </a:endParaRPr>
          </a:p>
          <a:p>
            <a:pPr indent="0">
              <a:lnSpc>
                <a:spcPct val="110000"/>
              </a:lnSpc>
              <a:buFont typeface="+mj-lt"/>
              <a:buNone/>
            </a:pPr>
            <a:r>
              <a:rPr lang="en-US" altLang="zh-CN" sz="1600" dirty="0">
                <a:latin typeface="微软雅黑" panose="020B0503020204020204" charset="-122"/>
                <a:ea typeface="微软雅黑" panose="020B0503020204020204" charset="-122"/>
                <a:sym typeface="+mn-ea"/>
              </a:rPr>
              <a:t>5.</a:t>
            </a:r>
            <a:r>
              <a:rPr lang="zh-CN" altLang="en-US" sz="1600" dirty="0">
                <a:latin typeface="微软雅黑" panose="020B0503020204020204" charset="-122"/>
                <a:ea typeface="微软雅黑" panose="020B0503020204020204" charset="-122"/>
                <a:sym typeface="+mn-ea"/>
              </a:rPr>
              <a:t>「通过」，审批通过</a:t>
            </a:r>
            <a:endParaRPr lang="en-US" altLang="zh-CN" sz="1600" dirty="0">
              <a:latin typeface="微软雅黑" panose="020B0503020204020204" charset="-122"/>
              <a:ea typeface="微软雅黑" panose="020B0503020204020204" charset="-122"/>
              <a:sym typeface="+mn-ea"/>
            </a:endParaRPr>
          </a:p>
          <a:p>
            <a:pPr indent="0">
              <a:lnSpc>
                <a:spcPct val="110000"/>
              </a:lnSpc>
              <a:buFont typeface="+mj-lt"/>
              <a:buNone/>
            </a:pPr>
            <a:endParaRPr lang="en-US" altLang="zh-CN" sz="1600" dirty="0">
              <a:latin typeface="微软雅黑" panose="020B0503020204020204" charset="-122"/>
              <a:ea typeface="微软雅黑" panose="020B0503020204020204" charset="-122"/>
              <a:sym typeface="+mn-ea"/>
            </a:endParaRPr>
          </a:p>
          <a:p>
            <a:pPr indent="0">
              <a:lnSpc>
                <a:spcPct val="110000"/>
              </a:lnSpc>
              <a:buFont typeface="+mj-lt"/>
              <a:buNone/>
            </a:pPr>
            <a:r>
              <a:rPr lang="zh-CN" altLang="en-US" sz="1600" dirty="0">
                <a:solidFill>
                  <a:srgbClr val="FF0000"/>
                </a:solidFill>
                <a:latin typeface="微软雅黑" panose="020B0503020204020204" charset="-122"/>
                <a:ea typeface="微软雅黑" panose="020B0503020204020204" charset="-122"/>
                <a:sym typeface="+mn-ea"/>
              </a:rPr>
              <a:t>注：由于手机页面比较小，转审或加签可点击左边的三个点</a:t>
            </a:r>
          </a:p>
          <a:p>
            <a:pPr marL="90805" fontAlgn="auto">
              <a:lnSpc>
                <a:spcPct val="140000"/>
              </a:lnSpc>
            </a:pPr>
            <a:endParaRPr lang="zh-CN" altLang="en-US" sz="1600" dirty="0">
              <a:solidFill>
                <a:schemeClr val="tx1"/>
              </a:solidFill>
              <a:latin typeface="微软雅黑" panose="020B0503020204020204" charset="-122"/>
              <a:ea typeface="微软雅黑" panose="020B0503020204020204" charset="-122"/>
              <a:sym typeface="+mn-ea"/>
            </a:endParaRPr>
          </a:p>
        </p:txBody>
      </p:sp>
      <p:pic>
        <p:nvPicPr>
          <p:cNvPr id="7" name="图片 6" descr="图形用户界面, 应用程序&#10;&#10;AI 生成的内容可能不正确。">
            <a:extLst>
              <a:ext uri="{FF2B5EF4-FFF2-40B4-BE49-F238E27FC236}">
                <a16:creationId xmlns:a16="http://schemas.microsoft.com/office/drawing/2014/main" id="{E00AF908-0FA3-B97E-BB65-D2E66EC4F8AE}"/>
              </a:ext>
            </a:extLst>
          </p:cNvPr>
          <p:cNvPicPr>
            <a:picLocks noChangeAspect="1"/>
          </p:cNvPicPr>
          <p:nvPr/>
        </p:nvPicPr>
        <p:blipFill>
          <a:blip r:embed="rId2"/>
          <a:stretch>
            <a:fillRect/>
          </a:stretch>
        </p:blipFill>
        <p:spPr>
          <a:xfrm>
            <a:off x="564945" y="988573"/>
            <a:ext cx="3177240" cy="6480000"/>
          </a:xfrm>
          <a:prstGeom prst="rect">
            <a:avLst/>
          </a:prstGeom>
          <a:ln>
            <a:solidFill>
              <a:schemeClr val="bg1">
                <a:lumMod val="95000"/>
              </a:schemeClr>
            </a:solidFill>
          </a:ln>
        </p:spPr>
      </p:pic>
      <p:pic>
        <p:nvPicPr>
          <p:cNvPr id="10" name="图片 9" descr="图形用户界面, 文本, 应用程序&#10;&#10;AI 生成的内容可能不正确。">
            <a:extLst>
              <a:ext uri="{FF2B5EF4-FFF2-40B4-BE49-F238E27FC236}">
                <a16:creationId xmlns:a16="http://schemas.microsoft.com/office/drawing/2014/main" id="{E99C7E4F-256F-7C3C-F507-D0DF59AA7898}"/>
              </a:ext>
            </a:extLst>
          </p:cNvPr>
          <p:cNvPicPr>
            <a:picLocks noChangeAspect="1"/>
          </p:cNvPicPr>
          <p:nvPr/>
        </p:nvPicPr>
        <p:blipFill>
          <a:blip r:embed="rId3"/>
          <a:stretch>
            <a:fillRect/>
          </a:stretch>
        </p:blipFill>
        <p:spPr>
          <a:xfrm>
            <a:off x="3926428" y="988573"/>
            <a:ext cx="3114479" cy="6480000"/>
          </a:xfrm>
          <a:prstGeom prst="rect">
            <a:avLst/>
          </a:prstGeom>
          <a:ln>
            <a:solidFill>
              <a:schemeClr val="bg1">
                <a:lumMod val="95000"/>
              </a:schemeClr>
            </a:solidFill>
          </a:ln>
        </p:spPr>
      </p:pic>
    </p:spTree>
    <p:extLst>
      <p:ext uri="{BB962C8B-B14F-4D97-AF65-F5344CB8AC3E}">
        <p14:creationId xmlns:p14="http://schemas.microsoft.com/office/powerpoint/2010/main" val="2894895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A49D36-F365-C980-BB31-2BD5BA864601}"/>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9B4D0567-4457-0BEB-D9E6-08F4C9564360}"/>
              </a:ext>
            </a:extLst>
          </p:cNvPr>
          <p:cNvSpPr>
            <a:spLocks noGrp="1"/>
          </p:cNvSpPr>
          <p:nvPr>
            <p:ph type="title"/>
          </p:nvPr>
        </p:nvSpPr>
        <p:spPr/>
        <p:txBody>
          <a:bodyPr/>
          <a:lstStyle/>
          <a:p>
            <a:r>
              <a:rPr lang="en-US" altLang="zh-CN" dirty="0">
                <a:latin typeface="微软雅黑" panose="020B0503020204020204" charset="-122"/>
                <a:ea typeface="微软雅黑" panose="020B0503020204020204" charset="-122"/>
                <a:cs typeface="微软雅黑" panose="020B0503020204020204" charset="-122"/>
                <a:sym typeface="+mn-ea"/>
              </a:rPr>
              <a:t>3.2 </a:t>
            </a:r>
            <a:r>
              <a:rPr lang="zh-CN" altLang="en-US" dirty="0">
                <a:latin typeface="微软雅黑" panose="020B0503020204020204" pitchFamily="34" charset="-122"/>
                <a:ea typeface="微软雅黑" panose="020B0503020204020204" pitchFamily="34" charset="-122"/>
                <a:cs typeface="微软雅黑" panose="020B0503020204020204" charset="-122"/>
                <a:sym typeface="+mn-ea"/>
              </a:rPr>
              <a:t>三方项目</a:t>
            </a:r>
            <a:r>
              <a:rPr lang="zh-CN" altLang="en-US" dirty="0">
                <a:latin typeface="微软雅黑" panose="020B0503020204020204" pitchFamily="34" charset="-122"/>
                <a:ea typeface="微软雅黑" panose="020B0503020204020204" pitchFamily="34" charset="-122"/>
              </a:rPr>
              <a:t>管理 </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我的项目</a:t>
            </a:r>
            <a:endParaRPr lang="zh-CN" altLang="en-US" dirty="0">
              <a:latin typeface="微软雅黑" panose="020B0503020204020204" charset="-122"/>
              <a:ea typeface="微软雅黑" panose="020B0503020204020204" charset="-122"/>
              <a:cs typeface="微软雅黑" panose="020B0503020204020204" charset="-122"/>
              <a:sym typeface="+mn-ea"/>
            </a:endParaRPr>
          </a:p>
        </p:txBody>
      </p:sp>
      <p:sp>
        <p:nvSpPr>
          <p:cNvPr id="3" name="灯片编号占位符 2">
            <a:extLst>
              <a:ext uri="{FF2B5EF4-FFF2-40B4-BE49-F238E27FC236}">
                <a16:creationId xmlns:a16="http://schemas.microsoft.com/office/drawing/2014/main" id="{B8CA1964-68B4-5710-7D6E-7974F6E2069F}"/>
              </a:ext>
            </a:extLst>
          </p:cNvPr>
          <p:cNvSpPr>
            <a:spLocks noGrp="1"/>
          </p:cNvSpPr>
          <p:nvPr>
            <p:ph type="sldNum" sz="quarter" idx="7"/>
          </p:nvPr>
        </p:nvSpPr>
        <p:spPr/>
        <p:txBody>
          <a:bodyPr/>
          <a:lstStyle/>
          <a:p>
            <a:pPr marL="25400">
              <a:lnSpc>
                <a:spcPts val="1240"/>
              </a:lnSpc>
            </a:pPr>
            <a:fld id="{81D60167-4931-47E6-BA6A-407CBD079E47}" type="slidenum">
              <a:rPr dirty="0"/>
              <a:t>86</a:t>
            </a:fld>
            <a:endParaRPr dirty="0"/>
          </a:p>
        </p:txBody>
      </p:sp>
      <p:sp>
        <p:nvSpPr>
          <p:cNvPr id="5" name="文本框 4">
            <a:extLst>
              <a:ext uri="{FF2B5EF4-FFF2-40B4-BE49-F238E27FC236}">
                <a16:creationId xmlns:a16="http://schemas.microsoft.com/office/drawing/2014/main" id="{FDF670CE-4DEF-9111-7D9F-74D04693BFF1}"/>
              </a:ext>
            </a:extLst>
          </p:cNvPr>
          <p:cNvSpPr txBox="1"/>
          <p:nvPr/>
        </p:nvSpPr>
        <p:spPr>
          <a:xfrm>
            <a:off x="8278239" y="1935804"/>
            <a:ext cx="4717915" cy="5145932"/>
          </a:xfrm>
          <a:prstGeom prst="rect">
            <a:avLst/>
          </a:prstGeom>
          <a:noFill/>
        </p:spPr>
        <p:txBody>
          <a:bodyPr wrap="square" rtlCol="0" anchor="t">
            <a:noAutofit/>
          </a:bodyPr>
          <a:lstStyle/>
          <a:p>
            <a:pPr marL="342900" indent="-252095" fontAlgn="auto">
              <a:lnSpc>
                <a:spcPct val="140000"/>
              </a:lnSpc>
              <a:buFont typeface="+mj-lt"/>
              <a:buAutoNum type="arabicPeriod"/>
            </a:pPr>
            <a:r>
              <a:rPr lang="zh-CN" altLang="en-US" sz="1600" dirty="0">
                <a:latin typeface="微软雅黑" panose="020B0503020204020204" charset="-122"/>
                <a:ea typeface="微软雅黑" panose="020B0503020204020204" charset="-122"/>
                <a:sym typeface="+mn-ea"/>
              </a:rPr>
              <a:t>可切换查看</a:t>
            </a:r>
            <a:r>
              <a:rPr lang="zh-CN" altLang="en-US" sz="1600" b="1" dirty="0">
                <a:latin typeface="微软雅黑" panose="020B0503020204020204" charset="-122"/>
                <a:ea typeface="微软雅黑" panose="020B0503020204020204" charset="-122"/>
                <a:sym typeface="+mn-ea"/>
              </a:rPr>
              <a:t>全部项目</a:t>
            </a:r>
            <a:r>
              <a:rPr lang="en-US" altLang="zh-CN" sz="1600" b="1" dirty="0">
                <a:latin typeface="微软雅黑" panose="020B0503020204020204" charset="-122"/>
                <a:ea typeface="微软雅黑" panose="020B0503020204020204" charset="-122"/>
                <a:sym typeface="+mn-ea"/>
              </a:rPr>
              <a:t> </a:t>
            </a:r>
            <a:r>
              <a:rPr lang="en-US" altLang="zh-CN" sz="1600" dirty="0">
                <a:latin typeface="微软雅黑" panose="020B0503020204020204" charset="-122"/>
                <a:ea typeface="微软雅黑" panose="020B0503020204020204" charset="-122"/>
                <a:sym typeface="+mn-ea"/>
              </a:rPr>
              <a:t>/ </a:t>
            </a:r>
            <a:r>
              <a:rPr lang="zh-CN" altLang="en-US" sz="1600" dirty="0">
                <a:latin typeface="微软雅黑" panose="020B0503020204020204" charset="-122"/>
                <a:ea typeface="微软雅黑" panose="020B0503020204020204" charset="-122"/>
                <a:sym typeface="+mn-ea"/>
              </a:rPr>
              <a:t>我</a:t>
            </a:r>
            <a:r>
              <a:rPr lang="zh-CN" altLang="en-US" sz="1600" b="1" dirty="0">
                <a:latin typeface="微软雅黑" panose="020B0503020204020204" charset="-122"/>
                <a:ea typeface="微软雅黑" panose="020B0503020204020204" charset="-122"/>
                <a:sym typeface="+mn-ea"/>
              </a:rPr>
              <a:t>创建的</a:t>
            </a:r>
            <a:r>
              <a:rPr lang="en-US" altLang="zh-CN" sz="1600" dirty="0">
                <a:latin typeface="微软雅黑" panose="020B0503020204020204" charset="-122"/>
                <a:ea typeface="微软雅黑" panose="020B0503020204020204" charset="-122"/>
                <a:sym typeface="+mn-ea"/>
              </a:rPr>
              <a:t>/ </a:t>
            </a:r>
            <a:r>
              <a:rPr lang="zh-CN" altLang="en-US" sz="1600" b="1" dirty="0">
                <a:latin typeface="微软雅黑" panose="020B0503020204020204" charset="-122"/>
                <a:ea typeface="微软雅黑" panose="020B0503020204020204" charset="-122"/>
                <a:sym typeface="+mn-ea"/>
              </a:rPr>
              <a:t>我负责的</a:t>
            </a:r>
            <a:r>
              <a:rPr lang="en-US" altLang="zh-CN" sz="1600" b="1" dirty="0">
                <a:latin typeface="微软雅黑" panose="020B0503020204020204" charset="-122"/>
                <a:ea typeface="微软雅黑" panose="020B0503020204020204" charset="-122"/>
                <a:sym typeface="+mn-ea"/>
              </a:rPr>
              <a:t> </a:t>
            </a:r>
            <a:r>
              <a:rPr lang="en-US" altLang="zh-CN" sz="1600" dirty="0">
                <a:latin typeface="微软雅黑" panose="020B0503020204020204" charset="-122"/>
                <a:ea typeface="微软雅黑" panose="020B0503020204020204" charset="-122"/>
                <a:sym typeface="+mn-ea"/>
              </a:rPr>
              <a:t>/ </a:t>
            </a:r>
            <a:r>
              <a:rPr lang="zh-CN" altLang="en-US" sz="1600" b="1" dirty="0">
                <a:latin typeface="微软雅黑" panose="020B0503020204020204" charset="-122"/>
                <a:ea typeface="微软雅黑" panose="020B0503020204020204" charset="-122"/>
                <a:sym typeface="+mn-ea"/>
              </a:rPr>
              <a:t>我协办的三方项目</a:t>
            </a:r>
            <a:r>
              <a:rPr lang="zh-CN" altLang="en-US" sz="1600" dirty="0">
                <a:latin typeface="微软雅黑" panose="020B0503020204020204" charset="-122"/>
                <a:ea typeface="微软雅黑" panose="020B0503020204020204" charset="-122"/>
                <a:sym typeface="+mn-ea"/>
              </a:rPr>
              <a:t>，且可通过筛选条件检索会议，在全部项目中可查看自己及下级的所有项目；</a:t>
            </a:r>
          </a:p>
          <a:p>
            <a:pPr marL="342900" indent="-252095">
              <a:lnSpc>
                <a:spcPct val="140000"/>
              </a:lnSpc>
              <a:buFont typeface="+mj-lt"/>
              <a:buAutoNum type="arabicPeriod"/>
            </a:pPr>
            <a:r>
              <a:rPr lang="zh-CN" altLang="en-US" sz="1600" dirty="0">
                <a:latin typeface="微软雅黑" panose="020B0503020204020204" charset="-122"/>
                <a:ea typeface="微软雅黑" panose="020B0503020204020204" charset="-122"/>
                <a:sym typeface="+mn-ea"/>
              </a:rPr>
              <a:t>点击单据右侧</a:t>
            </a:r>
            <a:r>
              <a:rPr lang="en-US" altLang="zh-CN" sz="1600" dirty="0">
                <a:latin typeface="微软雅黑" panose="020B0503020204020204" charset="-122"/>
                <a:ea typeface="微软雅黑" panose="020B0503020204020204" charset="-122"/>
                <a:sym typeface="+mn-ea"/>
              </a:rPr>
              <a:t>“</a:t>
            </a:r>
            <a:r>
              <a:rPr lang="zh-CN" altLang="en-US" sz="1600" b="1" dirty="0">
                <a:latin typeface="微软雅黑" panose="020B0503020204020204" charset="-122"/>
                <a:ea typeface="微软雅黑" panose="020B0503020204020204" charset="-122"/>
                <a:sym typeface="+mn-ea"/>
              </a:rPr>
              <a:t>详情</a:t>
            </a:r>
            <a:r>
              <a:rPr lang="en-US" altLang="zh-CN" sz="1600" dirty="0">
                <a:latin typeface="微软雅黑" panose="020B0503020204020204" charset="-122"/>
                <a:ea typeface="微软雅黑" panose="020B0503020204020204" charset="-122"/>
                <a:sym typeface="+mn-ea"/>
              </a:rPr>
              <a:t>”</a:t>
            </a:r>
            <a:r>
              <a:rPr lang="zh-CN" altLang="en-US" sz="1600" dirty="0">
                <a:latin typeface="微软雅黑" panose="020B0503020204020204" charset="-122"/>
                <a:ea typeface="微软雅黑" panose="020B0503020204020204" charset="-122"/>
                <a:sym typeface="+mn-ea"/>
              </a:rPr>
              <a:t>，可进行</a:t>
            </a:r>
            <a:r>
              <a:rPr lang="zh-CN" altLang="en-US" sz="1600" b="1" dirty="0">
                <a:latin typeface="微软雅黑" panose="020B0503020204020204" charset="-122"/>
                <a:ea typeface="微软雅黑" panose="020B0503020204020204" charset="-122"/>
                <a:sym typeface="+mn-ea"/>
              </a:rPr>
              <a:t>其他准备工作、</a:t>
            </a:r>
            <a:r>
              <a:rPr lang="en-US" altLang="zh-CN" sz="1600" dirty="0">
                <a:latin typeface="微软雅黑" panose="020B0503020204020204" charset="-122"/>
                <a:ea typeface="微软雅黑" panose="020B0503020204020204" charset="-122"/>
                <a:sym typeface="+mn-ea"/>
              </a:rPr>
              <a:t> </a:t>
            </a:r>
            <a:r>
              <a:rPr lang="zh-CN" altLang="en-US" sz="1600" dirty="0">
                <a:latin typeface="微软雅黑" panose="020B0503020204020204" charset="-122"/>
                <a:ea typeface="微软雅黑" panose="020B0503020204020204" charset="-122"/>
                <a:sym typeface="+mn-ea"/>
              </a:rPr>
              <a:t>查看</a:t>
            </a:r>
            <a:r>
              <a:rPr lang="zh-CN" altLang="en-US" sz="1600" b="1" dirty="0">
                <a:latin typeface="微软雅黑" panose="020B0503020204020204" charset="-122"/>
                <a:ea typeface="微软雅黑" panose="020B0503020204020204" charset="-122"/>
                <a:sym typeface="+mn-ea"/>
              </a:rPr>
              <a:t>项目执行情况</a:t>
            </a:r>
            <a:r>
              <a:rPr lang="zh-CN" altLang="en-US" sz="1600" dirty="0">
                <a:latin typeface="微软雅黑" panose="020B0503020204020204" charset="-122"/>
                <a:ea typeface="微软雅黑" panose="020B0503020204020204" charset="-122"/>
                <a:sym typeface="+mn-ea"/>
              </a:rPr>
              <a:t>以及进行</a:t>
            </a:r>
            <a:r>
              <a:rPr lang="zh-CN" altLang="en-US" sz="1600" b="1" dirty="0">
                <a:latin typeface="微软雅黑" panose="020B0503020204020204" charset="-122"/>
                <a:ea typeface="微软雅黑" panose="020B0503020204020204" charset="-122"/>
                <a:sym typeface="+mn-ea"/>
              </a:rPr>
              <a:t>会后结算</a:t>
            </a:r>
            <a:r>
              <a:rPr lang="zh-CN" altLang="en-US" sz="1600" dirty="0">
                <a:latin typeface="微软雅黑" panose="020B0503020204020204" charset="-122"/>
                <a:ea typeface="微软雅黑" panose="020B0503020204020204" charset="-122"/>
                <a:sym typeface="+mn-ea"/>
              </a:rPr>
              <a:t>。</a:t>
            </a:r>
          </a:p>
          <a:p>
            <a:pPr indent="0">
              <a:lnSpc>
                <a:spcPct val="110000"/>
              </a:lnSpc>
              <a:buFont typeface="+mj-lt"/>
              <a:buNone/>
            </a:pPr>
            <a:endParaRPr lang="zh-CN" altLang="en-US" sz="1600" dirty="0">
              <a:solidFill>
                <a:schemeClr val="tx1"/>
              </a:solidFill>
              <a:latin typeface="微软雅黑" panose="020B0503020204020204" charset="-122"/>
              <a:ea typeface="微软雅黑" panose="020B0503020204020204" charset="-122"/>
              <a:sym typeface="+mn-ea"/>
            </a:endParaRPr>
          </a:p>
        </p:txBody>
      </p:sp>
      <p:pic>
        <p:nvPicPr>
          <p:cNvPr id="6" name="图片 5" descr="图形用户界面, 应用程序&#10;&#10;AI 生成的内容可能不正确。">
            <a:extLst>
              <a:ext uri="{FF2B5EF4-FFF2-40B4-BE49-F238E27FC236}">
                <a16:creationId xmlns:a16="http://schemas.microsoft.com/office/drawing/2014/main" id="{77EC5D2E-34AC-CE10-E71C-5A9D51038BB2}"/>
              </a:ext>
            </a:extLst>
          </p:cNvPr>
          <p:cNvPicPr>
            <a:picLocks noChangeAspect="1"/>
          </p:cNvPicPr>
          <p:nvPr/>
        </p:nvPicPr>
        <p:blipFill>
          <a:blip r:embed="rId2"/>
          <a:stretch>
            <a:fillRect/>
          </a:stretch>
        </p:blipFill>
        <p:spPr>
          <a:xfrm>
            <a:off x="564945" y="988573"/>
            <a:ext cx="3145401" cy="6480000"/>
          </a:xfrm>
          <a:prstGeom prst="rect">
            <a:avLst/>
          </a:prstGeom>
          <a:ln>
            <a:solidFill>
              <a:schemeClr val="bg1">
                <a:lumMod val="95000"/>
              </a:schemeClr>
            </a:solidFill>
          </a:ln>
        </p:spPr>
      </p:pic>
      <p:pic>
        <p:nvPicPr>
          <p:cNvPr id="9" name="图片 8" descr="图形用户界面, 应用程序&#10;&#10;AI 生成的内容可能不正确。">
            <a:extLst>
              <a:ext uri="{FF2B5EF4-FFF2-40B4-BE49-F238E27FC236}">
                <a16:creationId xmlns:a16="http://schemas.microsoft.com/office/drawing/2014/main" id="{B4649615-266A-77F0-EEAC-C129B923F089}"/>
              </a:ext>
            </a:extLst>
          </p:cNvPr>
          <p:cNvPicPr>
            <a:picLocks noChangeAspect="1"/>
          </p:cNvPicPr>
          <p:nvPr/>
        </p:nvPicPr>
        <p:blipFill>
          <a:blip r:embed="rId3"/>
          <a:stretch>
            <a:fillRect/>
          </a:stretch>
        </p:blipFill>
        <p:spPr>
          <a:xfrm>
            <a:off x="3863301" y="988573"/>
            <a:ext cx="3152861" cy="6480000"/>
          </a:xfrm>
          <a:prstGeom prst="rect">
            <a:avLst/>
          </a:prstGeom>
          <a:ln>
            <a:solidFill>
              <a:schemeClr val="bg1">
                <a:lumMod val="95000"/>
              </a:schemeClr>
            </a:solidFill>
          </a:ln>
        </p:spPr>
      </p:pic>
    </p:spTree>
    <p:extLst>
      <p:ext uri="{BB962C8B-B14F-4D97-AF65-F5344CB8AC3E}">
        <p14:creationId xmlns:p14="http://schemas.microsoft.com/office/powerpoint/2010/main" val="198541720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E9F117-3996-B82B-54A0-1FAF4F678485}"/>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022B4773-BDA9-908D-89E4-396A455D5575}"/>
              </a:ext>
            </a:extLst>
          </p:cNvPr>
          <p:cNvSpPr>
            <a:spLocks noGrp="1"/>
          </p:cNvSpPr>
          <p:nvPr>
            <p:ph type="title"/>
          </p:nvPr>
        </p:nvSpPr>
        <p:spPr/>
        <p:txBody>
          <a:bodyPr/>
          <a:lstStyle/>
          <a:p>
            <a:r>
              <a:rPr lang="en-US" altLang="zh-CN" dirty="0">
                <a:latin typeface="微软雅黑" panose="020B0503020204020204" charset="-122"/>
                <a:ea typeface="微软雅黑" panose="020B0503020204020204" charset="-122"/>
                <a:cs typeface="微软雅黑" panose="020B0503020204020204" charset="-122"/>
                <a:sym typeface="+mn-ea"/>
              </a:rPr>
              <a:t>3.2 </a:t>
            </a:r>
            <a:r>
              <a:rPr lang="zh-CN" altLang="en-US" dirty="0">
                <a:latin typeface="微软雅黑" panose="020B0503020204020204" pitchFamily="34" charset="-122"/>
                <a:ea typeface="微软雅黑" panose="020B0503020204020204" pitchFamily="34" charset="-122"/>
                <a:cs typeface="微软雅黑" panose="020B0503020204020204" charset="-122"/>
                <a:sym typeface="+mn-ea"/>
              </a:rPr>
              <a:t>三方项目</a:t>
            </a:r>
            <a:r>
              <a:rPr lang="zh-CN" altLang="en-US" dirty="0">
                <a:latin typeface="微软雅黑" panose="020B0503020204020204" pitchFamily="34" charset="-122"/>
                <a:ea typeface="微软雅黑" panose="020B0503020204020204" pitchFamily="34" charset="-122"/>
              </a:rPr>
              <a:t>管理 </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添加协办人</a:t>
            </a:r>
            <a:endParaRPr lang="zh-CN" altLang="en-US" dirty="0">
              <a:latin typeface="微软雅黑" panose="020B0503020204020204" charset="-122"/>
              <a:ea typeface="微软雅黑" panose="020B0503020204020204" charset="-122"/>
              <a:cs typeface="微软雅黑" panose="020B0503020204020204" charset="-122"/>
              <a:sym typeface="+mn-ea"/>
            </a:endParaRPr>
          </a:p>
        </p:txBody>
      </p:sp>
      <p:sp>
        <p:nvSpPr>
          <p:cNvPr id="3" name="灯片编号占位符 2">
            <a:extLst>
              <a:ext uri="{FF2B5EF4-FFF2-40B4-BE49-F238E27FC236}">
                <a16:creationId xmlns:a16="http://schemas.microsoft.com/office/drawing/2014/main" id="{0ECF8F99-C983-1348-51F3-C4C7B2609A5F}"/>
              </a:ext>
            </a:extLst>
          </p:cNvPr>
          <p:cNvSpPr>
            <a:spLocks noGrp="1"/>
          </p:cNvSpPr>
          <p:nvPr>
            <p:ph type="sldNum" sz="quarter" idx="7"/>
          </p:nvPr>
        </p:nvSpPr>
        <p:spPr/>
        <p:txBody>
          <a:bodyPr/>
          <a:lstStyle/>
          <a:p>
            <a:pPr marL="25400">
              <a:lnSpc>
                <a:spcPts val="1240"/>
              </a:lnSpc>
            </a:pPr>
            <a:fld id="{81D60167-4931-47E6-BA6A-407CBD079E47}" type="slidenum">
              <a:rPr dirty="0"/>
              <a:t>87</a:t>
            </a:fld>
            <a:endParaRPr dirty="0"/>
          </a:p>
        </p:txBody>
      </p:sp>
      <p:sp>
        <p:nvSpPr>
          <p:cNvPr id="5" name="文本框 4">
            <a:extLst>
              <a:ext uri="{FF2B5EF4-FFF2-40B4-BE49-F238E27FC236}">
                <a16:creationId xmlns:a16="http://schemas.microsoft.com/office/drawing/2014/main" id="{745F293E-5BEA-12E2-994E-33DDEC222E3B}"/>
              </a:ext>
            </a:extLst>
          </p:cNvPr>
          <p:cNvSpPr txBox="1"/>
          <p:nvPr/>
        </p:nvSpPr>
        <p:spPr>
          <a:xfrm>
            <a:off x="8278239" y="1935804"/>
            <a:ext cx="4717915" cy="5145932"/>
          </a:xfrm>
          <a:prstGeom prst="rect">
            <a:avLst/>
          </a:prstGeom>
          <a:noFill/>
        </p:spPr>
        <p:txBody>
          <a:bodyPr wrap="square" rtlCol="0" anchor="t">
            <a:noAutofit/>
          </a:bodyPr>
          <a:lstStyle/>
          <a:p>
            <a:pPr marL="342900" indent="-252095" fontAlgn="auto">
              <a:lnSpc>
                <a:spcPct val="200000"/>
              </a:lnSpc>
              <a:buFont typeface="+mj-lt"/>
              <a:buAutoNum type="arabicPeriod"/>
            </a:pPr>
            <a:r>
              <a:rPr lang="zh-CN" altLang="en-US" sz="1600" dirty="0">
                <a:latin typeface="微软雅黑" panose="020B0503020204020204" pitchFamily="34" charset="-122"/>
                <a:ea typeface="微软雅黑" panose="020B0503020204020204" pitchFamily="34" charset="-122"/>
                <a:sym typeface="+mn-ea"/>
              </a:rPr>
              <a:t>活动申请全部审批通过后，支持在</a:t>
            </a:r>
            <a:r>
              <a:rPr lang="zh-CN" altLang="en-US" sz="1600" b="1" dirty="0">
                <a:latin typeface="微软雅黑" panose="020B0503020204020204" pitchFamily="34" charset="-122"/>
                <a:ea typeface="微软雅黑" panose="020B0503020204020204" pitchFamily="34" charset="-122"/>
                <a:sym typeface="+mn-ea"/>
              </a:rPr>
              <a:t>“我的项目”</a:t>
            </a:r>
            <a:r>
              <a:rPr lang="en-US" altLang="zh-CN" sz="1600" b="1" dirty="0">
                <a:latin typeface="微软雅黑" panose="020B0503020204020204" pitchFamily="34" charset="-122"/>
                <a:ea typeface="微软雅黑" panose="020B0503020204020204" pitchFamily="34" charset="-122"/>
                <a:sym typeface="+mn-ea"/>
              </a:rPr>
              <a:t>-“</a:t>
            </a:r>
            <a:r>
              <a:rPr lang="zh-CN" altLang="en-US" sz="1600" b="1" dirty="0">
                <a:latin typeface="微软雅黑" panose="020B0503020204020204" pitchFamily="34" charset="-122"/>
                <a:ea typeface="微软雅黑" panose="020B0503020204020204" pitchFamily="34" charset="-122"/>
                <a:sym typeface="+mn-ea"/>
              </a:rPr>
              <a:t>详情”</a:t>
            </a:r>
            <a:r>
              <a:rPr lang="en-US" altLang="zh-CN" sz="1600" b="1" dirty="0">
                <a:latin typeface="微软雅黑" panose="020B0503020204020204" pitchFamily="34" charset="-122"/>
                <a:ea typeface="微软雅黑" panose="020B0503020204020204" pitchFamily="34" charset="-122"/>
                <a:sym typeface="+mn-ea"/>
              </a:rPr>
              <a:t>-“</a:t>
            </a:r>
            <a:r>
              <a:rPr lang="zh-CN" altLang="en-US" sz="1600" b="1" dirty="0">
                <a:latin typeface="微软雅黑" panose="020B0503020204020204" pitchFamily="34" charset="-122"/>
                <a:ea typeface="微软雅黑" panose="020B0503020204020204" pitchFamily="34" charset="-122"/>
                <a:sym typeface="+mn-ea"/>
              </a:rPr>
              <a:t>协办人管理”添加协办人</a:t>
            </a:r>
            <a:r>
              <a:rPr lang="zh-CN" altLang="en-US" sz="1600" dirty="0">
                <a:latin typeface="微软雅黑" panose="020B0503020204020204" pitchFamily="34" charset="-122"/>
                <a:ea typeface="微软雅黑" panose="020B0503020204020204" pitchFamily="34" charset="-122"/>
                <a:sym typeface="+mn-ea"/>
              </a:rPr>
              <a:t>；</a:t>
            </a:r>
          </a:p>
          <a:p>
            <a:pPr marL="342900" indent="-252095" fontAlgn="auto">
              <a:lnSpc>
                <a:spcPct val="200000"/>
              </a:lnSpc>
              <a:buFont typeface="+mj-lt"/>
              <a:buAutoNum type="arabicPeriod"/>
            </a:pPr>
            <a:r>
              <a:rPr lang="zh-CN" altLang="en-US" sz="1600" dirty="0">
                <a:latin typeface="微软雅黑" panose="020B0503020204020204" pitchFamily="34" charset="-122"/>
                <a:ea typeface="微软雅黑" panose="020B0503020204020204" pitchFamily="34" charset="-122"/>
                <a:sym typeface="+mn-ea"/>
              </a:rPr>
              <a:t>可通过姓名和邮箱搜索，</a:t>
            </a:r>
            <a:r>
              <a:rPr lang="zh-CN" altLang="en-US" sz="1600" b="1" dirty="0">
                <a:latin typeface="微软雅黑" panose="020B0503020204020204" pitchFamily="34" charset="-122"/>
                <a:ea typeface="微软雅黑" panose="020B0503020204020204" pitchFamily="34" charset="-122"/>
                <a:sym typeface="+mn-ea"/>
              </a:rPr>
              <a:t>添加多个协办人</a:t>
            </a:r>
            <a:r>
              <a:rPr lang="zh-CN" altLang="en-US" sz="1600" dirty="0">
                <a:latin typeface="微软雅黑" panose="020B0503020204020204" pitchFamily="34" charset="-122"/>
                <a:ea typeface="微软雅黑" panose="020B0503020204020204" pitchFamily="34" charset="-122"/>
                <a:sym typeface="+mn-ea"/>
              </a:rPr>
              <a:t>；</a:t>
            </a:r>
          </a:p>
          <a:p>
            <a:pPr marL="342900" indent="-252095" fontAlgn="auto">
              <a:lnSpc>
                <a:spcPct val="200000"/>
              </a:lnSpc>
              <a:buFont typeface="+mj-lt"/>
              <a:buAutoNum type="arabicPeriod"/>
            </a:pPr>
            <a:r>
              <a:rPr lang="zh-CN" altLang="en-US" sz="1600" dirty="0">
                <a:latin typeface="微软雅黑" panose="020B0503020204020204" pitchFamily="34" charset="-122"/>
                <a:ea typeface="微软雅黑" panose="020B0503020204020204" pitchFamily="34" charset="-122"/>
                <a:sym typeface="+mn-ea"/>
              </a:rPr>
              <a:t>已添加的协办人信息可在页面查看，也可操作删除</a:t>
            </a:r>
          </a:p>
          <a:p>
            <a:pPr marL="90805" fontAlgn="auto">
              <a:lnSpc>
                <a:spcPct val="140000"/>
              </a:lnSpc>
            </a:pPr>
            <a:endParaRPr lang="zh-CN" altLang="en-US" sz="1600" dirty="0">
              <a:latin typeface="微软雅黑" panose="020B0503020204020204" charset="-122"/>
              <a:ea typeface="微软雅黑" panose="020B0503020204020204" charset="-122"/>
              <a:sym typeface="+mn-ea"/>
            </a:endParaRPr>
          </a:p>
          <a:p>
            <a:pPr indent="0">
              <a:lnSpc>
                <a:spcPct val="110000"/>
              </a:lnSpc>
              <a:buFont typeface="+mj-lt"/>
              <a:buNone/>
            </a:pPr>
            <a:endParaRPr lang="zh-CN" altLang="en-US" sz="1600" dirty="0">
              <a:solidFill>
                <a:schemeClr val="tx1"/>
              </a:solidFill>
              <a:latin typeface="微软雅黑" panose="020B0503020204020204" charset="-122"/>
              <a:ea typeface="微软雅黑" panose="020B0503020204020204" charset="-122"/>
              <a:sym typeface="+mn-ea"/>
            </a:endParaRPr>
          </a:p>
        </p:txBody>
      </p:sp>
      <p:pic>
        <p:nvPicPr>
          <p:cNvPr id="7" name="图片 6" descr="图形用户界面, 应用程序&#10;&#10;AI 生成的内容可能不正确。">
            <a:extLst>
              <a:ext uri="{FF2B5EF4-FFF2-40B4-BE49-F238E27FC236}">
                <a16:creationId xmlns:a16="http://schemas.microsoft.com/office/drawing/2014/main" id="{F80D1AC1-442B-B4BA-DA5E-700C442B9526}"/>
              </a:ext>
            </a:extLst>
          </p:cNvPr>
          <p:cNvPicPr>
            <a:picLocks noChangeAspect="1"/>
          </p:cNvPicPr>
          <p:nvPr/>
        </p:nvPicPr>
        <p:blipFill>
          <a:blip r:embed="rId2"/>
          <a:stretch>
            <a:fillRect/>
          </a:stretch>
        </p:blipFill>
        <p:spPr>
          <a:xfrm>
            <a:off x="564945" y="988573"/>
            <a:ext cx="3149673" cy="6480000"/>
          </a:xfrm>
          <a:prstGeom prst="rect">
            <a:avLst/>
          </a:prstGeom>
          <a:ln>
            <a:solidFill>
              <a:schemeClr val="bg1">
                <a:lumMod val="95000"/>
              </a:schemeClr>
            </a:solidFill>
          </a:ln>
        </p:spPr>
      </p:pic>
      <p:pic>
        <p:nvPicPr>
          <p:cNvPr id="12" name="图片 11" descr="图形用户界面, 文本, 应用程序, 聊天或短信&#10;&#10;AI 生成的内容可能不正确。">
            <a:extLst>
              <a:ext uri="{FF2B5EF4-FFF2-40B4-BE49-F238E27FC236}">
                <a16:creationId xmlns:a16="http://schemas.microsoft.com/office/drawing/2014/main" id="{E1F05B95-BBC6-970F-88CF-2746086D4769}"/>
              </a:ext>
            </a:extLst>
          </p:cNvPr>
          <p:cNvPicPr>
            <a:picLocks noChangeAspect="1"/>
          </p:cNvPicPr>
          <p:nvPr/>
        </p:nvPicPr>
        <p:blipFill>
          <a:blip r:embed="rId3"/>
          <a:stretch>
            <a:fillRect/>
          </a:stretch>
        </p:blipFill>
        <p:spPr>
          <a:xfrm>
            <a:off x="3950444" y="988573"/>
            <a:ext cx="3140369" cy="6480000"/>
          </a:xfrm>
          <a:prstGeom prst="rect">
            <a:avLst/>
          </a:prstGeom>
          <a:ln>
            <a:solidFill>
              <a:schemeClr val="bg1">
                <a:lumMod val="95000"/>
              </a:schemeClr>
            </a:solidFill>
          </a:ln>
        </p:spPr>
      </p:pic>
    </p:spTree>
    <p:extLst>
      <p:ext uri="{BB962C8B-B14F-4D97-AF65-F5344CB8AC3E}">
        <p14:creationId xmlns:p14="http://schemas.microsoft.com/office/powerpoint/2010/main" val="391316745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BD47CC-B379-5023-A18C-4EF59925A336}"/>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3E88CBB3-B9E2-7FEC-551D-E1B262C3F6FF}"/>
              </a:ext>
            </a:extLst>
          </p:cNvPr>
          <p:cNvSpPr>
            <a:spLocks noGrp="1"/>
          </p:cNvSpPr>
          <p:nvPr>
            <p:ph type="title"/>
          </p:nvPr>
        </p:nvSpPr>
        <p:spPr/>
        <p:txBody>
          <a:bodyPr/>
          <a:lstStyle/>
          <a:p>
            <a:r>
              <a:rPr lang="en-US" altLang="zh-CN" dirty="0">
                <a:latin typeface="微软雅黑" panose="020B0503020204020204" charset="-122"/>
                <a:ea typeface="微软雅黑" panose="020B0503020204020204" charset="-122"/>
                <a:cs typeface="微软雅黑" panose="020B0503020204020204" charset="-122"/>
                <a:sym typeface="+mn-ea"/>
              </a:rPr>
              <a:t>3.3 </a:t>
            </a:r>
            <a:r>
              <a:rPr lang="zh-CN" altLang="en-US" dirty="0">
                <a:latin typeface="微软雅黑" panose="020B0503020204020204" charset="-122"/>
                <a:ea typeface="微软雅黑" panose="020B0503020204020204" charset="-122"/>
                <a:cs typeface="微软雅黑" panose="020B0503020204020204" charset="-122"/>
                <a:sym typeface="+mn-ea"/>
              </a:rPr>
              <a:t>项目执行</a:t>
            </a:r>
            <a:r>
              <a:rPr lang="en-US" altLang="zh-CN" dirty="0">
                <a:latin typeface="微软雅黑" panose="020B0503020204020204" charset="-122"/>
                <a:ea typeface="微软雅黑" panose="020B0503020204020204" charset="-122"/>
                <a:cs typeface="微软雅黑" panose="020B0503020204020204" charset="-122"/>
                <a:sym typeface="+mn-ea"/>
              </a:rPr>
              <a:t> - </a:t>
            </a:r>
            <a:r>
              <a:rPr lang="zh-CN" altLang="en-US" dirty="0">
                <a:latin typeface="微软雅黑" panose="020B0503020204020204" charset="-122"/>
                <a:ea typeface="微软雅黑" panose="020B0503020204020204" charset="-122"/>
                <a:cs typeface="微软雅黑" panose="020B0503020204020204" charset="-122"/>
                <a:sym typeface="+mn-ea"/>
              </a:rPr>
              <a:t>关联支持医生参加第三方会议项目</a:t>
            </a:r>
          </a:p>
        </p:txBody>
      </p:sp>
      <p:sp>
        <p:nvSpPr>
          <p:cNvPr id="3" name="灯片编号占位符 2">
            <a:extLst>
              <a:ext uri="{FF2B5EF4-FFF2-40B4-BE49-F238E27FC236}">
                <a16:creationId xmlns:a16="http://schemas.microsoft.com/office/drawing/2014/main" id="{99F48273-9422-5150-2982-5B5A65A37DD9}"/>
              </a:ext>
            </a:extLst>
          </p:cNvPr>
          <p:cNvSpPr>
            <a:spLocks noGrp="1"/>
          </p:cNvSpPr>
          <p:nvPr>
            <p:ph type="sldNum" sz="quarter" idx="7"/>
          </p:nvPr>
        </p:nvSpPr>
        <p:spPr/>
        <p:txBody>
          <a:bodyPr/>
          <a:lstStyle/>
          <a:p>
            <a:pPr marL="25400">
              <a:lnSpc>
                <a:spcPts val="1240"/>
              </a:lnSpc>
            </a:pPr>
            <a:fld id="{81D60167-4931-47E6-BA6A-407CBD079E47}" type="slidenum">
              <a:rPr dirty="0"/>
              <a:t>88</a:t>
            </a:fld>
            <a:endParaRPr dirty="0"/>
          </a:p>
        </p:txBody>
      </p:sp>
      <p:sp>
        <p:nvSpPr>
          <p:cNvPr id="5" name="文本框 4">
            <a:extLst>
              <a:ext uri="{FF2B5EF4-FFF2-40B4-BE49-F238E27FC236}">
                <a16:creationId xmlns:a16="http://schemas.microsoft.com/office/drawing/2014/main" id="{D3183B7C-F500-8B9B-EEFB-25E928BA291D}"/>
              </a:ext>
            </a:extLst>
          </p:cNvPr>
          <p:cNvSpPr txBox="1"/>
          <p:nvPr/>
        </p:nvSpPr>
        <p:spPr>
          <a:xfrm>
            <a:off x="8151779" y="1712068"/>
            <a:ext cx="4844375" cy="5369668"/>
          </a:xfrm>
          <a:prstGeom prst="rect">
            <a:avLst/>
          </a:prstGeom>
          <a:noFill/>
        </p:spPr>
        <p:txBody>
          <a:bodyPr wrap="square" rtlCol="0" anchor="t">
            <a:noAutofit/>
          </a:bodyPr>
          <a:lstStyle/>
          <a:p>
            <a:pPr marL="342900" indent="-252095">
              <a:buFont typeface="+mj-lt"/>
              <a:buAutoNum type="arabicPeriod"/>
            </a:pPr>
            <a:r>
              <a:rPr lang="zh-CN" altLang="en-US" sz="1600" dirty="0">
                <a:latin typeface="微软雅黑" panose="020B0503020204020204" charset="-122"/>
                <a:ea typeface="微软雅黑" panose="020B0503020204020204" charset="-122"/>
              </a:rPr>
              <a:t>仅非</a:t>
            </a:r>
            <a:r>
              <a:rPr lang="en-US" altLang="zh-CN" sz="1600" dirty="0">
                <a:latin typeface="微软雅黑" panose="020B0503020204020204" charset="-122"/>
                <a:ea typeface="微软雅黑" panose="020B0503020204020204" charset="-122"/>
              </a:rPr>
              <a:t>“</a:t>
            </a:r>
            <a:r>
              <a:rPr lang="zh-CN" altLang="en-US" sz="1600" dirty="0">
                <a:latin typeface="微软雅黑" panose="020B0503020204020204" charset="-122"/>
                <a:ea typeface="微软雅黑" panose="020B0503020204020204" charset="-122"/>
              </a:rPr>
              <a:t>审批拒绝、已取消、已撤销</a:t>
            </a:r>
            <a:r>
              <a:rPr lang="en-US" altLang="zh-CN" sz="1600" dirty="0">
                <a:latin typeface="微软雅黑" panose="020B0503020204020204" charset="-122"/>
                <a:ea typeface="微软雅黑" panose="020B0503020204020204" charset="-122"/>
              </a:rPr>
              <a:t>”</a:t>
            </a:r>
            <a:r>
              <a:rPr lang="zh-CN" altLang="en-US" sz="1600" dirty="0">
                <a:latin typeface="微软雅黑" panose="020B0503020204020204" charset="-122"/>
                <a:ea typeface="微软雅黑" panose="020B0503020204020204" charset="-122"/>
              </a:rPr>
              <a:t>的</a:t>
            </a:r>
            <a:r>
              <a:rPr lang="en-US" altLang="zh-CN" sz="1600" dirty="0">
                <a:latin typeface="微软雅黑" panose="020B0503020204020204" charset="-122"/>
                <a:ea typeface="微软雅黑" panose="020B0503020204020204" charset="-122"/>
              </a:rPr>
              <a:t>[</a:t>
            </a:r>
            <a:r>
              <a:rPr lang="zh-CN" altLang="en-US" sz="1600" dirty="0">
                <a:latin typeface="微软雅黑" panose="020B0503020204020204" charset="-122"/>
                <a:ea typeface="微软雅黑" panose="020B0503020204020204" charset="-122"/>
              </a:rPr>
              <a:t>赞助第三方会议</a:t>
            </a:r>
            <a:r>
              <a:rPr lang="en-US" altLang="zh-CN" sz="1600" dirty="0">
                <a:latin typeface="微软雅黑" panose="020B0503020204020204" charset="-122"/>
                <a:ea typeface="微软雅黑" panose="020B0503020204020204" charset="-122"/>
              </a:rPr>
              <a:t>]</a:t>
            </a:r>
            <a:r>
              <a:rPr lang="zh-CN" altLang="en-US" sz="1600" dirty="0">
                <a:latin typeface="微软雅黑" panose="020B0503020204020204" charset="-122"/>
                <a:ea typeface="微软雅黑" panose="020B0503020204020204" charset="-122"/>
              </a:rPr>
              <a:t>才可能出现关联支持医生参加第三方会议项目模块</a:t>
            </a:r>
          </a:p>
          <a:p>
            <a:pPr marL="342900" indent="-252095">
              <a:buFont typeface="+mj-lt"/>
              <a:buAutoNum type="arabicPeriod"/>
            </a:pPr>
            <a:endParaRPr lang="en-US" altLang="zh-CN" sz="1600" dirty="0">
              <a:latin typeface="微软雅黑" panose="020B0503020204020204" charset="-122"/>
              <a:ea typeface="微软雅黑" panose="020B0503020204020204" charset="-122"/>
            </a:endParaRPr>
          </a:p>
          <a:p>
            <a:pPr marL="90805" indent="0">
              <a:buFont typeface="+mj-lt"/>
              <a:buNone/>
            </a:pPr>
            <a:r>
              <a:rPr lang="en-US" altLang="zh-CN" sz="1600" dirty="0">
                <a:latin typeface="微软雅黑" panose="020B0503020204020204" charset="-122"/>
                <a:ea typeface="微软雅黑" panose="020B0503020204020204" charset="-122"/>
              </a:rPr>
              <a:t>2. </a:t>
            </a:r>
            <a:r>
              <a:rPr lang="zh-CN" altLang="en-US" sz="1600" dirty="0">
                <a:latin typeface="微软雅黑" panose="020B0503020204020204" charset="-122"/>
                <a:ea typeface="微软雅黑" panose="020B0503020204020204" charset="-122"/>
              </a:rPr>
              <a:t>仅非</a:t>
            </a:r>
            <a:r>
              <a:rPr lang="en-US" altLang="zh-CN" sz="1600" dirty="0">
                <a:latin typeface="微软雅黑" panose="020B0503020204020204" charset="-122"/>
                <a:ea typeface="微软雅黑" panose="020B0503020204020204" charset="-122"/>
              </a:rPr>
              <a:t>“</a:t>
            </a:r>
            <a:r>
              <a:rPr lang="zh-CN" altLang="en-US" sz="1600" dirty="0">
                <a:latin typeface="微软雅黑" panose="020B0503020204020204" charset="-122"/>
                <a:ea typeface="微软雅黑" panose="020B0503020204020204" charset="-122"/>
              </a:rPr>
              <a:t>审批拒绝、已取消、已撤销</a:t>
            </a:r>
            <a:r>
              <a:rPr lang="en-US" altLang="zh-CN" sz="1600" dirty="0">
                <a:latin typeface="微软雅黑" panose="020B0503020204020204" charset="-122"/>
                <a:ea typeface="微软雅黑" panose="020B0503020204020204" charset="-122"/>
              </a:rPr>
              <a:t>”</a:t>
            </a:r>
            <a:r>
              <a:rPr lang="zh-CN" altLang="en-US" sz="1600" dirty="0">
                <a:latin typeface="微软雅黑" panose="020B0503020204020204" charset="-122"/>
                <a:ea typeface="微软雅黑" panose="020B0503020204020204" charset="-122"/>
              </a:rPr>
              <a:t>的</a:t>
            </a:r>
            <a:r>
              <a:rPr lang="en-US" altLang="zh-CN" sz="1600" dirty="0">
                <a:latin typeface="微软雅黑" panose="020B0503020204020204" charset="-122"/>
                <a:ea typeface="微软雅黑" panose="020B0503020204020204" charset="-122"/>
              </a:rPr>
              <a:t>[</a:t>
            </a:r>
            <a:r>
              <a:rPr lang="zh-CN" altLang="en-US" sz="1600" dirty="0">
                <a:latin typeface="微软雅黑" panose="020B0503020204020204" charset="-122"/>
                <a:ea typeface="微软雅黑" panose="020B0503020204020204" charset="-122"/>
              </a:rPr>
              <a:t>支持医生参加第三方会议</a:t>
            </a:r>
            <a:r>
              <a:rPr lang="en-US" altLang="zh-CN" sz="1600" dirty="0">
                <a:latin typeface="微软雅黑" panose="020B0503020204020204" charset="-122"/>
                <a:ea typeface="微软雅黑" panose="020B0503020204020204" charset="-122"/>
              </a:rPr>
              <a:t>]</a:t>
            </a:r>
            <a:r>
              <a:rPr lang="zh-CN" altLang="en-US" sz="1600" dirty="0">
                <a:latin typeface="微软雅黑" panose="020B0503020204020204" charset="-122"/>
                <a:ea typeface="微软雅黑" panose="020B0503020204020204" charset="-122"/>
              </a:rPr>
              <a:t>才可能出现在关联支持参加第三方会议项目模块中</a:t>
            </a:r>
          </a:p>
          <a:p>
            <a:pPr marL="342900" indent="-252095">
              <a:buFont typeface="+mj-lt"/>
              <a:buAutoNum type="arabicPeriod"/>
            </a:pPr>
            <a:endParaRPr lang="en-US" altLang="zh-CN" sz="1600" dirty="0">
              <a:latin typeface="微软雅黑" panose="020B0503020204020204" charset="-122"/>
              <a:ea typeface="微软雅黑" panose="020B0503020204020204" charset="-122"/>
            </a:endParaRPr>
          </a:p>
          <a:p>
            <a:pPr marL="90805" indent="0">
              <a:buFont typeface="+mj-lt"/>
              <a:buNone/>
            </a:pPr>
            <a:r>
              <a:rPr lang="en-US" altLang="zh-CN" sz="1600" dirty="0">
                <a:latin typeface="微软雅黑" panose="020B0503020204020204" charset="-122"/>
                <a:ea typeface="微软雅黑" panose="020B0503020204020204" charset="-122"/>
              </a:rPr>
              <a:t>3. </a:t>
            </a:r>
            <a:r>
              <a:rPr lang="zh-CN" altLang="en-US" sz="1600" dirty="0">
                <a:latin typeface="微软雅黑" panose="020B0503020204020204" charset="-122"/>
                <a:ea typeface="微软雅黑" panose="020B0503020204020204" charset="-122"/>
              </a:rPr>
              <a:t>若当前</a:t>
            </a:r>
            <a:r>
              <a:rPr lang="en-US" altLang="zh-CN" sz="1600" dirty="0">
                <a:latin typeface="微软雅黑" panose="020B0503020204020204" charset="-122"/>
                <a:ea typeface="微软雅黑" panose="020B0503020204020204" charset="-122"/>
              </a:rPr>
              <a:t>[</a:t>
            </a:r>
            <a:r>
              <a:rPr lang="zh-CN" altLang="en-US" sz="1600" dirty="0">
                <a:latin typeface="微软雅黑" panose="020B0503020204020204" charset="-122"/>
                <a:ea typeface="微软雅黑" panose="020B0503020204020204" charset="-122"/>
              </a:rPr>
              <a:t>赞助第三方会议</a:t>
            </a:r>
            <a:r>
              <a:rPr lang="en-US" altLang="zh-CN" sz="1600" dirty="0">
                <a:latin typeface="微软雅黑" panose="020B0503020204020204" charset="-122"/>
                <a:ea typeface="微软雅黑" panose="020B0503020204020204" charset="-122"/>
              </a:rPr>
              <a:t>]</a:t>
            </a:r>
            <a:r>
              <a:rPr lang="zh-CN" altLang="en-US" sz="1600" dirty="0">
                <a:latin typeface="微软雅黑" panose="020B0503020204020204" charset="-122"/>
                <a:ea typeface="微软雅黑" panose="020B0503020204020204" charset="-122"/>
              </a:rPr>
              <a:t>被某个</a:t>
            </a:r>
            <a:r>
              <a:rPr lang="en-US" altLang="zh-CN" sz="1600" dirty="0">
                <a:latin typeface="微软雅黑" panose="020B0503020204020204" charset="-122"/>
                <a:ea typeface="微软雅黑" panose="020B0503020204020204" charset="-122"/>
              </a:rPr>
              <a:t>[</a:t>
            </a:r>
            <a:r>
              <a:rPr lang="zh-CN" altLang="en-US" sz="1600" dirty="0">
                <a:latin typeface="微软雅黑" panose="020B0503020204020204" charset="-122"/>
                <a:ea typeface="微软雅黑" panose="020B0503020204020204" charset="-122"/>
              </a:rPr>
              <a:t>支持医生参加第三方会议</a:t>
            </a:r>
            <a:r>
              <a:rPr lang="en-US" altLang="zh-CN" sz="1600" dirty="0">
                <a:latin typeface="微软雅黑" panose="020B0503020204020204" charset="-122"/>
                <a:ea typeface="微软雅黑" panose="020B0503020204020204" charset="-122"/>
              </a:rPr>
              <a:t>]</a:t>
            </a:r>
            <a:r>
              <a:rPr lang="zh-CN" altLang="en-US" sz="1600" dirty="0">
                <a:latin typeface="微软雅黑" panose="020B0503020204020204" charset="-122"/>
                <a:ea typeface="微软雅黑" panose="020B0503020204020204" charset="-122"/>
              </a:rPr>
              <a:t>关联上，则出现关联支持医生参加第三方会议项目模块，展示这个</a:t>
            </a:r>
            <a:r>
              <a:rPr lang="en-US" altLang="zh-CN" sz="1600" dirty="0">
                <a:latin typeface="微软雅黑" panose="020B0503020204020204" charset="-122"/>
                <a:ea typeface="微软雅黑" panose="020B0503020204020204" charset="-122"/>
              </a:rPr>
              <a:t>[</a:t>
            </a:r>
            <a:r>
              <a:rPr lang="zh-CN" altLang="en-US" sz="1600" dirty="0">
                <a:latin typeface="微软雅黑" panose="020B0503020204020204" charset="-122"/>
                <a:ea typeface="微软雅黑" panose="020B0503020204020204" charset="-122"/>
              </a:rPr>
              <a:t>支持医生参加第三方会议</a:t>
            </a:r>
            <a:r>
              <a:rPr lang="en-US" altLang="zh-CN" sz="1600" dirty="0">
                <a:latin typeface="微软雅黑" panose="020B0503020204020204" charset="-122"/>
                <a:ea typeface="微软雅黑" panose="020B0503020204020204" charset="-122"/>
              </a:rPr>
              <a:t>]</a:t>
            </a:r>
            <a:r>
              <a:rPr lang="zh-CN" altLang="en-US" sz="1600" dirty="0">
                <a:latin typeface="微软雅黑" panose="020B0503020204020204" charset="-122"/>
                <a:ea typeface="微软雅黑" panose="020B0503020204020204" charset="-122"/>
              </a:rPr>
              <a:t>项目信息</a:t>
            </a:r>
          </a:p>
          <a:p>
            <a:pPr marL="90805" indent="0">
              <a:buFont typeface="+mj-lt"/>
              <a:buNone/>
            </a:pPr>
            <a:endParaRPr lang="zh-CN" altLang="en-US" sz="1600" dirty="0">
              <a:latin typeface="微软雅黑" panose="020B0503020204020204" charset="-122"/>
              <a:ea typeface="微软雅黑" panose="020B0503020204020204" charset="-122"/>
            </a:endParaRPr>
          </a:p>
          <a:p>
            <a:pPr marL="90805" indent="0">
              <a:buFont typeface="+mj-lt"/>
              <a:buNone/>
            </a:pPr>
            <a:r>
              <a:rPr lang="en-US" altLang="zh-CN" sz="1600" dirty="0">
                <a:latin typeface="微软雅黑" panose="020B0503020204020204" charset="-122"/>
                <a:ea typeface="微软雅黑" panose="020B0503020204020204" charset="-122"/>
              </a:rPr>
              <a:t>4.</a:t>
            </a:r>
            <a:r>
              <a:rPr lang="zh-CN" altLang="en-US" sz="1600" dirty="0">
                <a:latin typeface="微软雅黑" panose="020B0503020204020204" charset="-122"/>
                <a:ea typeface="微软雅黑" panose="020B0503020204020204" charset="-122"/>
              </a:rPr>
              <a:t>一个</a:t>
            </a:r>
            <a:r>
              <a:rPr lang="en-US" altLang="zh-CN" sz="1600" dirty="0">
                <a:latin typeface="微软雅黑" panose="020B0503020204020204" charset="-122"/>
                <a:ea typeface="微软雅黑" panose="020B0503020204020204" charset="-122"/>
              </a:rPr>
              <a:t>[</a:t>
            </a:r>
            <a:r>
              <a:rPr lang="zh-CN" altLang="en-US" sz="1600" dirty="0">
                <a:latin typeface="微软雅黑" panose="020B0503020204020204" charset="-122"/>
                <a:ea typeface="微软雅黑" panose="020B0503020204020204" charset="-122"/>
              </a:rPr>
              <a:t>赞助第三方会议</a:t>
            </a:r>
            <a:r>
              <a:rPr lang="en-US" altLang="zh-CN" sz="1600" dirty="0">
                <a:latin typeface="微软雅黑" panose="020B0503020204020204" charset="-122"/>
                <a:ea typeface="微软雅黑" panose="020B0503020204020204" charset="-122"/>
              </a:rPr>
              <a:t>]</a:t>
            </a:r>
            <a:r>
              <a:rPr lang="zh-CN" altLang="en-US" sz="1600" dirty="0">
                <a:latin typeface="微软雅黑" panose="020B0503020204020204" charset="-122"/>
                <a:ea typeface="微软雅黑" panose="020B0503020204020204" charset="-122"/>
              </a:rPr>
              <a:t>可被多个</a:t>
            </a:r>
            <a:r>
              <a:rPr lang="en-US" altLang="zh-CN" sz="1600" dirty="0">
                <a:latin typeface="微软雅黑" panose="020B0503020204020204" charset="-122"/>
                <a:ea typeface="微软雅黑" panose="020B0503020204020204" charset="-122"/>
              </a:rPr>
              <a:t>[</a:t>
            </a:r>
            <a:r>
              <a:rPr lang="zh-CN" altLang="en-US" sz="1600" dirty="0">
                <a:latin typeface="微软雅黑" panose="020B0503020204020204" charset="-122"/>
                <a:ea typeface="微软雅黑" panose="020B0503020204020204" charset="-122"/>
              </a:rPr>
              <a:t>支持医生参加第三方会议</a:t>
            </a:r>
            <a:r>
              <a:rPr lang="en-US" altLang="zh-CN" sz="1600" dirty="0">
                <a:latin typeface="微软雅黑" panose="020B0503020204020204" charset="-122"/>
                <a:ea typeface="微软雅黑" panose="020B0503020204020204" charset="-122"/>
              </a:rPr>
              <a:t>]</a:t>
            </a:r>
            <a:r>
              <a:rPr lang="zh-CN" altLang="en-US" sz="1600" dirty="0">
                <a:latin typeface="微软雅黑" panose="020B0503020204020204" charset="-122"/>
                <a:ea typeface="微软雅黑" panose="020B0503020204020204" charset="-122"/>
              </a:rPr>
              <a:t>关联</a:t>
            </a:r>
          </a:p>
          <a:p>
            <a:pPr marL="90805" indent="0">
              <a:buFont typeface="+mj-lt"/>
              <a:buNone/>
            </a:pPr>
            <a:endParaRPr lang="en-US" altLang="zh-CN" sz="1600" dirty="0">
              <a:latin typeface="微软雅黑" panose="020B0503020204020204" charset="-122"/>
              <a:ea typeface="微软雅黑" panose="020B0503020204020204" charset="-122"/>
            </a:endParaRPr>
          </a:p>
          <a:p>
            <a:pPr marL="90805" indent="0">
              <a:buFont typeface="+mj-lt"/>
              <a:buNone/>
            </a:pPr>
            <a:r>
              <a:rPr lang="en-US" altLang="zh-CN" sz="1600" dirty="0">
                <a:latin typeface="微软雅黑" panose="020B0503020204020204" charset="-122"/>
                <a:ea typeface="微软雅黑" panose="020B0503020204020204" charset="-122"/>
              </a:rPr>
              <a:t>5. </a:t>
            </a:r>
            <a:r>
              <a:rPr lang="zh-CN" altLang="en-US" sz="1600" dirty="0">
                <a:latin typeface="微软雅黑" panose="020B0503020204020204" charset="-122"/>
                <a:ea typeface="微软雅黑" panose="020B0503020204020204" charset="-122"/>
              </a:rPr>
              <a:t>若被取消关联，则不展示对应的关联关系</a:t>
            </a:r>
          </a:p>
          <a:p>
            <a:pPr marL="90805" indent="0">
              <a:buFont typeface="+mj-lt"/>
              <a:buNone/>
            </a:pPr>
            <a:endParaRPr lang="en-US" altLang="zh-CN" sz="1600" dirty="0">
              <a:latin typeface="微软雅黑" panose="020B0503020204020204" charset="-122"/>
              <a:ea typeface="微软雅黑" panose="020B0503020204020204" charset="-122"/>
            </a:endParaRPr>
          </a:p>
          <a:p>
            <a:pPr marL="90805" indent="0">
              <a:buFont typeface="+mj-lt"/>
              <a:buNone/>
            </a:pPr>
            <a:r>
              <a:rPr lang="en-US" altLang="zh-CN" sz="1600" dirty="0">
                <a:latin typeface="微软雅黑" panose="020B0503020204020204" charset="-122"/>
                <a:ea typeface="微软雅黑" panose="020B0503020204020204" charset="-122"/>
              </a:rPr>
              <a:t>6. </a:t>
            </a:r>
            <a:r>
              <a:rPr lang="zh-CN" altLang="en-US" sz="1600" dirty="0">
                <a:latin typeface="微软雅黑" panose="020B0503020204020204" charset="-122"/>
                <a:ea typeface="微软雅黑" panose="020B0503020204020204" charset="-122"/>
              </a:rPr>
              <a:t>可点击查看详情，查看</a:t>
            </a:r>
            <a:r>
              <a:rPr lang="en-US" altLang="zh-CN" sz="1600" dirty="0">
                <a:latin typeface="微软雅黑" panose="020B0503020204020204" charset="-122"/>
                <a:ea typeface="微软雅黑" panose="020B0503020204020204" charset="-122"/>
              </a:rPr>
              <a:t>[</a:t>
            </a:r>
            <a:r>
              <a:rPr lang="zh-CN" altLang="en-US" sz="1600" dirty="0">
                <a:latin typeface="微软雅黑" panose="020B0503020204020204" charset="-122"/>
                <a:ea typeface="微软雅黑" panose="020B0503020204020204" charset="-122"/>
              </a:rPr>
              <a:t>支持医生参加第三方会议</a:t>
            </a:r>
            <a:r>
              <a:rPr lang="en-US" altLang="zh-CN" sz="1600" dirty="0">
                <a:latin typeface="微软雅黑" panose="020B0503020204020204" charset="-122"/>
                <a:ea typeface="微软雅黑" panose="020B0503020204020204" charset="-122"/>
              </a:rPr>
              <a:t>]</a:t>
            </a:r>
            <a:r>
              <a:rPr lang="zh-CN" altLang="en-US" sz="1600" dirty="0">
                <a:latin typeface="微软雅黑" panose="020B0503020204020204" charset="-122"/>
                <a:ea typeface="微软雅黑" panose="020B0503020204020204" charset="-122"/>
              </a:rPr>
              <a:t>项目详情</a:t>
            </a:r>
          </a:p>
          <a:p>
            <a:pPr marL="90805" fontAlgn="auto">
              <a:lnSpc>
                <a:spcPct val="140000"/>
              </a:lnSpc>
            </a:pPr>
            <a:endParaRPr lang="zh-CN" altLang="en-US" sz="1600" dirty="0">
              <a:latin typeface="微软雅黑" panose="020B0503020204020204" charset="-122"/>
              <a:ea typeface="微软雅黑" panose="020B0503020204020204" charset="-122"/>
              <a:sym typeface="+mn-ea"/>
            </a:endParaRPr>
          </a:p>
          <a:p>
            <a:pPr indent="0">
              <a:lnSpc>
                <a:spcPct val="110000"/>
              </a:lnSpc>
              <a:buFont typeface="+mj-lt"/>
              <a:buNone/>
            </a:pPr>
            <a:endParaRPr lang="zh-CN" altLang="en-US" sz="1600" dirty="0">
              <a:solidFill>
                <a:schemeClr val="tx1"/>
              </a:solidFill>
              <a:latin typeface="微软雅黑" panose="020B0503020204020204" charset="-122"/>
              <a:ea typeface="微软雅黑" panose="020B0503020204020204" charset="-122"/>
              <a:sym typeface="+mn-ea"/>
            </a:endParaRPr>
          </a:p>
        </p:txBody>
      </p:sp>
      <p:pic>
        <p:nvPicPr>
          <p:cNvPr id="6" name="图片 5" descr="图形用户界面, 文本, 应用程序&#10;&#10;AI 生成的内容可能不正确。">
            <a:extLst>
              <a:ext uri="{FF2B5EF4-FFF2-40B4-BE49-F238E27FC236}">
                <a16:creationId xmlns:a16="http://schemas.microsoft.com/office/drawing/2014/main" id="{6602D9E8-015A-C977-678B-F2FA77187DB6}"/>
              </a:ext>
            </a:extLst>
          </p:cNvPr>
          <p:cNvPicPr>
            <a:picLocks noChangeAspect="1"/>
          </p:cNvPicPr>
          <p:nvPr/>
        </p:nvPicPr>
        <p:blipFill>
          <a:blip r:embed="rId2"/>
          <a:stretch>
            <a:fillRect/>
          </a:stretch>
        </p:blipFill>
        <p:spPr>
          <a:xfrm>
            <a:off x="564945" y="993132"/>
            <a:ext cx="3149673" cy="6480000"/>
          </a:xfrm>
          <a:prstGeom prst="rect">
            <a:avLst/>
          </a:prstGeom>
          <a:ln>
            <a:solidFill>
              <a:schemeClr val="bg1">
                <a:lumMod val="95000"/>
              </a:schemeClr>
            </a:solidFill>
          </a:ln>
        </p:spPr>
      </p:pic>
    </p:spTree>
    <p:extLst>
      <p:ext uri="{BB962C8B-B14F-4D97-AF65-F5344CB8AC3E}">
        <p14:creationId xmlns:p14="http://schemas.microsoft.com/office/powerpoint/2010/main" val="90937316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864E81-5A1F-FB95-C747-423EEA24BA10}"/>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7DAF0B47-CAA4-815B-B019-974670A406EC}"/>
              </a:ext>
            </a:extLst>
          </p:cNvPr>
          <p:cNvSpPr>
            <a:spLocks noGrp="1"/>
          </p:cNvSpPr>
          <p:nvPr>
            <p:ph type="title"/>
          </p:nvPr>
        </p:nvSpPr>
        <p:spPr/>
        <p:txBody>
          <a:bodyPr/>
          <a:lstStyle/>
          <a:p>
            <a:r>
              <a:rPr lang="en-US" altLang="zh-CN" dirty="0">
                <a:latin typeface="微软雅黑" panose="020B0503020204020204" charset="-122"/>
                <a:ea typeface="微软雅黑" panose="020B0503020204020204" charset="-122"/>
                <a:cs typeface="微软雅黑" panose="020B0503020204020204" charset="-122"/>
                <a:sym typeface="+mn-ea"/>
              </a:rPr>
              <a:t>3.3 </a:t>
            </a:r>
            <a:r>
              <a:rPr lang="zh-CN" altLang="en-US" dirty="0">
                <a:latin typeface="微软雅黑" panose="020B0503020204020204" charset="-122"/>
                <a:ea typeface="微软雅黑" panose="020B0503020204020204" charset="-122"/>
                <a:cs typeface="微软雅黑" panose="020B0503020204020204" charset="-122"/>
                <a:sym typeface="+mn-ea"/>
              </a:rPr>
              <a:t>项目执行</a:t>
            </a:r>
            <a:r>
              <a:rPr lang="en-US" altLang="zh-CN" dirty="0">
                <a:latin typeface="微软雅黑" panose="020B0503020204020204" charset="-122"/>
                <a:ea typeface="微软雅黑" panose="020B0503020204020204" charset="-122"/>
                <a:cs typeface="微软雅黑" panose="020B0503020204020204" charset="-122"/>
                <a:sym typeface="+mn-ea"/>
              </a:rPr>
              <a:t> – </a:t>
            </a:r>
            <a:r>
              <a:rPr lang="zh-CN" altLang="en-US" dirty="0">
                <a:latin typeface="微软雅黑" panose="020B0503020204020204" charset="-122"/>
                <a:ea typeface="微软雅黑" panose="020B0503020204020204" charset="-122"/>
                <a:cs typeface="微软雅黑" panose="020B0503020204020204" charset="-122"/>
                <a:sym typeface="+mn-ea"/>
              </a:rPr>
              <a:t>合同管理</a:t>
            </a:r>
          </a:p>
        </p:txBody>
      </p:sp>
      <p:sp>
        <p:nvSpPr>
          <p:cNvPr id="3" name="灯片编号占位符 2">
            <a:extLst>
              <a:ext uri="{FF2B5EF4-FFF2-40B4-BE49-F238E27FC236}">
                <a16:creationId xmlns:a16="http://schemas.microsoft.com/office/drawing/2014/main" id="{92C06D0A-AFAA-FA7A-0EDF-FD34AA339396}"/>
              </a:ext>
            </a:extLst>
          </p:cNvPr>
          <p:cNvSpPr>
            <a:spLocks noGrp="1"/>
          </p:cNvSpPr>
          <p:nvPr>
            <p:ph type="sldNum" sz="quarter" idx="7"/>
          </p:nvPr>
        </p:nvSpPr>
        <p:spPr/>
        <p:txBody>
          <a:bodyPr/>
          <a:lstStyle/>
          <a:p>
            <a:pPr marL="25400">
              <a:lnSpc>
                <a:spcPts val="1240"/>
              </a:lnSpc>
            </a:pPr>
            <a:fld id="{81D60167-4931-47E6-BA6A-407CBD079E47}" type="slidenum">
              <a:rPr dirty="0"/>
              <a:t>89</a:t>
            </a:fld>
            <a:endParaRPr dirty="0"/>
          </a:p>
        </p:txBody>
      </p:sp>
      <p:sp>
        <p:nvSpPr>
          <p:cNvPr id="5" name="文本框 4">
            <a:extLst>
              <a:ext uri="{FF2B5EF4-FFF2-40B4-BE49-F238E27FC236}">
                <a16:creationId xmlns:a16="http://schemas.microsoft.com/office/drawing/2014/main" id="{1280DBE4-2EF2-9D73-33F4-5F2BA329F324}"/>
              </a:ext>
            </a:extLst>
          </p:cNvPr>
          <p:cNvSpPr txBox="1"/>
          <p:nvPr/>
        </p:nvSpPr>
        <p:spPr>
          <a:xfrm>
            <a:off x="8151779" y="1712068"/>
            <a:ext cx="4844375" cy="5369668"/>
          </a:xfrm>
          <a:prstGeom prst="rect">
            <a:avLst/>
          </a:prstGeom>
          <a:noFill/>
        </p:spPr>
        <p:txBody>
          <a:bodyPr wrap="square" rtlCol="0" anchor="t">
            <a:noAutofit/>
          </a:bodyPr>
          <a:lstStyle/>
          <a:p>
            <a:pPr marL="90805"/>
            <a:r>
              <a:rPr lang="en-US" altLang="zh-CN" sz="1600" dirty="0">
                <a:latin typeface="微软雅黑" panose="020B0503020204020204" charset="-122"/>
                <a:ea typeface="微软雅黑" panose="020B0503020204020204" charset="-122"/>
              </a:rPr>
              <a:t>1.</a:t>
            </a:r>
            <a:r>
              <a:rPr lang="zh-CN" altLang="en-US" sz="1600" dirty="0">
                <a:latin typeface="微软雅黑" panose="020B0503020204020204" charset="-122"/>
                <a:ea typeface="微软雅黑" panose="020B0503020204020204" charset="-122"/>
              </a:rPr>
              <a:t>在会议审批通过后，会通过接口传输到</a:t>
            </a:r>
            <a:r>
              <a:rPr lang="en-US" altLang="zh-CN" sz="1600" dirty="0">
                <a:latin typeface="微软雅黑" panose="020B0503020204020204" charset="-122"/>
                <a:ea typeface="微软雅黑" panose="020B0503020204020204" charset="-122"/>
              </a:rPr>
              <a:t>BPM</a:t>
            </a:r>
            <a:r>
              <a:rPr lang="zh-CN" altLang="en-US" sz="1600" dirty="0">
                <a:latin typeface="微软雅黑" panose="020B0503020204020204" charset="-122"/>
                <a:ea typeface="微软雅黑" panose="020B0503020204020204" charset="-122"/>
              </a:rPr>
              <a:t>系统中。在</a:t>
            </a:r>
            <a:r>
              <a:rPr lang="en-US" altLang="zh-CN" sz="1600" dirty="0">
                <a:latin typeface="微软雅黑" panose="020B0503020204020204" charset="-122"/>
                <a:ea typeface="微软雅黑" panose="020B0503020204020204" charset="-122"/>
              </a:rPr>
              <a:t>BPM-</a:t>
            </a:r>
            <a:r>
              <a:rPr lang="zh-CN" altLang="en-US" sz="1600" dirty="0">
                <a:latin typeface="微软雅黑" panose="020B0503020204020204" charset="-122"/>
                <a:ea typeface="微软雅黑" panose="020B0503020204020204" charset="-122"/>
              </a:rPr>
              <a:t>我的报表中可以查看到。</a:t>
            </a:r>
            <a:endParaRPr lang="en-US" altLang="zh-CN" sz="1600" dirty="0">
              <a:latin typeface="微软雅黑" panose="020B0503020204020204" charset="-122"/>
              <a:ea typeface="微软雅黑" panose="020B0503020204020204" charset="-122"/>
            </a:endParaRPr>
          </a:p>
          <a:p>
            <a:pPr marL="90805"/>
            <a:endParaRPr lang="en-US" altLang="zh-CN" sz="1600" dirty="0">
              <a:latin typeface="微软雅黑" panose="020B0503020204020204" charset="-122"/>
              <a:ea typeface="微软雅黑" panose="020B0503020204020204" charset="-122"/>
            </a:endParaRPr>
          </a:p>
          <a:p>
            <a:pPr marL="90805"/>
            <a:r>
              <a:rPr lang="en-US" altLang="zh-CN" sz="1600" b="1" dirty="0">
                <a:latin typeface="微软雅黑" panose="020B0503020204020204" charset="-122"/>
                <a:ea typeface="微软雅黑" panose="020B0503020204020204" charset="-122"/>
              </a:rPr>
              <a:t>2.</a:t>
            </a:r>
            <a:r>
              <a:rPr lang="zh-CN" altLang="en-US" sz="1600" b="1" dirty="0">
                <a:latin typeface="微软雅黑" panose="020B0503020204020204" charset="-122"/>
                <a:ea typeface="微软雅黑" panose="020B0503020204020204" charset="-122"/>
              </a:rPr>
              <a:t>查看合同：</a:t>
            </a:r>
            <a:r>
              <a:rPr lang="zh-CN" altLang="en-US" sz="1600" dirty="0">
                <a:latin typeface="微软雅黑" panose="020B0503020204020204" charset="-122"/>
                <a:ea typeface="微软雅黑" panose="020B0503020204020204" charset="-122"/>
              </a:rPr>
              <a:t>合同审批完成后，在</a:t>
            </a:r>
            <a:r>
              <a:rPr lang="en-US" altLang="zh-CN" sz="1600" dirty="0">
                <a:latin typeface="微软雅黑" panose="020B0503020204020204" charset="-122"/>
                <a:ea typeface="微软雅黑" panose="020B0503020204020204" charset="-122"/>
              </a:rPr>
              <a:t>Event</a:t>
            </a:r>
            <a:r>
              <a:rPr lang="zh-CN" altLang="en-US" sz="1600" dirty="0">
                <a:latin typeface="微软雅黑" panose="020B0503020204020204" charset="-122"/>
                <a:ea typeface="微软雅黑" panose="020B0503020204020204" charset="-122"/>
              </a:rPr>
              <a:t>系统</a:t>
            </a:r>
            <a:r>
              <a:rPr lang="en-US" altLang="zh-CN" sz="1600" dirty="0">
                <a:latin typeface="微软雅黑" panose="020B0503020204020204" charset="-122"/>
                <a:ea typeface="微软雅黑" panose="020B0503020204020204" charset="-122"/>
              </a:rPr>
              <a:t>-&gt;</a:t>
            </a:r>
            <a:r>
              <a:rPr lang="zh-CN" altLang="en-US" sz="1600" dirty="0">
                <a:latin typeface="微软雅黑" panose="020B0503020204020204" charset="-122"/>
                <a:ea typeface="微软雅黑" panose="020B0503020204020204" charset="-122"/>
              </a:rPr>
              <a:t>对应会议</a:t>
            </a:r>
            <a:r>
              <a:rPr lang="en-US" altLang="zh-CN" sz="1600" dirty="0">
                <a:latin typeface="微软雅黑" panose="020B0503020204020204" charset="-122"/>
                <a:ea typeface="微软雅黑" panose="020B0503020204020204" charset="-122"/>
              </a:rPr>
              <a:t>/</a:t>
            </a:r>
            <a:r>
              <a:rPr lang="zh-CN" altLang="en-US" sz="1600" dirty="0">
                <a:latin typeface="微软雅黑" panose="020B0503020204020204" charset="-122"/>
                <a:ea typeface="微软雅黑" panose="020B0503020204020204" charset="-122"/>
              </a:rPr>
              <a:t>项目详情页</a:t>
            </a:r>
            <a:r>
              <a:rPr lang="en-US" altLang="zh-CN" sz="1600" dirty="0">
                <a:latin typeface="微软雅黑" panose="020B0503020204020204" charset="-122"/>
                <a:ea typeface="微软雅黑" panose="020B0503020204020204" charset="-122"/>
              </a:rPr>
              <a:t>-&gt;</a:t>
            </a:r>
            <a:r>
              <a:rPr lang="zh-CN" altLang="en-US" sz="1600" dirty="0">
                <a:latin typeface="微软雅黑" panose="020B0503020204020204" charset="-122"/>
                <a:ea typeface="微软雅黑" panose="020B0503020204020204" charset="-122"/>
              </a:rPr>
              <a:t>合同管理模块，可查看已生成的合同信息。</a:t>
            </a:r>
            <a:endParaRPr lang="en-US" altLang="zh-CN" sz="1600" dirty="0">
              <a:latin typeface="微软雅黑" panose="020B0503020204020204" charset="-122"/>
              <a:ea typeface="微软雅黑" panose="020B0503020204020204" charset="-122"/>
            </a:endParaRPr>
          </a:p>
          <a:p>
            <a:pPr marL="90805"/>
            <a:endParaRPr lang="en-US" altLang="zh-CN" sz="1600" dirty="0">
              <a:latin typeface="微软雅黑" panose="020B0503020204020204" charset="-122"/>
              <a:ea typeface="微软雅黑" panose="020B0503020204020204" charset="-122"/>
            </a:endParaRPr>
          </a:p>
          <a:p>
            <a:pPr marL="90805"/>
            <a:r>
              <a:rPr lang="en-US" altLang="zh-CN" sz="1600" b="1" dirty="0">
                <a:latin typeface="微软雅黑" panose="020B0503020204020204" charset="-122"/>
                <a:ea typeface="微软雅黑" panose="020B0503020204020204" charset="-122"/>
              </a:rPr>
              <a:t>3.</a:t>
            </a:r>
            <a:r>
              <a:rPr lang="zh-CN" altLang="en-US" sz="1600" b="1" dirty="0"/>
              <a:t>处理采购单</a:t>
            </a:r>
            <a:r>
              <a:rPr lang="en-US" altLang="zh-CN" sz="1600" b="1" dirty="0"/>
              <a:t>(PO)</a:t>
            </a:r>
            <a:r>
              <a:rPr lang="zh-CN" altLang="en-US" sz="1600" b="1" dirty="0"/>
              <a:t>：</a:t>
            </a:r>
            <a:r>
              <a:rPr lang="zh-CN" altLang="en-US" sz="1600" dirty="0"/>
              <a:t>​ 系统已自动在 </a:t>
            </a:r>
            <a:r>
              <a:rPr lang="en-US" altLang="zh-CN" sz="1600" dirty="0"/>
              <a:t>SAP​ </a:t>
            </a:r>
            <a:r>
              <a:rPr lang="zh-CN" altLang="en-US" sz="1600" dirty="0"/>
              <a:t>中为此合同创建了 </a:t>
            </a:r>
            <a:r>
              <a:rPr lang="en-US" altLang="zh-CN" sz="1600" dirty="0"/>
              <a:t>PO</a:t>
            </a:r>
            <a:r>
              <a:rPr lang="zh-CN" altLang="en-US" sz="1600" dirty="0"/>
              <a:t>草稿。您可登录</a:t>
            </a:r>
            <a:r>
              <a:rPr lang="en-US" altLang="zh-CN" sz="1600" dirty="0"/>
              <a:t>SAP</a:t>
            </a:r>
            <a:r>
              <a:rPr lang="zh-CN" altLang="en-US" sz="1600" dirty="0"/>
              <a:t>，对该草稿进行后续编辑与发布。</a:t>
            </a:r>
          </a:p>
          <a:p>
            <a:pPr marL="90805" fontAlgn="auto">
              <a:lnSpc>
                <a:spcPct val="140000"/>
              </a:lnSpc>
            </a:pPr>
            <a:endParaRPr lang="zh-CN" altLang="en-US" sz="1600" dirty="0">
              <a:latin typeface="微软雅黑" panose="020B0503020204020204" charset="-122"/>
              <a:ea typeface="微软雅黑" panose="020B0503020204020204" charset="-122"/>
              <a:sym typeface="+mn-ea"/>
            </a:endParaRPr>
          </a:p>
          <a:p>
            <a:pPr indent="0">
              <a:lnSpc>
                <a:spcPct val="110000"/>
              </a:lnSpc>
              <a:buFont typeface="+mj-lt"/>
              <a:buNone/>
            </a:pPr>
            <a:endParaRPr lang="zh-CN" altLang="en-US" sz="1600" dirty="0">
              <a:solidFill>
                <a:schemeClr val="tx1"/>
              </a:solidFill>
              <a:latin typeface="微软雅黑" panose="020B0503020204020204" charset="-122"/>
              <a:ea typeface="微软雅黑" panose="020B0503020204020204" charset="-122"/>
              <a:sym typeface="+mn-ea"/>
            </a:endParaRPr>
          </a:p>
        </p:txBody>
      </p:sp>
      <p:pic>
        <p:nvPicPr>
          <p:cNvPr id="7" name="图片 6" descr="图形用户界面, 应用程序, Teams&#10;&#10;AI 生成的内容可能不正确。">
            <a:extLst>
              <a:ext uri="{FF2B5EF4-FFF2-40B4-BE49-F238E27FC236}">
                <a16:creationId xmlns:a16="http://schemas.microsoft.com/office/drawing/2014/main" id="{5AA06D4D-0248-3E38-EEC8-1F66CFC58036}"/>
              </a:ext>
            </a:extLst>
          </p:cNvPr>
          <p:cNvPicPr>
            <a:picLocks noChangeAspect="1"/>
          </p:cNvPicPr>
          <p:nvPr/>
        </p:nvPicPr>
        <p:blipFill>
          <a:blip r:embed="rId2"/>
          <a:stretch>
            <a:fillRect/>
          </a:stretch>
        </p:blipFill>
        <p:spPr>
          <a:xfrm>
            <a:off x="564945" y="983405"/>
            <a:ext cx="3149673" cy="6480000"/>
          </a:xfrm>
          <a:prstGeom prst="rect">
            <a:avLst/>
          </a:prstGeom>
          <a:ln>
            <a:solidFill>
              <a:schemeClr val="bg1">
                <a:lumMod val="95000"/>
              </a:schemeClr>
            </a:solidFill>
          </a:ln>
        </p:spPr>
      </p:pic>
    </p:spTree>
    <p:extLst>
      <p:ext uri="{BB962C8B-B14F-4D97-AF65-F5344CB8AC3E}">
        <p14:creationId xmlns:p14="http://schemas.microsoft.com/office/powerpoint/2010/main" val="37538875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a:latin typeface="微软雅黑" panose="020B0503020204020204" charset="-122"/>
                <a:ea typeface="微软雅黑" panose="020B0503020204020204" charset="-122"/>
                <a:cs typeface="微软雅黑" panose="020B0503020204020204" charset="-122"/>
                <a:sym typeface="+mn-ea"/>
              </a:rPr>
              <a:t>云顶新</a:t>
            </a:r>
            <a:r>
              <a:rPr lang="en-US" altLang="zh-CN">
                <a:latin typeface="微软雅黑" panose="020B0503020204020204" charset="-122"/>
                <a:ea typeface="微软雅黑" panose="020B0503020204020204" charset="-122"/>
                <a:cs typeface="微软雅黑" panose="020B0503020204020204" charset="-122"/>
                <a:sym typeface="+mn-ea"/>
              </a:rPr>
              <a:t>EVENT-</a:t>
            </a:r>
            <a:r>
              <a:rPr lang="zh-CN" altLang="en-US">
                <a:latin typeface="微软雅黑" panose="020B0503020204020204" charset="-122"/>
                <a:ea typeface="微软雅黑" panose="020B0503020204020204" charset="-122"/>
                <a:cs typeface="微软雅黑" panose="020B0503020204020204" charset="-122"/>
                <a:sym typeface="+mn-ea"/>
              </a:rPr>
              <a:t>移动端进入系统流程</a:t>
            </a:r>
            <a:endParaRPr lang="zh-CN" altLang="en-US">
              <a:latin typeface="微软雅黑" panose="020B0503020204020204" charset="-122"/>
              <a:ea typeface="微软雅黑" panose="020B0503020204020204" charset="-122"/>
              <a:cs typeface="微软雅黑" panose="020B0503020204020204" charset="-122"/>
            </a:endParaRPr>
          </a:p>
        </p:txBody>
      </p:sp>
      <p:sp>
        <p:nvSpPr>
          <p:cNvPr id="2" name="灯片编号占位符 1"/>
          <p:cNvSpPr>
            <a:spLocks noGrp="1"/>
          </p:cNvSpPr>
          <p:nvPr>
            <p:ph type="sldNum" sz="quarter" idx="7"/>
          </p:nvPr>
        </p:nvSpPr>
        <p:spPr/>
        <p:txBody>
          <a:bodyPr/>
          <a:lstStyle/>
          <a:p>
            <a:pPr marL="25400">
              <a:lnSpc>
                <a:spcPts val="1240"/>
              </a:lnSpc>
            </a:pPr>
            <a:fld id="{81D60167-4931-47E6-BA6A-407CBD079E47}" type="slidenum">
              <a:rPr dirty="0"/>
              <a:t>9</a:t>
            </a:fld>
            <a:endParaRPr dirty="0"/>
          </a:p>
        </p:txBody>
      </p:sp>
      <p:sp>
        <p:nvSpPr>
          <p:cNvPr id="4" name="textbox 32"/>
          <p:cNvSpPr/>
          <p:nvPr>
            <p:custDataLst>
              <p:tags r:id="rId1"/>
            </p:custDataLst>
          </p:nvPr>
        </p:nvSpPr>
        <p:spPr>
          <a:xfrm>
            <a:off x="4511675" y="1994535"/>
            <a:ext cx="8761730" cy="1428750"/>
          </a:xfrm>
          <a:prstGeom prst="rect">
            <a:avLst/>
          </a:prstGeom>
        </p:spPr>
        <p:txBody>
          <a:bodyPr vert="horz" wrap="square" lIns="0" tIns="0" rIns="0" bIns="0"/>
          <a:lstStyle/>
          <a:p>
            <a:pPr algn="l" rtl="0" eaLnBrk="0">
              <a:lnSpc>
                <a:spcPct val="84000"/>
              </a:lnSpc>
            </a:pPr>
            <a:endParaRPr lang="en-US" altLang="en-US" sz="2000" dirty="0">
              <a:latin typeface="微软雅黑" panose="020B0503020204020204" charset="-122"/>
              <a:ea typeface="微软雅黑" panose="020B0503020204020204" charset="-122"/>
              <a:cs typeface="微软雅黑" panose="020B0503020204020204" charset="-122"/>
            </a:endParaRPr>
          </a:p>
          <a:p>
            <a:pPr algn="l" rtl="0" eaLnBrk="0">
              <a:lnSpc>
                <a:spcPct val="84000"/>
              </a:lnSpc>
            </a:pPr>
            <a:endParaRPr lang="en-US" altLang="en-US" sz="2000" dirty="0">
              <a:latin typeface="微软雅黑" panose="020B0503020204020204" charset="-122"/>
              <a:ea typeface="微软雅黑" panose="020B0503020204020204" charset="-122"/>
              <a:cs typeface="微软雅黑" panose="020B0503020204020204" charset="-122"/>
            </a:endParaRPr>
          </a:p>
          <a:p>
            <a:pPr marL="31750" algn="l" rtl="0" eaLnBrk="0">
              <a:lnSpc>
                <a:spcPct val="128000"/>
              </a:lnSpc>
              <a:spcBef>
                <a:spcPts val="5"/>
              </a:spcBef>
            </a:pPr>
            <a:r>
              <a:rPr lang="en-US" altLang="zh-CN" sz="2000" b="1"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mn-ea"/>
              </a:rPr>
              <a:t>1</a:t>
            </a:r>
            <a:r>
              <a:rPr lang="zh-CN" altLang="en-US" sz="2000" b="1"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mn-ea"/>
              </a:rPr>
              <a:t>）确保邮箱为</a:t>
            </a:r>
            <a:r>
              <a:rPr lang="en-US" altLang="zh-CN" sz="2000" b="1"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mn-ea"/>
              </a:rPr>
              <a:t>-</a:t>
            </a:r>
            <a:r>
              <a:rPr lang="zh-CN" altLang="en-US" sz="2000" b="1"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mn-ea"/>
              </a:rPr>
              <a:t>允许。如果不允许，点击管理，将邮箱授权情况改为“允许”</a:t>
            </a:r>
          </a:p>
          <a:p>
            <a:pPr marL="31750" algn="l" rtl="0" eaLnBrk="0">
              <a:lnSpc>
                <a:spcPct val="128000"/>
              </a:lnSpc>
              <a:spcBef>
                <a:spcPts val="5"/>
              </a:spcBef>
            </a:pPr>
            <a:endParaRPr lang="zh-CN" altLang="en-US" sz="2000" b="1"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mn-ea"/>
            </a:endParaRPr>
          </a:p>
        </p:txBody>
      </p:sp>
      <p:sp>
        <p:nvSpPr>
          <p:cNvPr id="6" name="textbox 32"/>
          <p:cNvSpPr/>
          <p:nvPr>
            <p:custDataLst>
              <p:tags r:id="rId2"/>
            </p:custDataLst>
          </p:nvPr>
        </p:nvSpPr>
        <p:spPr>
          <a:xfrm>
            <a:off x="4511675" y="3495675"/>
            <a:ext cx="8809990" cy="802640"/>
          </a:xfrm>
          <a:prstGeom prst="rect">
            <a:avLst/>
          </a:prstGeom>
        </p:spPr>
        <p:txBody>
          <a:bodyPr vert="horz" wrap="square" lIns="0" tIns="0" rIns="0" bIns="0"/>
          <a:lstStyle/>
          <a:p>
            <a:pPr algn="l" rtl="0" eaLnBrk="0">
              <a:lnSpc>
                <a:spcPct val="84000"/>
              </a:lnSpc>
            </a:pPr>
            <a:endParaRPr lang="zh-CN" altLang="en-US" sz="2000" b="1"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mn-ea"/>
            </a:endParaRPr>
          </a:p>
        </p:txBody>
      </p:sp>
      <p:pic>
        <p:nvPicPr>
          <p:cNvPr id="5" name="图片 4"/>
          <p:cNvPicPr>
            <a:picLocks noChangeAspect="1"/>
          </p:cNvPicPr>
          <p:nvPr/>
        </p:nvPicPr>
        <p:blipFill>
          <a:blip r:embed="rId4"/>
          <a:stretch>
            <a:fillRect/>
          </a:stretch>
        </p:blipFill>
        <p:spPr>
          <a:xfrm>
            <a:off x="605184" y="1024415"/>
            <a:ext cx="3027780" cy="6728400"/>
          </a:xfrm>
          <a:prstGeom prst="rect">
            <a:avLst/>
          </a:prstGeom>
          <a:ln>
            <a:solidFill>
              <a:schemeClr val="bg1">
                <a:lumMod val="95000"/>
              </a:schemeClr>
            </a:solidFill>
          </a:ln>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D07B2E-A2DD-82F0-7CFC-59C35A360C4C}"/>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81314007-2AF9-58FF-2E8B-FD0F916B457F}"/>
              </a:ext>
            </a:extLst>
          </p:cNvPr>
          <p:cNvSpPr>
            <a:spLocks noGrp="1"/>
          </p:cNvSpPr>
          <p:nvPr>
            <p:ph type="title"/>
          </p:nvPr>
        </p:nvSpPr>
        <p:spPr/>
        <p:txBody>
          <a:bodyPr/>
          <a:lstStyle/>
          <a:p>
            <a:r>
              <a:rPr lang="en-US" altLang="zh-CN" dirty="0">
                <a:latin typeface="微软雅黑" panose="020B0503020204020204" charset="-122"/>
                <a:ea typeface="微软雅黑" panose="020B0503020204020204" charset="-122"/>
                <a:cs typeface="微软雅黑" panose="020B0503020204020204" charset="-122"/>
                <a:sym typeface="+mn-ea"/>
              </a:rPr>
              <a:t>3.3 </a:t>
            </a:r>
            <a:r>
              <a:rPr lang="zh-CN" altLang="en-US" dirty="0">
                <a:latin typeface="微软雅黑" panose="020B0503020204020204" charset="-122"/>
                <a:ea typeface="微软雅黑" panose="020B0503020204020204" charset="-122"/>
                <a:cs typeface="微软雅黑" panose="020B0503020204020204" charset="-122"/>
                <a:sym typeface="+mn-ea"/>
              </a:rPr>
              <a:t>项目执行</a:t>
            </a:r>
            <a:r>
              <a:rPr lang="en-US" altLang="zh-CN" dirty="0">
                <a:latin typeface="微软雅黑" panose="020B0503020204020204" charset="-122"/>
                <a:ea typeface="微软雅黑" panose="020B0503020204020204" charset="-122"/>
                <a:cs typeface="微软雅黑" panose="020B0503020204020204" charset="-122"/>
                <a:sym typeface="+mn-ea"/>
              </a:rPr>
              <a:t> – </a:t>
            </a:r>
            <a:r>
              <a:rPr lang="zh-CN" altLang="en-US" dirty="0">
                <a:latin typeface="微软雅黑" panose="020B0503020204020204" charset="-122"/>
                <a:ea typeface="微软雅黑" panose="020B0503020204020204" charset="-122"/>
                <a:cs typeface="微软雅黑" panose="020B0503020204020204" charset="-122"/>
                <a:sym typeface="+mn-ea"/>
              </a:rPr>
              <a:t>邀约报名</a:t>
            </a:r>
          </a:p>
        </p:txBody>
      </p:sp>
      <p:sp>
        <p:nvSpPr>
          <p:cNvPr id="3" name="灯片编号占位符 2">
            <a:extLst>
              <a:ext uri="{FF2B5EF4-FFF2-40B4-BE49-F238E27FC236}">
                <a16:creationId xmlns:a16="http://schemas.microsoft.com/office/drawing/2014/main" id="{954CBA2E-39F6-1F85-0062-6297BA67226D}"/>
              </a:ext>
            </a:extLst>
          </p:cNvPr>
          <p:cNvSpPr>
            <a:spLocks noGrp="1"/>
          </p:cNvSpPr>
          <p:nvPr>
            <p:ph type="sldNum" sz="quarter" idx="7"/>
          </p:nvPr>
        </p:nvSpPr>
        <p:spPr/>
        <p:txBody>
          <a:bodyPr/>
          <a:lstStyle/>
          <a:p>
            <a:pPr marL="25400">
              <a:lnSpc>
                <a:spcPts val="1240"/>
              </a:lnSpc>
            </a:pPr>
            <a:fld id="{81D60167-4931-47E6-BA6A-407CBD079E47}" type="slidenum">
              <a:rPr dirty="0"/>
              <a:t>90</a:t>
            </a:fld>
            <a:endParaRPr dirty="0"/>
          </a:p>
        </p:txBody>
      </p:sp>
      <p:sp>
        <p:nvSpPr>
          <p:cNvPr id="5" name="文本框 4">
            <a:extLst>
              <a:ext uri="{FF2B5EF4-FFF2-40B4-BE49-F238E27FC236}">
                <a16:creationId xmlns:a16="http://schemas.microsoft.com/office/drawing/2014/main" id="{B7562678-5ED7-9A6A-0FC2-8E0480B69BED}"/>
              </a:ext>
            </a:extLst>
          </p:cNvPr>
          <p:cNvSpPr txBox="1"/>
          <p:nvPr/>
        </p:nvSpPr>
        <p:spPr>
          <a:xfrm>
            <a:off x="8161506" y="2665378"/>
            <a:ext cx="4834648" cy="4416357"/>
          </a:xfrm>
          <a:prstGeom prst="rect">
            <a:avLst/>
          </a:prstGeom>
          <a:noFill/>
        </p:spPr>
        <p:txBody>
          <a:bodyPr wrap="square" rtlCol="0" anchor="t">
            <a:noAutofit/>
          </a:bodyPr>
          <a:lstStyle/>
          <a:p>
            <a:pPr marL="90805">
              <a:lnSpc>
                <a:spcPct val="140000"/>
              </a:lnSpc>
            </a:pPr>
            <a:r>
              <a:rPr lang="zh-CN" altLang="en-US" sz="1600" dirty="0">
                <a:latin typeface="微软雅黑" panose="020B0503020204020204" charset="-122"/>
                <a:ea typeface="微软雅黑" panose="020B0503020204020204" charset="-122"/>
                <a:cs typeface="微软雅黑" panose="020B0503020204020204" charset="-122"/>
              </a:rPr>
              <a:t>项目审批通过后</a:t>
            </a:r>
            <a:r>
              <a:rPr lang="en-US" altLang="zh-CN" sz="1600" dirty="0">
                <a:latin typeface="微软雅黑" panose="020B0503020204020204" charset="-122"/>
                <a:ea typeface="微软雅黑" panose="020B0503020204020204" charset="-122"/>
                <a:cs typeface="微软雅黑" panose="020B0503020204020204" charset="-122"/>
              </a:rPr>
              <a:t>.</a:t>
            </a:r>
            <a:r>
              <a:rPr lang="zh-CN" altLang="en-US" sz="1600" dirty="0">
                <a:latin typeface="微软雅黑" panose="020B0503020204020204" charset="-122"/>
                <a:ea typeface="微软雅黑" panose="020B0503020204020204" charset="-122"/>
                <a:cs typeface="微软雅黑" panose="020B0503020204020204" charset="-122"/>
              </a:rPr>
              <a:t>，系统自动根据项目信息生成会议邀请函，项目申请人</a:t>
            </a:r>
            <a:r>
              <a:rPr lang="en-US" altLang="zh-CN" sz="1600" dirty="0">
                <a:latin typeface="微软雅黑" panose="020B0503020204020204" charset="-122"/>
                <a:ea typeface="微软雅黑" panose="020B0503020204020204" charset="-122"/>
                <a:cs typeface="微软雅黑" panose="020B0503020204020204" charset="-122"/>
              </a:rPr>
              <a:t>/</a:t>
            </a:r>
            <a:r>
              <a:rPr lang="zh-CN" altLang="en-US" sz="1600" dirty="0">
                <a:latin typeface="微软雅黑" panose="020B0503020204020204" charset="-122"/>
                <a:ea typeface="微软雅黑" panose="020B0503020204020204" charset="-122"/>
                <a:cs typeface="微软雅黑" panose="020B0503020204020204" charset="-122"/>
              </a:rPr>
              <a:t>负责人</a:t>
            </a:r>
            <a:r>
              <a:rPr lang="en-US" altLang="zh-CN" sz="1600" dirty="0">
                <a:latin typeface="微软雅黑" panose="020B0503020204020204" charset="-122"/>
                <a:ea typeface="微软雅黑" panose="020B0503020204020204" charset="-122"/>
                <a:cs typeface="微软雅黑" panose="020B0503020204020204" charset="-122"/>
              </a:rPr>
              <a:t>/</a:t>
            </a:r>
            <a:r>
              <a:rPr lang="zh-CN" altLang="en-US" sz="1600" dirty="0">
                <a:latin typeface="微软雅黑" panose="020B0503020204020204" charset="-122"/>
                <a:ea typeface="微软雅黑" panose="020B0503020204020204" charset="-122"/>
                <a:cs typeface="微软雅黑" panose="020B0503020204020204" charset="-122"/>
              </a:rPr>
              <a:t>协办人可在</a:t>
            </a:r>
            <a:r>
              <a:rPr lang="en-US" altLang="zh-CN" sz="1600" dirty="0">
                <a:latin typeface="微软雅黑" panose="020B0503020204020204" charset="-122"/>
                <a:ea typeface="微软雅黑" panose="020B0503020204020204" charset="-122"/>
                <a:cs typeface="微软雅黑" panose="020B0503020204020204" charset="-122"/>
              </a:rPr>
              <a:t>“</a:t>
            </a:r>
            <a:r>
              <a:rPr lang="zh-CN" altLang="en-US" sz="1600" dirty="0">
                <a:latin typeface="微软雅黑" panose="020B0503020204020204" charset="-122"/>
                <a:ea typeface="微软雅黑" panose="020B0503020204020204" charset="-122"/>
                <a:cs typeface="微软雅黑" panose="020B0503020204020204" charset="-122"/>
              </a:rPr>
              <a:t>项目详情页面</a:t>
            </a:r>
            <a:r>
              <a:rPr lang="en-US" altLang="zh-CN" sz="1600" dirty="0">
                <a:latin typeface="微软雅黑" panose="020B0503020204020204" charset="-122"/>
                <a:ea typeface="微软雅黑" panose="020B0503020204020204" charset="-122"/>
                <a:cs typeface="微软雅黑" panose="020B0503020204020204" charset="-122"/>
              </a:rPr>
              <a:t>-</a:t>
            </a:r>
            <a:r>
              <a:rPr lang="zh-CN" altLang="en-US" sz="1600" dirty="0">
                <a:latin typeface="微软雅黑" panose="020B0503020204020204" charset="-122"/>
                <a:ea typeface="微软雅黑" panose="020B0503020204020204" charset="-122"/>
                <a:cs typeface="微软雅黑" panose="020B0503020204020204" charset="-122"/>
              </a:rPr>
              <a:t>邀约报名管理</a:t>
            </a:r>
            <a:r>
              <a:rPr lang="en-US" altLang="zh-CN" sz="1600" dirty="0">
                <a:latin typeface="微软雅黑" panose="020B0503020204020204" charset="-122"/>
                <a:ea typeface="微软雅黑" panose="020B0503020204020204" charset="-122"/>
                <a:cs typeface="微软雅黑" panose="020B0503020204020204" charset="-122"/>
              </a:rPr>
              <a:t>”</a:t>
            </a:r>
            <a:r>
              <a:rPr lang="zh-CN" altLang="en-US" sz="1600" dirty="0">
                <a:latin typeface="微软雅黑" panose="020B0503020204020204" charset="-122"/>
                <a:ea typeface="微软雅黑" panose="020B0503020204020204" charset="-122"/>
                <a:cs typeface="微软雅黑" panose="020B0503020204020204" charset="-122"/>
              </a:rPr>
              <a:t>板块中添加</a:t>
            </a:r>
            <a:r>
              <a:rPr lang="en-US" altLang="zh-CN" sz="1600" dirty="0">
                <a:latin typeface="微软雅黑" panose="020B0503020204020204" charset="-122"/>
                <a:ea typeface="微软雅黑" panose="020B0503020204020204" charset="-122"/>
                <a:cs typeface="微软雅黑" panose="020B0503020204020204" charset="-122"/>
              </a:rPr>
              <a:t>/</a:t>
            </a:r>
            <a:r>
              <a:rPr lang="zh-CN" altLang="en-US" sz="1600" dirty="0">
                <a:latin typeface="微软雅黑" panose="020B0503020204020204" charset="-122"/>
                <a:ea typeface="微软雅黑" panose="020B0503020204020204" charset="-122"/>
                <a:cs typeface="微软雅黑" panose="020B0503020204020204" charset="-122"/>
              </a:rPr>
              <a:t>删除参会人</a:t>
            </a:r>
          </a:p>
          <a:p>
            <a:pPr marL="90805" fontAlgn="auto">
              <a:lnSpc>
                <a:spcPct val="140000"/>
              </a:lnSpc>
            </a:pPr>
            <a:endParaRPr lang="zh-CN" altLang="en-US" sz="1600" dirty="0">
              <a:latin typeface="微软雅黑" panose="020B0503020204020204" charset="-122"/>
              <a:ea typeface="微软雅黑" panose="020B0503020204020204" charset="-122"/>
              <a:sym typeface="+mn-ea"/>
            </a:endParaRPr>
          </a:p>
          <a:p>
            <a:pPr indent="0">
              <a:lnSpc>
                <a:spcPct val="110000"/>
              </a:lnSpc>
              <a:buFont typeface="+mj-lt"/>
              <a:buNone/>
            </a:pPr>
            <a:endParaRPr lang="zh-CN" altLang="en-US" sz="1600" dirty="0">
              <a:solidFill>
                <a:schemeClr val="tx1"/>
              </a:solidFill>
              <a:latin typeface="微软雅黑" panose="020B0503020204020204" charset="-122"/>
              <a:ea typeface="微软雅黑" panose="020B0503020204020204" charset="-122"/>
              <a:sym typeface="+mn-ea"/>
            </a:endParaRPr>
          </a:p>
        </p:txBody>
      </p:sp>
      <p:pic>
        <p:nvPicPr>
          <p:cNvPr id="6" name="图片 5" descr="图形用户界面, 应用程序&#10;&#10;AI 生成的内容可能不正确。">
            <a:extLst>
              <a:ext uri="{FF2B5EF4-FFF2-40B4-BE49-F238E27FC236}">
                <a16:creationId xmlns:a16="http://schemas.microsoft.com/office/drawing/2014/main" id="{00423135-D5F1-FFFA-25F3-34304C478322}"/>
              </a:ext>
            </a:extLst>
          </p:cNvPr>
          <p:cNvPicPr>
            <a:picLocks noChangeAspect="1"/>
          </p:cNvPicPr>
          <p:nvPr/>
        </p:nvPicPr>
        <p:blipFill>
          <a:blip r:embed="rId2"/>
          <a:stretch>
            <a:fillRect/>
          </a:stretch>
        </p:blipFill>
        <p:spPr>
          <a:xfrm>
            <a:off x="564945" y="1030422"/>
            <a:ext cx="3195946" cy="6480000"/>
          </a:xfrm>
          <a:prstGeom prst="rect">
            <a:avLst/>
          </a:prstGeom>
          <a:ln>
            <a:solidFill>
              <a:schemeClr val="bg1">
                <a:lumMod val="95000"/>
              </a:schemeClr>
            </a:solidFill>
          </a:ln>
        </p:spPr>
      </p:pic>
      <p:pic>
        <p:nvPicPr>
          <p:cNvPr id="9" name="图片 8" descr="手机屏幕的截图&#10;&#10;AI 生成的内容可能不正确。">
            <a:extLst>
              <a:ext uri="{FF2B5EF4-FFF2-40B4-BE49-F238E27FC236}">
                <a16:creationId xmlns:a16="http://schemas.microsoft.com/office/drawing/2014/main" id="{5244F848-B4F9-8EFD-219D-672AB7740EAF}"/>
              </a:ext>
            </a:extLst>
          </p:cNvPr>
          <p:cNvPicPr>
            <a:picLocks noChangeAspect="1"/>
          </p:cNvPicPr>
          <p:nvPr/>
        </p:nvPicPr>
        <p:blipFill>
          <a:blip r:embed="rId3"/>
          <a:stretch>
            <a:fillRect/>
          </a:stretch>
        </p:blipFill>
        <p:spPr>
          <a:xfrm>
            <a:off x="4079911" y="1030422"/>
            <a:ext cx="3136511" cy="6480000"/>
          </a:xfrm>
          <a:prstGeom prst="rect">
            <a:avLst/>
          </a:prstGeom>
          <a:ln>
            <a:solidFill>
              <a:schemeClr val="bg1">
                <a:lumMod val="95000"/>
              </a:schemeClr>
            </a:solidFill>
          </a:ln>
        </p:spPr>
      </p:pic>
    </p:spTree>
    <p:extLst>
      <p:ext uri="{BB962C8B-B14F-4D97-AF65-F5344CB8AC3E}">
        <p14:creationId xmlns:p14="http://schemas.microsoft.com/office/powerpoint/2010/main" val="286731521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9FA4C8-9968-4A6A-435F-718C59E54146}"/>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28FC7096-FED2-6EA8-C2F6-09697E0B5CA6}"/>
              </a:ext>
            </a:extLst>
          </p:cNvPr>
          <p:cNvSpPr>
            <a:spLocks noGrp="1"/>
          </p:cNvSpPr>
          <p:nvPr>
            <p:ph type="title"/>
          </p:nvPr>
        </p:nvSpPr>
        <p:spPr/>
        <p:txBody>
          <a:bodyPr/>
          <a:lstStyle/>
          <a:p>
            <a:r>
              <a:rPr lang="en-US" altLang="zh-CN" dirty="0">
                <a:latin typeface="微软雅黑" panose="020B0503020204020204" charset="-122"/>
                <a:ea typeface="微软雅黑" panose="020B0503020204020204" charset="-122"/>
                <a:cs typeface="微软雅黑" panose="020B0503020204020204" charset="-122"/>
                <a:sym typeface="+mn-ea"/>
              </a:rPr>
              <a:t>3.3 </a:t>
            </a:r>
            <a:r>
              <a:rPr lang="zh-CN" altLang="en-US" dirty="0">
                <a:latin typeface="微软雅黑" panose="020B0503020204020204" charset="-122"/>
                <a:ea typeface="微软雅黑" panose="020B0503020204020204" charset="-122"/>
                <a:cs typeface="微软雅黑" panose="020B0503020204020204" charset="-122"/>
                <a:sym typeface="+mn-ea"/>
              </a:rPr>
              <a:t>邀约报名</a:t>
            </a:r>
            <a:r>
              <a:rPr lang="en-US" altLang="zh-CN" dirty="0">
                <a:latin typeface="微软雅黑" panose="020B0503020204020204" charset="-122"/>
                <a:ea typeface="微软雅黑" panose="020B0503020204020204" charset="-122"/>
                <a:cs typeface="微软雅黑" panose="020B0503020204020204" charset="-122"/>
                <a:sym typeface="+mn-ea"/>
              </a:rPr>
              <a:t> - </a:t>
            </a:r>
            <a:r>
              <a:rPr lang="zh-CN" altLang="en-US" dirty="0">
                <a:latin typeface="微软雅黑" panose="020B0503020204020204" charset="-122"/>
                <a:ea typeface="微软雅黑" panose="020B0503020204020204" charset="-122"/>
                <a:cs typeface="微软雅黑" panose="020B0503020204020204" charset="-122"/>
                <a:sym typeface="+mn-ea"/>
              </a:rPr>
              <a:t>绑定参会人微信</a:t>
            </a:r>
          </a:p>
        </p:txBody>
      </p:sp>
      <p:sp>
        <p:nvSpPr>
          <p:cNvPr id="1049107" name="内容占位符 3">
            <a:extLst>
              <a:ext uri="{FF2B5EF4-FFF2-40B4-BE49-F238E27FC236}">
                <a16:creationId xmlns:a16="http://schemas.microsoft.com/office/drawing/2014/main" id="{EEA12BEB-8BCD-4846-88D4-79020B4F7969}"/>
              </a:ext>
            </a:extLst>
          </p:cNvPr>
          <p:cNvSpPr txBox="1"/>
          <p:nvPr/>
        </p:nvSpPr>
        <p:spPr>
          <a:xfrm>
            <a:off x="4939030" y="1080770"/>
            <a:ext cx="6711315" cy="1064895"/>
          </a:xfrm>
          <a:prstGeom prst="rect">
            <a:avLst/>
          </a:prstGeom>
          <a:noFill/>
        </p:spPr>
        <p:txBody>
          <a:bodyPr vert="horz" lIns="91440" tIns="45720" rIns="91440" bIns="45720" rtlCol="0">
            <a:normAutofit/>
          </a:bodyPr>
          <a:lstStyle>
            <a:lvl1pPr marL="228600" indent="-228600" algn="l" defTabSz="913765" rtl="0" eaLnBrk="1" latinLnBrk="0" hangingPunct="1">
              <a:lnSpc>
                <a:spcPct val="90000"/>
              </a:lnSpc>
              <a:spcBef>
                <a:spcPts val="10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3765"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3765"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3765"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3765"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90805" indent="0">
              <a:lnSpc>
                <a:spcPct val="100000"/>
              </a:lnSpc>
              <a:buNone/>
            </a:pPr>
            <a:r>
              <a:rPr lang="zh-CN" altLang="en-US" sz="1600" dirty="0">
                <a:latin typeface="微软雅黑" panose="020B0503020204020204" charset="-122"/>
                <a:ea typeface="微软雅黑" panose="020B0503020204020204" charset="-122"/>
                <a:cs typeface="微软雅黑" panose="020B0503020204020204" charset="-122"/>
                <a:sym typeface="+mn-ea"/>
              </a:rPr>
              <a:t>如果会前参会人已经绑定过微信，扫描会议签到二维码后自动带出个人信息，勾选同意隐私条款后点击</a:t>
            </a:r>
            <a:r>
              <a:rPr lang="en-US" altLang="zh-CN" sz="1600" dirty="0">
                <a:latin typeface="微软雅黑" panose="020B0503020204020204" charset="-122"/>
                <a:ea typeface="微软雅黑" panose="020B0503020204020204" charset="-122"/>
                <a:cs typeface="微软雅黑" panose="020B0503020204020204" charset="-122"/>
                <a:sym typeface="+mn-ea"/>
              </a:rPr>
              <a:t>“</a:t>
            </a:r>
            <a:r>
              <a:rPr lang="zh-CN" altLang="en-US" sz="1600" dirty="0">
                <a:latin typeface="微软雅黑" panose="020B0503020204020204" charset="-122"/>
                <a:ea typeface="微软雅黑" panose="020B0503020204020204" charset="-122"/>
                <a:cs typeface="微软雅黑" panose="020B0503020204020204" charset="-122"/>
                <a:sym typeface="+mn-ea"/>
              </a:rPr>
              <a:t>签到</a:t>
            </a:r>
            <a:r>
              <a:rPr lang="en-US" altLang="zh-CN" sz="1600" dirty="0">
                <a:latin typeface="微软雅黑" panose="020B0503020204020204" charset="-122"/>
                <a:ea typeface="微软雅黑" panose="020B0503020204020204" charset="-122"/>
                <a:cs typeface="微软雅黑" panose="020B0503020204020204" charset="-122"/>
                <a:sym typeface="+mn-ea"/>
              </a:rPr>
              <a:t>”</a:t>
            </a:r>
            <a:r>
              <a:rPr lang="zh-CN" altLang="en-US" sz="1600" dirty="0">
                <a:latin typeface="微软雅黑" panose="020B0503020204020204" charset="-122"/>
                <a:ea typeface="微软雅黑" panose="020B0503020204020204" charset="-122"/>
                <a:cs typeface="微软雅黑" panose="020B0503020204020204" charset="-122"/>
                <a:sym typeface="+mn-ea"/>
              </a:rPr>
              <a:t>即可。</a:t>
            </a:r>
          </a:p>
          <a:p>
            <a:pPr marL="90805" indent="0">
              <a:lnSpc>
                <a:spcPct val="100000"/>
              </a:lnSpc>
              <a:buNone/>
            </a:pPr>
            <a:r>
              <a:rPr lang="zh-CN" altLang="en-US" sz="1600" dirty="0">
                <a:solidFill>
                  <a:srgbClr val="FF0000"/>
                </a:solidFill>
                <a:latin typeface="微软雅黑" panose="020B0503020204020204" charset="-122"/>
                <a:ea typeface="微软雅黑" panose="020B0503020204020204" charset="-122"/>
                <a:cs typeface="微软雅黑" panose="020B0503020204020204" charset="-122"/>
                <a:sym typeface="+mn-ea"/>
              </a:rPr>
              <a:t>注：所有自办会及三方系列会都需要使用电子签到</a:t>
            </a:r>
            <a:endParaRPr lang="zh-CN" altLang="en-US" sz="1600" dirty="0">
              <a:solidFill>
                <a:srgbClr val="FF0000"/>
              </a:solidFill>
              <a:latin typeface="微软雅黑" panose="020B0503020204020204" charset="-122"/>
              <a:ea typeface="微软雅黑" panose="020B0503020204020204" charset="-122"/>
              <a:cs typeface="微软雅黑" panose="020B0503020204020204" charset="-122"/>
            </a:endParaRPr>
          </a:p>
          <a:p>
            <a:pPr marL="90805" indent="0">
              <a:lnSpc>
                <a:spcPct val="100000"/>
              </a:lnSpc>
              <a:buNone/>
            </a:pPr>
            <a:endParaRPr lang="zh-CN" altLang="en-US" sz="1600" dirty="0">
              <a:solidFill>
                <a:schemeClr val="tx1"/>
              </a:solidFill>
              <a:latin typeface="微软雅黑" panose="020B0503020204020204" charset="-122"/>
              <a:ea typeface="微软雅黑" panose="020B0503020204020204" charset="-122"/>
              <a:cs typeface="微软雅黑" panose="020B0503020204020204" charset="-122"/>
            </a:endParaRPr>
          </a:p>
        </p:txBody>
      </p:sp>
      <p:pic>
        <p:nvPicPr>
          <p:cNvPr id="3" name="图片 2">
            <a:extLst>
              <a:ext uri="{FF2B5EF4-FFF2-40B4-BE49-F238E27FC236}">
                <a16:creationId xmlns:a16="http://schemas.microsoft.com/office/drawing/2014/main" id="{8514B16D-CBB1-80EA-700F-D8DAAD6AB854}"/>
              </a:ext>
            </a:extLst>
          </p:cNvPr>
          <p:cNvPicPr>
            <a:picLocks noChangeAspect="1"/>
          </p:cNvPicPr>
          <p:nvPr/>
        </p:nvPicPr>
        <p:blipFill>
          <a:blip r:embed="rId2"/>
          <a:stretch>
            <a:fillRect/>
          </a:stretch>
        </p:blipFill>
        <p:spPr>
          <a:xfrm>
            <a:off x="565149" y="1127124"/>
            <a:ext cx="3092451" cy="6480000"/>
          </a:xfrm>
          <a:prstGeom prst="rect">
            <a:avLst/>
          </a:prstGeom>
          <a:ln>
            <a:solidFill>
              <a:schemeClr val="bg1">
                <a:lumMod val="95000"/>
              </a:schemeClr>
            </a:solidFill>
          </a:ln>
        </p:spPr>
      </p:pic>
      <p:pic>
        <p:nvPicPr>
          <p:cNvPr id="4" name="图片 3">
            <a:extLst>
              <a:ext uri="{FF2B5EF4-FFF2-40B4-BE49-F238E27FC236}">
                <a16:creationId xmlns:a16="http://schemas.microsoft.com/office/drawing/2014/main" id="{9EB48824-C019-D673-CAAA-5743F5AED89E}"/>
              </a:ext>
            </a:extLst>
          </p:cNvPr>
          <p:cNvPicPr>
            <a:picLocks noChangeAspect="1"/>
          </p:cNvPicPr>
          <p:nvPr/>
        </p:nvPicPr>
        <p:blipFill>
          <a:blip r:embed="rId3"/>
          <a:stretch>
            <a:fillRect/>
          </a:stretch>
        </p:blipFill>
        <p:spPr>
          <a:xfrm>
            <a:off x="4939030" y="3072765"/>
            <a:ext cx="5491480" cy="2595880"/>
          </a:xfrm>
          <a:prstGeom prst="rect">
            <a:avLst/>
          </a:prstGeom>
          <a:ln>
            <a:solidFill>
              <a:schemeClr val="accent1"/>
            </a:solidFill>
          </a:ln>
        </p:spPr>
      </p:pic>
    </p:spTree>
    <p:extLst>
      <p:ext uri="{BB962C8B-B14F-4D97-AF65-F5344CB8AC3E}">
        <p14:creationId xmlns:p14="http://schemas.microsoft.com/office/powerpoint/2010/main" val="306533030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C5380D-C9D7-98B6-CBCA-24F52B6BE9CB}"/>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55AC424B-419A-9D66-A900-CFE61D145780}"/>
              </a:ext>
            </a:extLst>
          </p:cNvPr>
          <p:cNvSpPr>
            <a:spLocks noGrp="1"/>
          </p:cNvSpPr>
          <p:nvPr>
            <p:ph type="title"/>
          </p:nvPr>
        </p:nvSpPr>
        <p:spPr/>
        <p:txBody>
          <a:bodyPr/>
          <a:lstStyle/>
          <a:p>
            <a:r>
              <a:rPr lang="en-US" altLang="zh-CN" dirty="0">
                <a:latin typeface="微软雅黑" panose="020B0503020204020204" charset="-122"/>
                <a:ea typeface="微软雅黑" panose="020B0503020204020204" charset="-122"/>
                <a:cs typeface="微软雅黑" panose="020B0503020204020204" charset="-122"/>
                <a:sym typeface="+mn-ea"/>
              </a:rPr>
              <a:t>3.3 </a:t>
            </a:r>
            <a:r>
              <a:rPr lang="zh-CN" altLang="en-US" dirty="0">
                <a:latin typeface="微软雅黑" panose="020B0503020204020204" charset="-122"/>
                <a:ea typeface="微软雅黑" panose="020B0503020204020204" charset="-122"/>
                <a:cs typeface="微软雅黑" panose="020B0503020204020204" charset="-122"/>
                <a:sym typeface="+mn-ea"/>
              </a:rPr>
              <a:t>项目执行</a:t>
            </a:r>
            <a:r>
              <a:rPr lang="en-US" altLang="zh-CN" dirty="0">
                <a:latin typeface="微软雅黑" panose="020B0503020204020204" charset="-122"/>
                <a:ea typeface="微软雅黑" panose="020B0503020204020204" charset="-122"/>
                <a:cs typeface="微软雅黑" panose="020B0503020204020204" charset="-122"/>
                <a:sym typeface="+mn-ea"/>
              </a:rPr>
              <a:t>  - </a:t>
            </a:r>
            <a:r>
              <a:rPr lang="zh-CN" altLang="en-US" dirty="0">
                <a:latin typeface="微软雅黑" panose="020B0503020204020204" charset="-122"/>
                <a:ea typeface="微软雅黑" panose="020B0503020204020204" charset="-122"/>
                <a:cs typeface="微软雅黑" panose="020B0503020204020204" charset="-122"/>
                <a:sym typeface="+mn-ea"/>
              </a:rPr>
              <a:t>扫码签到（未绑定微信的参会人</a:t>
            </a:r>
            <a:r>
              <a:rPr lang="en-US" altLang="zh-CN" dirty="0">
                <a:latin typeface="微软雅黑" panose="020B0503020204020204" charset="-122"/>
                <a:ea typeface="微软雅黑" panose="020B0503020204020204" charset="-122"/>
                <a:cs typeface="微软雅黑" panose="020B0503020204020204" charset="-122"/>
                <a:sym typeface="+mn-ea"/>
              </a:rPr>
              <a:t>-</a:t>
            </a:r>
            <a:r>
              <a:rPr lang="zh-CN" altLang="en-US" dirty="0">
                <a:latin typeface="微软雅黑" panose="020B0503020204020204" charset="-122"/>
                <a:ea typeface="微软雅黑" panose="020B0503020204020204" charset="-122"/>
                <a:cs typeface="微软雅黑" panose="020B0503020204020204" charset="-122"/>
                <a:sym typeface="+mn-ea"/>
              </a:rPr>
              <a:t>四位数邀请码）</a:t>
            </a:r>
          </a:p>
        </p:txBody>
      </p:sp>
      <p:sp>
        <p:nvSpPr>
          <p:cNvPr id="6" name="文本占位符 1">
            <a:extLst>
              <a:ext uri="{FF2B5EF4-FFF2-40B4-BE49-F238E27FC236}">
                <a16:creationId xmlns:a16="http://schemas.microsoft.com/office/drawing/2014/main" id="{485DBA76-6A07-01CA-AC36-496818261266}"/>
              </a:ext>
            </a:extLst>
          </p:cNvPr>
          <p:cNvSpPr>
            <a:spLocks noGrp="1"/>
          </p:cNvSpPr>
          <p:nvPr/>
        </p:nvSpPr>
        <p:spPr>
          <a:xfrm>
            <a:off x="752828" y="836156"/>
            <a:ext cx="10659710" cy="461665"/>
          </a:xfrm>
          <a:prstGeom prst="rect">
            <a:avLst/>
          </a:prstGeom>
        </p:spPr>
        <p:txBody>
          <a:bodyPr vert="horz" lIns="91440" tIns="45720" rIns="91440" bIns="45720" rtlCol="0">
            <a:normAutofit fontScale="97500"/>
          </a:bodyPr>
          <a:lstStyle>
            <a:lvl1pPr marL="0" indent="0" algn="l" defTabSz="914400" rtl="0" eaLnBrk="1" latinLnBrk="0" hangingPunct="1">
              <a:lnSpc>
                <a:spcPct val="90000"/>
              </a:lnSpc>
              <a:spcBef>
                <a:spcPts val="1000"/>
              </a:spcBef>
              <a:buClr>
                <a:schemeClr val="tx2"/>
              </a:buClr>
              <a:buSzPct val="75000"/>
              <a:buFont typeface="Arial" panose="020B0604020202020204" pitchFamily="34" charset="0"/>
              <a:buNone/>
              <a:defRPr sz="2400" b="1" i="0" kern="1200" baseline="0">
                <a:solidFill>
                  <a:schemeClr val="tx1"/>
                </a:solidFill>
                <a:latin typeface="+mj-lt"/>
                <a:ea typeface="+mn-ea"/>
                <a:cs typeface="+mn-cs"/>
              </a:defRPr>
            </a:lvl1pPr>
            <a:lvl2pPr marL="685800" indent="-228600" algn="l" defTabSz="914400" rtl="0" eaLnBrk="1" latinLnBrk="0" hangingPunct="1">
              <a:lnSpc>
                <a:spcPct val="90000"/>
              </a:lnSpc>
              <a:spcBef>
                <a:spcPts val="500"/>
              </a:spcBef>
              <a:buClr>
                <a:schemeClr val="tx2"/>
              </a:buClr>
              <a:buSzPct val="75000"/>
              <a:buFont typeface="Verdana Pro Light" panose="020B030403050404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tx2"/>
              </a:buClr>
              <a:buSzPct val="75000"/>
              <a:buFont typeface="Wingdings" panose="05000000000000000000" pitchFamily="2" charset="2"/>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bg2"/>
              </a:buClr>
              <a:buSzPct val="75000"/>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6"/>
              </a:buClr>
              <a:buSzPct val="75000"/>
              <a:buFont typeface="Verdana Pro Light" panose="020B030403050404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zh-CN" altLang="en-US" dirty="0">
              <a:latin typeface="微软雅黑" panose="020B0503020204020204" charset="-122"/>
              <a:ea typeface="微软雅黑" panose="020B0503020204020204" charset="-122"/>
              <a:cs typeface="微软雅黑" panose="020B0503020204020204" charset="-122"/>
              <a:sym typeface="+mn-ea"/>
            </a:endParaRPr>
          </a:p>
        </p:txBody>
      </p:sp>
      <p:sp>
        <p:nvSpPr>
          <p:cNvPr id="14" name="箭头: 右 10">
            <a:extLst>
              <a:ext uri="{FF2B5EF4-FFF2-40B4-BE49-F238E27FC236}">
                <a16:creationId xmlns:a16="http://schemas.microsoft.com/office/drawing/2014/main" id="{092F3193-AA52-3B1C-39F9-EFD4B93C35C0}"/>
              </a:ext>
            </a:extLst>
          </p:cNvPr>
          <p:cNvSpPr/>
          <p:nvPr/>
        </p:nvSpPr>
        <p:spPr>
          <a:xfrm>
            <a:off x="3226729" y="3169245"/>
            <a:ext cx="328367" cy="1251284"/>
          </a:xfrm>
          <a:prstGeom prst="rightArrow">
            <a:avLst/>
          </a:prstGeom>
          <a:solidFill>
            <a:srgbClr val="BC13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endParaRPr>
          </a:p>
        </p:txBody>
      </p:sp>
      <p:sp>
        <p:nvSpPr>
          <p:cNvPr id="15" name="箭头: 右 10">
            <a:extLst>
              <a:ext uri="{FF2B5EF4-FFF2-40B4-BE49-F238E27FC236}">
                <a16:creationId xmlns:a16="http://schemas.microsoft.com/office/drawing/2014/main" id="{9403B2BD-E188-8FCC-478E-BD49D59702D0}"/>
              </a:ext>
            </a:extLst>
          </p:cNvPr>
          <p:cNvSpPr/>
          <p:nvPr/>
        </p:nvSpPr>
        <p:spPr>
          <a:xfrm>
            <a:off x="6763044" y="3168610"/>
            <a:ext cx="328367" cy="1251284"/>
          </a:xfrm>
          <a:prstGeom prst="rightArrow">
            <a:avLst/>
          </a:prstGeom>
          <a:solidFill>
            <a:srgbClr val="BC13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endParaRPr>
          </a:p>
        </p:txBody>
      </p:sp>
      <p:sp>
        <p:nvSpPr>
          <p:cNvPr id="1049119" name="内容占位符 3">
            <a:extLst>
              <a:ext uri="{FF2B5EF4-FFF2-40B4-BE49-F238E27FC236}">
                <a16:creationId xmlns:a16="http://schemas.microsoft.com/office/drawing/2014/main" id="{270E69C2-2635-DC1A-E711-1A99A17C20B2}"/>
              </a:ext>
            </a:extLst>
          </p:cNvPr>
          <p:cNvSpPr txBox="1"/>
          <p:nvPr/>
        </p:nvSpPr>
        <p:spPr>
          <a:xfrm>
            <a:off x="10384790" y="1090930"/>
            <a:ext cx="3680460" cy="4486275"/>
          </a:xfrm>
          <a:prstGeom prst="rect">
            <a:avLst/>
          </a:prstGeom>
          <a:noFill/>
        </p:spPr>
        <p:txBody>
          <a:bodyPr vert="horz" lIns="91440" tIns="45720" rIns="91440" bIns="45720" rtlCol="0">
            <a:normAutofit/>
          </a:bodyPr>
          <a:lstStyle>
            <a:lvl1pPr marL="228600" indent="-228600" algn="l" defTabSz="913765" rtl="0" eaLnBrk="1" latinLnBrk="0" hangingPunct="1">
              <a:lnSpc>
                <a:spcPct val="90000"/>
              </a:lnSpc>
              <a:spcBef>
                <a:spcPts val="10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3765"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3765"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3765"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3765"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90805" indent="0">
              <a:lnSpc>
                <a:spcPct val="100000"/>
              </a:lnSpc>
              <a:buFont typeface="+mj-lt"/>
              <a:buNone/>
            </a:pPr>
            <a:r>
              <a:rPr lang="zh-CN" altLang="en-US" sz="1600" dirty="0">
                <a:solidFill>
                  <a:schemeClr val="tx1"/>
                </a:solidFill>
                <a:latin typeface="微软雅黑" panose="020B0503020204020204" charset="-122"/>
                <a:ea typeface="微软雅黑" panose="020B0503020204020204" charset="-122"/>
                <a:cs typeface="微软雅黑" panose="020B0503020204020204" charset="-122"/>
              </a:rPr>
              <a:t>未绑定过身份</a:t>
            </a:r>
            <a:r>
              <a:rPr lang="en-US" altLang="zh-CN" sz="1600" dirty="0">
                <a:solidFill>
                  <a:schemeClr val="tx1"/>
                </a:solidFill>
                <a:latin typeface="微软雅黑" panose="020B0503020204020204" charset="-122"/>
                <a:ea typeface="微软雅黑" panose="020B0503020204020204" charset="-122"/>
                <a:cs typeface="微软雅黑" panose="020B0503020204020204" charset="-122"/>
              </a:rPr>
              <a:t>. </a:t>
            </a:r>
            <a:r>
              <a:rPr lang="zh-CN" altLang="en-US" sz="1600" dirty="0">
                <a:solidFill>
                  <a:schemeClr val="tx1"/>
                </a:solidFill>
                <a:latin typeface="微软雅黑" panose="020B0503020204020204" charset="-122"/>
                <a:ea typeface="微软雅黑" panose="020B0503020204020204" charset="-122"/>
                <a:cs typeface="微软雅黑" panose="020B0503020204020204" charset="-122"/>
              </a:rPr>
              <a:t>但在邀约名单中的参会人扫描签到二维码后，可输入参会人专属邀请函中的四位数字邀请码进行身份绑定</a:t>
            </a:r>
            <a:r>
              <a:rPr lang="en-US" altLang="zh-CN" sz="1600" dirty="0">
                <a:solidFill>
                  <a:schemeClr val="tx1"/>
                </a:solidFill>
                <a:latin typeface="微软雅黑" panose="020B0503020204020204" charset="-122"/>
                <a:ea typeface="微软雅黑" panose="020B0503020204020204" charset="-122"/>
                <a:cs typeface="微软雅黑" panose="020B0503020204020204" charset="-122"/>
              </a:rPr>
              <a:t>+</a:t>
            </a:r>
            <a:r>
              <a:rPr lang="zh-CN" altLang="en-US" sz="1600" dirty="0">
                <a:solidFill>
                  <a:schemeClr val="tx1"/>
                </a:solidFill>
                <a:latin typeface="微软雅黑" panose="020B0503020204020204" charset="-122"/>
                <a:ea typeface="微软雅黑" panose="020B0503020204020204" charset="-122"/>
                <a:cs typeface="微软雅黑" panose="020B0503020204020204" charset="-122"/>
              </a:rPr>
              <a:t>会议签到</a:t>
            </a:r>
          </a:p>
          <a:p>
            <a:pPr marL="342900" indent="-252095">
              <a:lnSpc>
                <a:spcPct val="100000"/>
              </a:lnSpc>
              <a:buFont typeface="+mj-lt"/>
              <a:buAutoNum type="arabicPeriod"/>
            </a:pPr>
            <a:r>
              <a:rPr lang="zh-CN" altLang="en-US" sz="1600" dirty="0">
                <a:solidFill>
                  <a:schemeClr val="tx1"/>
                </a:solidFill>
                <a:latin typeface="微软雅黑" panose="020B0503020204020204" charset="-122"/>
                <a:ea typeface="微软雅黑" panose="020B0503020204020204" charset="-122"/>
                <a:cs typeface="微软雅黑" panose="020B0503020204020204" charset="-122"/>
              </a:rPr>
              <a:t>进入签到页面后，需要获取定位权限；</a:t>
            </a:r>
          </a:p>
          <a:p>
            <a:pPr marL="342900" indent="-252095">
              <a:lnSpc>
                <a:spcPct val="100000"/>
              </a:lnSpc>
              <a:buFont typeface="+mj-lt"/>
              <a:buAutoNum type="arabicPeriod"/>
            </a:pPr>
            <a:r>
              <a:rPr lang="zh-CN" altLang="en-US" sz="1600" dirty="0">
                <a:solidFill>
                  <a:schemeClr val="tx1"/>
                </a:solidFill>
                <a:latin typeface="微软雅黑" panose="020B0503020204020204" charset="-122"/>
                <a:ea typeface="微软雅黑" panose="020B0503020204020204" charset="-122"/>
                <a:cs typeface="微软雅黑" panose="020B0503020204020204" charset="-122"/>
              </a:rPr>
              <a:t>输入手机号，点击</a:t>
            </a:r>
            <a:r>
              <a:rPr lang="en-US" altLang="zh-CN" sz="1600" dirty="0">
                <a:solidFill>
                  <a:schemeClr val="tx1"/>
                </a:solidFill>
                <a:latin typeface="微软雅黑" panose="020B0503020204020204" charset="-122"/>
                <a:ea typeface="微软雅黑" panose="020B0503020204020204" charset="-122"/>
                <a:cs typeface="微软雅黑" panose="020B0503020204020204" charset="-122"/>
              </a:rPr>
              <a:t>”</a:t>
            </a:r>
            <a:r>
              <a:rPr lang="zh-CN" altLang="en-US" sz="1600" dirty="0">
                <a:solidFill>
                  <a:schemeClr val="tx1"/>
                </a:solidFill>
                <a:latin typeface="微软雅黑" panose="020B0503020204020204" charset="-122"/>
                <a:ea typeface="微软雅黑" panose="020B0503020204020204" charset="-122"/>
                <a:cs typeface="微软雅黑" panose="020B0503020204020204" charset="-122"/>
              </a:rPr>
              <a:t>获取验证码</a:t>
            </a:r>
            <a:r>
              <a:rPr lang="en-US" altLang="zh-CN" sz="1600" dirty="0">
                <a:solidFill>
                  <a:schemeClr val="tx1"/>
                </a:solidFill>
                <a:latin typeface="微软雅黑" panose="020B0503020204020204" charset="-122"/>
                <a:ea typeface="微软雅黑" panose="020B0503020204020204" charset="-122"/>
                <a:cs typeface="微软雅黑" panose="020B0503020204020204" charset="-122"/>
              </a:rPr>
              <a:t>“</a:t>
            </a:r>
          </a:p>
          <a:p>
            <a:pPr marL="342900" indent="-252095">
              <a:lnSpc>
                <a:spcPct val="100000"/>
              </a:lnSpc>
              <a:buFont typeface="+mj-lt"/>
              <a:buAutoNum type="arabicPeriod"/>
            </a:pPr>
            <a:r>
              <a:rPr lang="zh-CN" altLang="en-US" sz="1600" dirty="0">
                <a:latin typeface="微软雅黑" panose="020B0503020204020204" charset="-122"/>
                <a:ea typeface="微软雅黑" panose="020B0503020204020204" charset="-122"/>
                <a:cs typeface="微软雅黑" panose="020B0503020204020204" charset="-122"/>
                <a:sym typeface="+mn-ea"/>
              </a:rPr>
              <a:t>勾选同意隐私条款；</a:t>
            </a:r>
          </a:p>
          <a:p>
            <a:pPr marL="342900" indent="-252095">
              <a:lnSpc>
                <a:spcPct val="100000"/>
              </a:lnSpc>
              <a:buFont typeface="+mj-lt"/>
              <a:buAutoNum type="arabicPeriod"/>
            </a:pPr>
            <a:r>
              <a:rPr lang="zh-CN" altLang="en-US" sz="1600" dirty="0">
                <a:solidFill>
                  <a:schemeClr val="tx1"/>
                </a:solidFill>
                <a:latin typeface="微软雅黑" panose="020B0503020204020204" charset="-122"/>
                <a:ea typeface="微软雅黑" panose="020B0503020204020204" charset="-122"/>
                <a:cs typeface="微软雅黑" panose="020B0503020204020204" charset="-122"/>
                <a:sym typeface="+mn-ea"/>
              </a:rPr>
              <a:t>系统进行</a:t>
            </a:r>
            <a:r>
              <a:rPr lang="en-US" altLang="zh-CN" sz="1600" dirty="0">
                <a:solidFill>
                  <a:schemeClr val="tx1"/>
                </a:solidFill>
                <a:latin typeface="微软雅黑" panose="020B0503020204020204" charset="-122"/>
                <a:ea typeface="微软雅黑" panose="020B0503020204020204" charset="-122"/>
                <a:cs typeface="微软雅黑" panose="020B0503020204020204" charset="-122"/>
                <a:sym typeface="+mn-ea"/>
              </a:rPr>
              <a:t>2</a:t>
            </a:r>
            <a:r>
              <a:rPr lang="zh-CN" altLang="en-US" sz="1600" dirty="0">
                <a:solidFill>
                  <a:schemeClr val="tx1"/>
                </a:solidFill>
                <a:latin typeface="微软雅黑" panose="020B0503020204020204" charset="-122"/>
                <a:ea typeface="微软雅黑" panose="020B0503020204020204" charset="-122"/>
                <a:cs typeface="微软雅黑" panose="020B0503020204020204" charset="-122"/>
                <a:sym typeface="+mn-ea"/>
              </a:rPr>
              <a:t>要素验证（姓名和手机号是同一人）校验通过后，可以签到完成。</a:t>
            </a:r>
          </a:p>
        </p:txBody>
      </p:sp>
      <p:pic>
        <p:nvPicPr>
          <p:cNvPr id="4" name="图片 3">
            <a:extLst>
              <a:ext uri="{FF2B5EF4-FFF2-40B4-BE49-F238E27FC236}">
                <a16:creationId xmlns:a16="http://schemas.microsoft.com/office/drawing/2014/main" id="{E7308F99-51DF-B618-6378-77D8AD2C6D2C}"/>
              </a:ext>
            </a:extLst>
          </p:cNvPr>
          <p:cNvPicPr>
            <a:picLocks noChangeAspect="1"/>
          </p:cNvPicPr>
          <p:nvPr/>
        </p:nvPicPr>
        <p:blipFill>
          <a:blip r:embed="rId2"/>
          <a:stretch>
            <a:fillRect/>
          </a:stretch>
        </p:blipFill>
        <p:spPr>
          <a:xfrm>
            <a:off x="7209155" y="1090295"/>
            <a:ext cx="2924810" cy="6303645"/>
          </a:xfrm>
          <a:prstGeom prst="rect">
            <a:avLst/>
          </a:prstGeom>
          <a:ln>
            <a:solidFill>
              <a:schemeClr val="bg1">
                <a:lumMod val="95000"/>
              </a:schemeClr>
            </a:solidFill>
          </a:ln>
        </p:spPr>
      </p:pic>
      <p:pic>
        <p:nvPicPr>
          <p:cNvPr id="5" name="图片 4">
            <a:extLst>
              <a:ext uri="{FF2B5EF4-FFF2-40B4-BE49-F238E27FC236}">
                <a16:creationId xmlns:a16="http://schemas.microsoft.com/office/drawing/2014/main" id="{0C8539A5-53D5-6716-F718-EDD799BDDAB2}"/>
              </a:ext>
            </a:extLst>
          </p:cNvPr>
          <p:cNvPicPr>
            <a:picLocks noChangeAspect="1"/>
          </p:cNvPicPr>
          <p:nvPr/>
        </p:nvPicPr>
        <p:blipFill>
          <a:blip r:embed="rId3"/>
          <a:stretch>
            <a:fillRect/>
          </a:stretch>
        </p:blipFill>
        <p:spPr>
          <a:xfrm>
            <a:off x="495300" y="1875155"/>
            <a:ext cx="2543810" cy="3584575"/>
          </a:xfrm>
          <a:prstGeom prst="rect">
            <a:avLst/>
          </a:prstGeom>
          <a:ln>
            <a:solidFill>
              <a:schemeClr val="bg1">
                <a:lumMod val="95000"/>
              </a:schemeClr>
            </a:solidFill>
          </a:ln>
        </p:spPr>
      </p:pic>
      <p:pic>
        <p:nvPicPr>
          <p:cNvPr id="7" name="图片 6">
            <a:extLst>
              <a:ext uri="{FF2B5EF4-FFF2-40B4-BE49-F238E27FC236}">
                <a16:creationId xmlns:a16="http://schemas.microsoft.com/office/drawing/2014/main" id="{710F9538-B0C6-EEC0-44FA-D3B77351E4AD}"/>
              </a:ext>
            </a:extLst>
          </p:cNvPr>
          <p:cNvPicPr/>
          <p:nvPr/>
        </p:nvPicPr>
        <p:blipFill>
          <a:blip r:embed="rId4"/>
          <a:srcRect t="5618" r="3308" b="29800"/>
          <a:stretch>
            <a:fillRect/>
          </a:stretch>
        </p:blipFill>
        <p:spPr>
          <a:xfrm>
            <a:off x="3606165" y="1090295"/>
            <a:ext cx="3039110" cy="6303010"/>
          </a:xfrm>
          <a:prstGeom prst="rect">
            <a:avLst/>
          </a:prstGeom>
          <a:ln>
            <a:solidFill>
              <a:schemeClr val="bg1">
                <a:lumMod val="95000"/>
              </a:schemeClr>
            </a:solidFill>
          </a:ln>
        </p:spPr>
      </p:pic>
    </p:spTree>
    <p:extLst>
      <p:ext uri="{BB962C8B-B14F-4D97-AF65-F5344CB8AC3E}">
        <p14:creationId xmlns:p14="http://schemas.microsoft.com/office/powerpoint/2010/main" val="258359036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7F255E-8F5C-16AA-CC8F-3090DE0164D1}"/>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669F7A64-0AFA-A482-4B05-78A1798A8275}"/>
              </a:ext>
            </a:extLst>
          </p:cNvPr>
          <p:cNvSpPr>
            <a:spLocks noGrp="1"/>
          </p:cNvSpPr>
          <p:nvPr>
            <p:ph type="title"/>
          </p:nvPr>
        </p:nvSpPr>
        <p:spPr/>
        <p:txBody>
          <a:bodyPr/>
          <a:lstStyle/>
          <a:p>
            <a:r>
              <a:rPr lang="en-US" altLang="zh-CN" dirty="0">
                <a:latin typeface="微软雅黑" panose="020B0503020204020204" charset="-122"/>
                <a:ea typeface="微软雅黑" panose="020B0503020204020204" charset="-122"/>
                <a:cs typeface="微软雅黑" panose="020B0503020204020204" charset="-122"/>
                <a:sym typeface="+mn-ea"/>
              </a:rPr>
              <a:t>3.3 </a:t>
            </a:r>
            <a:r>
              <a:rPr lang="zh-CN" altLang="en-US" dirty="0">
                <a:latin typeface="微软雅黑" panose="020B0503020204020204" charset="-122"/>
                <a:ea typeface="微软雅黑" panose="020B0503020204020204" charset="-122"/>
                <a:cs typeface="微软雅黑" panose="020B0503020204020204" charset="-122"/>
                <a:sym typeface="+mn-ea"/>
              </a:rPr>
              <a:t>项目执行</a:t>
            </a:r>
            <a:r>
              <a:rPr lang="en-US" altLang="zh-CN" dirty="0">
                <a:latin typeface="微软雅黑" panose="020B0503020204020204" charset="-122"/>
                <a:ea typeface="微软雅黑" panose="020B0503020204020204" charset="-122"/>
                <a:cs typeface="微软雅黑" panose="020B0503020204020204" charset="-122"/>
                <a:sym typeface="+mn-ea"/>
              </a:rPr>
              <a:t>  - </a:t>
            </a:r>
            <a:r>
              <a:rPr lang="zh-CN" altLang="en-US" dirty="0">
                <a:latin typeface="微软雅黑" panose="020B0503020204020204" charset="-122"/>
                <a:ea typeface="微软雅黑" panose="020B0503020204020204" charset="-122"/>
                <a:cs typeface="微软雅黑" panose="020B0503020204020204" charset="-122"/>
                <a:sym typeface="+mn-ea"/>
              </a:rPr>
              <a:t>扫码签到（临时参会人）</a:t>
            </a:r>
          </a:p>
        </p:txBody>
      </p:sp>
      <p:sp>
        <p:nvSpPr>
          <p:cNvPr id="6" name="文本占位符 1">
            <a:extLst>
              <a:ext uri="{FF2B5EF4-FFF2-40B4-BE49-F238E27FC236}">
                <a16:creationId xmlns:a16="http://schemas.microsoft.com/office/drawing/2014/main" id="{19B40700-3429-7E44-E175-D28EF41ACF01}"/>
              </a:ext>
            </a:extLst>
          </p:cNvPr>
          <p:cNvSpPr>
            <a:spLocks noGrp="1"/>
          </p:cNvSpPr>
          <p:nvPr/>
        </p:nvSpPr>
        <p:spPr>
          <a:xfrm>
            <a:off x="752828" y="836156"/>
            <a:ext cx="10659710" cy="461665"/>
          </a:xfrm>
          <a:prstGeom prst="rect">
            <a:avLst/>
          </a:prstGeom>
        </p:spPr>
        <p:txBody>
          <a:bodyPr vert="horz" lIns="91440" tIns="45720" rIns="91440" bIns="45720" rtlCol="0">
            <a:normAutofit fontScale="97500"/>
          </a:bodyPr>
          <a:lstStyle>
            <a:lvl1pPr marL="0" indent="0" algn="l" defTabSz="914400" rtl="0" eaLnBrk="1" latinLnBrk="0" hangingPunct="1">
              <a:lnSpc>
                <a:spcPct val="90000"/>
              </a:lnSpc>
              <a:spcBef>
                <a:spcPts val="1000"/>
              </a:spcBef>
              <a:buClr>
                <a:schemeClr val="tx2"/>
              </a:buClr>
              <a:buSzPct val="75000"/>
              <a:buFont typeface="Arial" panose="020B0604020202020204" pitchFamily="34" charset="0"/>
              <a:buNone/>
              <a:defRPr sz="2400" b="1" i="0" kern="1200" baseline="0">
                <a:solidFill>
                  <a:schemeClr val="tx1"/>
                </a:solidFill>
                <a:latin typeface="+mj-lt"/>
                <a:ea typeface="+mn-ea"/>
                <a:cs typeface="+mn-cs"/>
              </a:defRPr>
            </a:lvl1pPr>
            <a:lvl2pPr marL="685800" indent="-228600" algn="l" defTabSz="914400" rtl="0" eaLnBrk="1" latinLnBrk="0" hangingPunct="1">
              <a:lnSpc>
                <a:spcPct val="90000"/>
              </a:lnSpc>
              <a:spcBef>
                <a:spcPts val="500"/>
              </a:spcBef>
              <a:buClr>
                <a:schemeClr val="tx2"/>
              </a:buClr>
              <a:buSzPct val="75000"/>
              <a:buFont typeface="Verdana Pro Light" panose="020B030403050404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tx2"/>
              </a:buClr>
              <a:buSzPct val="75000"/>
              <a:buFont typeface="Wingdings" panose="05000000000000000000" pitchFamily="2" charset="2"/>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bg2"/>
              </a:buClr>
              <a:buSzPct val="75000"/>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6"/>
              </a:buClr>
              <a:buSzPct val="75000"/>
              <a:buFont typeface="Verdana Pro Light" panose="020B030403050404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zh-CN" altLang="en-US" dirty="0">
              <a:latin typeface="微软雅黑" panose="020B0503020204020204" charset="-122"/>
              <a:ea typeface="微软雅黑" panose="020B0503020204020204" charset="-122"/>
              <a:cs typeface="微软雅黑" panose="020B0503020204020204" charset="-122"/>
              <a:sym typeface="+mn-ea"/>
            </a:endParaRPr>
          </a:p>
        </p:txBody>
      </p:sp>
      <p:sp>
        <p:nvSpPr>
          <p:cNvPr id="10" name="内容占位符 3">
            <a:extLst>
              <a:ext uri="{FF2B5EF4-FFF2-40B4-BE49-F238E27FC236}">
                <a16:creationId xmlns:a16="http://schemas.microsoft.com/office/drawing/2014/main" id="{FD5C16FC-34FB-59F7-5E0F-BC1D5EE160A4}"/>
              </a:ext>
            </a:extLst>
          </p:cNvPr>
          <p:cNvSpPr txBox="1"/>
          <p:nvPr/>
        </p:nvSpPr>
        <p:spPr>
          <a:xfrm>
            <a:off x="7663713" y="1769207"/>
            <a:ext cx="6194425" cy="4565650"/>
          </a:xfrm>
          <a:prstGeom prst="rect">
            <a:avLst/>
          </a:prstGeom>
          <a:noFill/>
        </p:spPr>
        <p:txBody>
          <a:bodyPr vert="horz" lIns="91440" tIns="45720" rIns="91440" bIns="45720" rtlCol="0"/>
          <a:lstStyle>
            <a:lvl1pPr marL="228600" indent="-228600" algn="l" defTabSz="913765" rtl="0" eaLnBrk="1" latinLnBrk="0" hangingPunct="1">
              <a:lnSpc>
                <a:spcPct val="90000"/>
              </a:lnSpc>
              <a:spcBef>
                <a:spcPts val="10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3765"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3765"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3765"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3765"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90805" indent="0">
              <a:lnSpc>
                <a:spcPct val="110000"/>
              </a:lnSpc>
              <a:buFont typeface="+mj-lt"/>
              <a:buNone/>
            </a:pPr>
            <a:r>
              <a:rPr lang="en-US" altLang="zh-CN" sz="1600" dirty="0">
                <a:solidFill>
                  <a:schemeClr val="tx1"/>
                </a:solidFill>
                <a:latin typeface="微软雅黑" panose="020B0503020204020204" pitchFamily="34" charset="-122"/>
                <a:ea typeface="微软雅黑" panose="020B0503020204020204" pitchFamily="34" charset="-122"/>
                <a:cs typeface="微软雅黑" panose="020B0503020204020204" charset="-122"/>
              </a:rPr>
              <a:t>1.</a:t>
            </a:r>
            <a:r>
              <a:rPr lang="zh-CN" altLang="en-US" sz="1600" dirty="0">
                <a:solidFill>
                  <a:schemeClr val="tx1"/>
                </a:solidFill>
                <a:latin typeface="微软雅黑" panose="020B0503020204020204" pitchFamily="34" charset="-122"/>
                <a:ea typeface="微软雅黑" panose="020B0503020204020204" pitchFamily="34" charset="-122"/>
                <a:cs typeface="微软雅黑" panose="020B0503020204020204" charset="-122"/>
              </a:rPr>
              <a:t>对于临时参会的外部参会人，扫描会议签到码后点击</a:t>
            </a:r>
            <a:r>
              <a:rPr lang="en-US" altLang="zh-CN" sz="1600" dirty="0">
                <a:solidFill>
                  <a:schemeClr val="tx1"/>
                </a:solidFill>
                <a:latin typeface="微软雅黑" panose="020B0503020204020204" pitchFamily="34" charset="-122"/>
                <a:ea typeface="微软雅黑" panose="020B0503020204020204" pitchFamily="34" charset="-122"/>
                <a:cs typeface="微软雅黑" panose="020B0503020204020204" charset="-122"/>
              </a:rPr>
              <a:t>“</a:t>
            </a:r>
            <a:r>
              <a:rPr lang="zh-CN" altLang="en-US" sz="1600" dirty="0">
                <a:solidFill>
                  <a:schemeClr val="tx1"/>
                </a:solidFill>
                <a:latin typeface="微软雅黑" panose="020B0503020204020204" pitchFamily="34" charset="-122"/>
                <a:ea typeface="微软雅黑" panose="020B0503020204020204" pitchFamily="34" charset="-122"/>
                <a:cs typeface="微软雅黑" panose="020B0503020204020204" charset="-122"/>
              </a:rPr>
              <a:t>我是临时参会</a:t>
            </a:r>
            <a:r>
              <a:rPr lang="en-US" altLang="zh-CN" sz="1600" dirty="0">
                <a:solidFill>
                  <a:schemeClr val="tx1"/>
                </a:solidFill>
                <a:latin typeface="微软雅黑" panose="020B0503020204020204" pitchFamily="34" charset="-122"/>
                <a:ea typeface="微软雅黑" panose="020B0503020204020204" pitchFamily="34" charset="-122"/>
                <a:cs typeface="微软雅黑" panose="020B0503020204020204" charset="-122"/>
              </a:rPr>
              <a:t>”</a:t>
            </a:r>
            <a:r>
              <a:rPr lang="zh-CN" altLang="en-US" sz="1600" dirty="0">
                <a:solidFill>
                  <a:schemeClr val="tx1"/>
                </a:solidFill>
                <a:latin typeface="微软雅黑" panose="020B0503020204020204" pitchFamily="34" charset="-122"/>
                <a:ea typeface="微软雅黑" panose="020B0503020204020204" pitchFamily="34" charset="-122"/>
                <a:cs typeface="微软雅黑" panose="020B0503020204020204" charset="-122"/>
              </a:rPr>
              <a:t>，下拉（仅支持下拉，不支持输入）选择医院</a:t>
            </a:r>
            <a:r>
              <a:rPr lang="en-US" altLang="zh-CN" sz="1600" dirty="0">
                <a:solidFill>
                  <a:schemeClr val="tx1"/>
                </a:solidFill>
                <a:latin typeface="微软雅黑" panose="020B0503020204020204" pitchFamily="34" charset="-122"/>
                <a:ea typeface="微软雅黑" panose="020B0503020204020204" pitchFamily="34" charset="-122"/>
                <a:cs typeface="微软雅黑" panose="020B0503020204020204" charset="-122"/>
              </a:rPr>
              <a:t>. </a:t>
            </a:r>
            <a:r>
              <a:rPr lang="zh-CN" altLang="en-US" sz="1600" dirty="0">
                <a:solidFill>
                  <a:schemeClr val="tx1"/>
                </a:solidFill>
                <a:latin typeface="微软雅黑" panose="020B0503020204020204" pitchFamily="34" charset="-122"/>
                <a:ea typeface="微软雅黑" panose="020B0503020204020204" pitchFamily="34" charset="-122"/>
                <a:cs typeface="微软雅黑" panose="020B0503020204020204" charset="-122"/>
              </a:rPr>
              <a:t>科室</a:t>
            </a:r>
            <a:r>
              <a:rPr lang="en-US" altLang="zh-CN" sz="1600" dirty="0">
                <a:solidFill>
                  <a:schemeClr val="tx1"/>
                </a:solidFill>
                <a:latin typeface="微软雅黑" panose="020B0503020204020204" pitchFamily="34" charset="-122"/>
                <a:ea typeface="微软雅黑" panose="020B0503020204020204" pitchFamily="34" charset="-122"/>
                <a:cs typeface="微软雅黑" panose="020B0503020204020204" charset="-122"/>
              </a:rPr>
              <a:t>. </a:t>
            </a:r>
            <a:r>
              <a:rPr lang="zh-CN" altLang="en-US" sz="1600" dirty="0">
                <a:solidFill>
                  <a:schemeClr val="tx1"/>
                </a:solidFill>
                <a:latin typeface="微软雅黑" panose="020B0503020204020204" pitchFamily="34" charset="-122"/>
                <a:ea typeface="微软雅黑" panose="020B0503020204020204" pitchFamily="34" charset="-122"/>
                <a:cs typeface="微软雅黑" panose="020B0503020204020204" charset="-122"/>
              </a:rPr>
              <a:t>输入手机号后进行签到；</a:t>
            </a:r>
            <a:endParaRPr lang="en-US" altLang="zh-CN" sz="1600" dirty="0">
              <a:solidFill>
                <a:schemeClr val="tx1"/>
              </a:solidFill>
              <a:latin typeface="微软雅黑" panose="020B0503020204020204" pitchFamily="34" charset="-122"/>
              <a:ea typeface="微软雅黑" panose="020B0503020204020204" pitchFamily="34" charset="-122"/>
              <a:cs typeface="微软雅黑" panose="020B0503020204020204" charset="-122"/>
            </a:endParaRPr>
          </a:p>
          <a:p>
            <a:pPr marL="90805" indent="0">
              <a:lnSpc>
                <a:spcPct val="110000"/>
              </a:lnSpc>
              <a:buNone/>
            </a:pPr>
            <a:r>
              <a:rPr lang="en-US" altLang="zh-CN" sz="1600" dirty="0">
                <a:solidFill>
                  <a:schemeClr val="tx1"/>
                </a:solidFill>
                <a:latin typeface="微软雅黑" panose="020B0503020204020204" pitchFamily="34" charset="-122"/>
                <a:ea typeface="微软雅黑" panose="020B0503020204020204" pitchFamily="34" charset="-122"/>
                <a:cs typeface="微软雅黑" panose="020B0503020204020204" charset="-122"/>
              </a:rPr>
              <a:t>a)</a:t>
            </a:r>
            <a:r>
              <a:rPr lang="zh-CN" altLang="en-US" sz="1600" dirty="0">
                <a:solidFill>
                  <a:schemeClr val="tx1"/>
                </a:solidFill>
                <a:latin typeface="微软雅黑" panose="020B0503020204020204" pitchFamily="34" charset="-122"/>
                <a:ea typeface="微软雅黑" panose="020B0503020204020204" pitchFamily="34" charset="-122"/>
                <a:cs typeface="微软雅黑" panose="020B0503020204020204" charset="-122"/>
              </a:rPr>
              <a:t>仅可填写一次，系统会记录身份，后续签到无需再重复填写，点击</a:t>
            </a:r>
            <a:r>
              <a:rPr lang="en-US" altLang="zh-CN" sz="1600" dirty="0">
                <a:solidFill>
                  <a:schemeClr val="tx1"/>
                </a:solidFill>
                <a:latin typeface="微软雅黑" panose="020B0503020204020204" pitchFamily="34" charset="-122"/>
                <a:ea typeface="微软雅黑" panose="020B0503020204020204" pitchFamily="34" charset="-122"/>
                <a:cs typeface="微软雅黑" panose="020B0503020204020204" charset="-122"/>
              </a:rPr>
              <a:t>“</a:t>
            </a:r>
            <a:r>
              <a:rPr lang="zh-CN" altLang="en-US" sz="1600" dirty="0">
                <a:solidFill>
                  <a:schemeClr val="tx1"/>
                </a:solidFill>
                <a:latin typeface="微软雅黑" panose="020B0503020204020204" pitchFamily="34" charset="-122"/>
                <a:ea typeface="微软雅黑" panose="020B0503020204020204" pitchFamily="34" charset="-122"/>
                <a:cs typeface="微软雅黑" panose="020B0503020204020204" charset="-122"/>
              </a:rPr>
              <a:t>签到</a:t>
            </a:r>
            <a:r>
              <a:rPr lang="en-US" altLang="zh-CN" sz="1600" dirty="0">
                <a:solidFill>
                  <a:schemeClr val="tx1"/>
                </a:solidFill>
                <a:latin typeface="微软雅黑" panose="020B0503020204020204" pitchFamily="34" charset="-122"/>
                <a:ea typeface="微软雅黑" panose="020B0503020204020204" pitchFamily="34" charset="-122"/>
                <a:cs typeface="微软雅黑" panose="020B0503020204020204" charset="-122"/>
              </a:rPr>
              <a:t>”</a:t>
            </a:r>
            <a:r>
              <a:rPr lang="zh-CN" altLang="en-US" sz="1600" dirty="0">
                <a:solidFill>
                  <a:schemeClr val="tx1"/>
                </a:solidFill>
                <a:latin typeface="微软雅黑" panose="020B0503020204020204" pitchFamily="34" charset="-122"/>
                <a:ea typeface="微软雅黑" panose="020B0503020204020204" pitchFamily="34" charset="-122"/>
                <a:cs typeface="微软雅黑" panose="020B0503020204020204" charset="-122"/>
              </a:rPr>
              <a:t>调取阿里云接口进行</a:t>
            </a:r>
            <a:r>
              <a:rPr lang="en-US" altLang="zh-CN" sz="1600" dirty="0">
                <a:solidFill>
                  <a:schemeClr val="tx1"/>
                </a:solidFill>
                <a:latin typeface="微软雅黑" panose="020B0503020204020204" pitchFamily="34" charset="-122"/>
                <a:ea typeface="微软雅黑" panose="020B0503020204020204" pitchFamily="34" charset="-122"/>
                <a:cs typeface="微软雅黑" panose="020B0503020204020204" charset="-122"/>
              </a:rPr>
              <a:t>2</a:t>
            </a:r>
            <a:r>
              <a:rPr lang="zh-CN" altLang="en-US" sz="1600" dirty="0">
                <a:solidFill>
                  <a:schemeClr val="tx1"/>
                </a:solidFill>
                <a:latin typeface="微软雅黑" panose="020B0503020204020204" pitchFamily="34" charset="-122"/>
                <a:ea typeface="微软雅黑" panose="020B0503020204020204" pitchFamily="34" charset="-122"/>
                <a:cs typeface="微软雅黑" panose="020B0503020204020204" charset="-122"/>
              </a:rPr>
              <a:t>要素认证</a:t>
            </a:r>
            <a:r>
              <a:rPr lang="zh-CN" altLang="en-US" sz="1600" b="1" dirty="0">
                <a:solidFill>
                  <a:schemeClr val="tx1"/>
                </a:solidFill>
                <a:latin typeface="微软雅黑" panose="020B0503020204020204" pitchFamily="34" charset="-122"/>
                <a:ea typeface="微软雅黑" panose="020B0503020204020204" pitchFamily="34" charset="-122"/>
                <a:cs typeface="微软雅黑" panose="020B0503020204020204" charset="-122"/>
              </a:rPr>
              <a:t>（姓名手机号需要是同一人才可以提交成功，亲情号</a:t>
            </a:r>
            <a:r>
              <a:rPr lang="en-US" altLang="zh-CN" sz="1600" b="1" dirty="0">
                <a:solidFill>
                  <a:schemeClr val="tx1"/>
                </a:solidFill>
                <a:latin typeface="微软雅黑" panose="020B0503020204020204" pitchFamily="34" charset="-122"/>
                <a:ea typeface="微软雅黑" panose="020B0503020204020204" pitchFamily="34" charset="-122"/>
                <a:cs typeface="微软雅黑" panose="020B0503020204020204" charset="-122"/>
              </a:rPr>
              <a:t>. </a:t>
            </a:r>
            <a:r>
              <a:rPr lang="zh-CN" altLang="en-US" sz="1600" b="1" dirty="0">
                <a:solidFill>
                  <a:schemeClr val="tx1"/>
                </a:solidFill>
                <a:latin typeface="微软雅黑" panose="020B0503020204020204" pitchFamily="34" charset="-122"/>
                <a:ea typeface="微软雅黑" panose="020B0503020204020204" pitchFamily="34" charset="-122"/>
                <a:cs typeface="微软雅黑" panose="020B0503020204020204" charset="-122"/>
              </a:rPr>
              <a:t>家庭号会被校验阻挡）；</a:t>
            </a:r>
            <a:endParaRPr lang="en-US" altLang="zh-CN" sz="1600" dirty="0">
              <a:solidFill>
                <a:schemeClr val="tx1"/>
              </a:solidFill>
              <a:latin typeface="微软雅黑" panose="020B0503020204020204" pitchFamily="34" charset="-122"/>
              <a:ea typeface="微软雅黑" panose="020B0503020204020204" pitchFamily="34" charset="-122"/>
              <a:cs typeface="微软雅黑" panose="020B0503020204020204" charset="-122"/>
            </a:endParaRPr>
          </a:p>
          <a:p>
            <a:pPr marL="90805" indent="0">
              <a:lnSpc>
                <a:spcPct val="110000"/>
              </a:lnSpc>
              <a:buFont typeface="+mj-lt"/>
              <a:buNone/>
            </a:pPr>
            <a:r>
              <a:rPr lang="en-US" altLang="zh-CN" sz="1600" dirty="0">
                <a:solidFill>
                  <a:schemeClr val="tx1"/>
                </a:solidFill>
                <a:latin typeface="微软雅黑" panose="020B0503020204020204" pitchFamily="34" charset="-122"/>
                <a:ea typeface="微软雅黑" panose="020B0503020204020204" pitchFamily="34" charset="-122"/>
                <a:cs typeface="微软雅黑" panose="020B0503020204020204" charset="-122"/>
              </a:rPr>
              <a:t>b)</a:t>
            </a:r>
            <a:r>
              <a:rPr lang="zh-CN" altLang="en-US" sz="1600" dirty="0">
                <a:solidFill>
                  <a:schemeClr val="tx1"/>
                </a:solidFill>
                <a:latin typeface="微软雅黑" panose="020B0503020204020204" pitchFamily="34" charset="-122"/>
                <a:ea typeface="微软雅黑" panose="020B0503020204020204" pitchFamily="34" charset="-122"/>
                <a:cs typeface="微软雅黑" panose="020B0503020204020204" charset="-122"/>
              </a:rPr>
              <a:t>若姓名</a:t>
            </a:r>
            <a:r>
              <a:rPr lang="en-US" altLang="zh-CN" sz="1600" dirty="0">
                <a:solidFill>
                  <a:schemeClr val="tx1"/>
                </a:solidFill>
                <a:latin typeface="微软雅黑" panose="020B0503020204020204" pitchFamily="34" charset="-122"/>
                <a:ea typeface="微软雅黑" panose="020B0503020204020204" pitchFamily="34" charset="-122"/>
                <a:cs typeface="微软雅黑" panose="020B0503020204020204" charset="-122"/>
              </a:rPr>
              <a:t>+</a:t>
            </a:r>
            <a:r>
              <a:rPr lang="zh-CN" altLang="en-US" sz="1600" dirty="0">
                <a:solidFill>
                  <a:schemeClr val="tx1"/>
                </a:solidFill>
                <a:latin typeface="微软雅黑" panose="020B0503020204020204" pitchFamily="34" charset="-122"/>
                <a:ea typeface="微软雅黑" panose="020B0503020204020204" pitchFamily="34" charset="-122"/>
                <a:cs typeface="微软雅黑" panose="020B0503020204020204" charset="-122"/>
              </a:rPr>
              <a:t>医院</a:t>
            </a:r>
            <a:r>
              <a:rPr lang="en-US" altLang="zh-CN" sz="1600" dirty="0">
                <a:solidFill>
                  <a:schemeClr val="tx1"/>
                </a:solidFill>
                <a:latin typeface="微软雅黑" panose="020B0503020204020204" pitchFamily="34" charset="-122"/>
                <a:ea typeface="微软雅黑" panose="020B0503020204020204" pitchFamily="34" charset="-122"/>
                <a:cs typeface="微软雅黑" panose="020B0503020204020204" charset="-122"/>
              </a:rPr>
              <a:t>+</a:t>
            </a:r>
            <a:r>
              <a:rPr lang="zh-CN" altLang="en-US" sz="1600" dirty="0">
                <a:solidFill>
                  <a:schemeClr val="tx1"/>
                </a:solidFill>
                <a:latin typeface="微软雅黑" panose="020B0503020204020204" pitchFamily="34" charset="-122"/>
                <a:ea typeface="微软雅黑" panose="020B0503020204020204" pitchFamily="34" charset="-122"/>
                <a:cs typeface="微软雅黑" panose="020B0503020204020204" charset="-122"/>
              </a:rPr>
              <a:t>科室精准匹配上在库（医生库）医生，则会自动绑定微信；</a:t>
            </a:r>
            <a:endParaRPr lang="en-US" altLang="zh-CN" sz="1600" dirty="0">
              <a:solidFill>
                <a:schemeClr val="tx1"/>
              </a:solidFill>
              <a:latin typeface="微软雅黑" panose="020B0503020204020204" pitchFamily="34" charset="-122"/>
              <a:ea typeface="微软雅黑" panose="020B0503020204020204" pitchFamily="34" charset="-122"/>
              <a:cs typeface="微软雅黑" panose="020B0503020204020204" charset="-122"/>
            </a:endParaRPr>
          </a:p>
          <a:p>
            <a:pPr marL="90805" indent="0">
              <a:lnSpc>
                <a:spcPct val="110000"/>
              </a:lnSpc>
              <a:buFont typeface="+mj-lt"/>
              <a:buNone/>
            </a:pPr>
            <a:r>
              <a:rPr lang="en-US" altLang="zh-CN" sz="1600" dirty="0">
                <a:solidFill>
                  <a:schemeClr val="tx1"/>
                </a:solidFill>
                <a:latin typeface="微软雅黑" panose="020B0503020204020204" pitchFamily="34" charset="-122"/>
                <a:ea typeface="微软雅黑" panose="020B0503020204020204" pitchFamily="34" charset="-122"/>
                <a:cs typeface="微软雅黑" panose="020B0503020204020204" charset="-122"/>
              </a:rPr>
              <a:t>c)</a:t>
            </a:r>
            <a:r>
              <a:rPr lang="zh-CN" altLang="en-US" sz="1600" dirty="0">
                <a:solidFill>
                  <a:schemeClr val="tx1"/>
                </a:solidFill>
                <a:latin typeface="微软雅黑" panose="020B0503020204020204" pitchFamily="34" charset="-122"/>
                <a:ea typeface="微软雅黑" panose="020B0503020204020204" pitchFamily="34" charset="-122"/>
                <a:cs typeface="微软雅黑" panose="020B0503020204020204" charset="-122"/>
              </a:rPr>
              <a:t>若姓名</a:t>
            </a:r>
            <a:r>
              <a:rPr lang="en-US" altLang="zh-CN" sz="1600" dirty="0">
                <a:solidFill>
                  <a:schemeClr val="tx1"/>
                </a:solidFill>
                <a:latin typeface="微软雅黑" panose="020B0503020204020204" pitchFamily="34" charset="-122"/>
                <a:ea typeface="微软雅黑" panose="020B0503020204020204" pitchFamily="34" charset="-122"/>
                <a:cs typeface="微软雅黑" panose="020B0503020204020204" charset="-122"/>
              </a:rPr>
              <a:t>+</a:t>
            </a:r>
            <a:r>
              <a:rPr lang="zh-CN" altLang="en-US" sz="1600" dirty="0">
                <a:solidFill>
                  <a:schemeClr val="tx1"/>
                </a:solidFill>
                <a:latin typeface="微软雅黑" panose="020B0503020204020204" pitchFamily="34" charset="-122"/>
                <a:ea typeface="微软雅黑" panose="020B0503020204020204" pitchFamily="34" charset="-122"/>
                <a:cs typeface="微软雅黑" panose="020B0503020204020204" charset="-122"/>
              </a:rPr>
              <a:t>医院</a:t>
            </a:r>
            <a:r>
              <a:rPr lang="en-US" altLang="zh-CN" sz="1600" dirty="0">
                <a:solidFill>
                  <a:schemeClr val="tx1"/>
                </a:solidFill>
                <a:latin typeface="微软雅黑" panose="020B0503020204020204" pitchFamily="34" charset="-122"/>
                <a:ea typeface="微软雅黑" panose="020B0503020204020204" pitchFamily="34" charset="-122"/>
                <a:cs typeface="微软雅黑" panose="020B0503020204020204" charset="-122"/>
              </a:rPr>
              <a:t>+</a:t>
            </a:r>
            <a:r>
              <a:rPr lang="zh-CN" altLang="en-US" sz="1600" dirty="0">
                <a:solidFill>
                  <a:schemeClr val="tx1"/>
                </a:solidFill>
                <a:latin typeface="微软雅黑" panose="020B0503020204020204" pitchFamily="34" charset="-122"/>
                <a:ea typeface="微软雅黑" panose="020B0503020204020204" pitchFamily="34" charset="-122"/>
                <a:cs typeface="微软雅黑" panose="020B0503020204020204" charset="-122"/>
              </a:rPr>
              <a:t>科室匹配不上在库（医生库）医生，则仅记录在参会信息中</a:t>
            </a:r>
            <a:r>
              <a:rPr lang="zh-CN" altLang="en-US" sz="1600" dirty="0">
                <a:latin typeface="微软雅黑" panose="020B0503020204020204" pitchFamily="34" charset="-122"/>
                <a:ea typeface="微软雅黑" panose="020B0503020204020204" pitchFamily="34" charset="-122"/>
                <a:cs typeface="微软雅黑" panose="020B0503020204020204" charset="-122"/>
              </a:rPr>
              <a:t>；</a:t>
            </a:r>
            <a:endParaRPr lang="zh-CN" altLang="en-US" sz="1600" dirty="0">
              <a:solidFill>
                <a:schemeClr val="tx1"/>
              </a:solidFill>
              <a:latin typeface="微软雅黑" panose="020B0503020204020204" pitchFamily="34" charset="-122"/>
              <a:ea typeface="微软雅黑" panose="020B0503020204020204" pitchFamily="34" charset="-122"/>
              <a:cs typeface="微软雅黑" panose="020B0503020204020204" charset="-122"/>
            </a:endParaRPr>
          </a:p>
          <a:p>
            <a:pPr marL="90805" indent="0">
              <a:lnSpc>
                <a:spcPct val="110000"/>
              </a:lnSpc>
              <a:buFont typeface="+mj-lt"/>
              <a:buNone/>
            </a:pPr>
            <a:r>
              <a:rPr lang="en-US" altLang="zh-CN" sz="1600" dirty="0">
                <a:latin typeface="微软雅黑" panose="020B0503020204020204" pitchFamily="34" charset="-122"/>
                <a:ea typeface="微软雅黑" panose="020B0503020204020204" pitchFamily="34" charset="-122"/>
                <a:cs typeface="微软雅黑" panose="020B0503020204020204" charset="-122"/>
              </a:rPr>
              <a:t>2.</a:t>
            </a:r>
            <a:r>
              <a:rPr lang="zh-CN" altLang="en-US" sz="1600" dirty="0">
                <a:latin typeface="微软雅黑" panose="020B0503020204020204" pitchFamily="34" charset="-122"/>
                <a:ea typeface="微软雅黑" panose="020B0503020204020204" pitchFamily="34" charset="-122"/>
                <a:cs typeface="微软雅黑" panose="020B0503020204020204" charset="-122"/>
              </a:rPr>
              <a:t>对于内部参会员工，扫描会议签到码后点击</a:t>
            </a:r>
            <a:r>
              <a:rPr lang="en-US" altLang="zh-CN" sz="1600" dirty="0">
                <a:latin typeface="微软雅黑" panose="020B0503020204020204" pitchFamily="34" charset="-122"/>
                <a:ea typeface="微软雅黑" panose="020B0503020204020204" pitchFamily="34" charset="-122"/>
                <a:cs typeface="微软雅黑" panose="020B0503020204020204" charset="-122"/>
              </a:rPr>
              <a:t>“</a:t>
            </a:r>
            <a:r>
              <a:rPr lang="zh-CN" altLang="en-US" sz="1600" dirty="0">
                <a:latin typeface="微软雅黑" panose="020B0503020204020204" pitchFamily="34" charset="-122"/>
                <a:ea typeface="微软雅黑" panose="020B0503020204020204" pitchFamily="34" charset="-122"/>
                <a:cs typeface="微软雅黑" panose="020B0503020204020204" charset="-122"/>
              </a:rPr>
              <a:t>我是内部员工</a:t>
            </a:r>
            <a:r>
              <a:rPr lang="en-US" altLang="zh-CN" sz="1600" dirty="0">
                <a:latin typeface="微软雅黑" panose="020B0503020204020204" pitchFamily="34" charset="-122"/>
                <a:ea typeface="微软雅黑" panose="020B0503020204020204" pitchFamily="34" charset="-122"/>
                <a:cs typeface="微软雅黑" panose="020B0503020204020204" charset="-122"/>
              </a:rPr>
              <a:t>”</a:t>
            </a:r>
            <a:r>
              <a:rPr lang="zh-CN" altLang="en-US" sz="1600" dirty="0">
                <a:latin typeface="微软雅黑" panose="020B0503020204020204" pitchFamily="34" charset="-122"/>
                <a:ea typeface="微软雅黑" panose="020B0503020204020204" pitchFamily="34" charset="-122"/>
                <a:cs typeface="微软雅黑" panose="020B0503020204020204" charset="-122"/>
              </a:rPr>
              <a:t>，输入邮箱后系统自动匹配带出姓名及部门信息，进行签到（仅可填写一次，系统会记录身份，后续签到无需再重复填写）；</a:t>
            </a:r>
            <a:endParaRPr lang="en-US" altLang="zh-CN" sz="1600" dirty="0">
              <a:latin typeface="微软雅黑" panose="020B0503020204020204" pitchFamily="34" charset="-122"/>
              <a:ea typeface="微软雅黑" panose="020B0503020204020204" pitchFamily="34" charset="-122"/>
              <a:cs typeface="微软雅黑" panose="020B0503020204020204" charset="-122"/>
            </a:endParaRPr>
          </a:p>
          <a:p>
            <a:pPr marL="0" indent="0" fontAlgn="base">
              <a:buNone/>
            </a:pPr>
            <a:r>
              <a:rPr lang="en-US" altLang="zh-CN" sz="1600" dirty="0">
                <a:latin typeface="微软雅黑" panose="020B0503020204020204" pitchFamily="34" charset="-122"/>
                <a:ea typeface="微软雅黑" panose="020B0503020204020204" pitchFamily="34" charset="-122"/>
                <a:cs typeface="微软雅黑" panose="020B0503020204020204" charset="-122"/>
              </a:rPr>
              <a:t>3.</a:t>
            </a:r>
            <a:r>
              <a:rPr lang="zh-CN" altLang="en-US" sz="1600" dirty="0">
                <a:latin typeface="微软雅黑" panose="020B0503020204020204" pitchFamily="34" charset="-122"/>
                <a:ea typeface="微软雅黑" panose="020B0503020204020204" pitchFamily="34" charset="-122"/>
              </a:rPr>
              <a:t>扫码签到成功后生成会议链接，支持电脑端或移动端入会</a:t>
            </a:r>
            <a:r>
              <a:rPr lang="en-US" altLang="zh-CN" sz="1600" dirty="0">
                <a:latin typeface="微软雅黑" panose="020B0503020204020204" pitchFamily="34" charset="-122"/>
                <a:ea typeface="微软雅黑" panose="020B0503020204020204" pitchFamily="34" charset="-122"/>
              </a:rPr>
              <a:t>;</a:t>
            </a:r>
            <a:endParaRPr lang="zh-CN" altLang="en-US" sz="1600" dirty="0">
              <a:latin typeface="微软雅黑" panose="020B0503020204020204" pitchFamily="34" charset="-122"/>
              <a:ea typeface="微软雅黑" panose="020B0503020204020204" pitchFamily="34" charset="-122"/>
              <a:sym typeface="+mn-ea"/>
            </a:endParaRPr>
          </a:p>
          <a:p>
            <a:pPr marL="90805" indent="0">
              <a:lnSpc>
                <a:spcPct val="110000"/>
              </a:lnSpc>
              <a:buFont typeface="+mj-lt"/>
              <a:buNone/>
            </a:pPr>
            <a:endParaRPr lang="zh-CN" altLang="en-US" sz="1600" dirty="0">
              <a:latin typeface="微软雅黑" panose="020B0503020204020204" charset="-122"/>
              <a:ea typeface="微软雅黑" panose="020B0503020204020204" charset="-122"/>
              <a:cs typeface="微软雅黑" panose="020B0503020204020204" charset="-122"/>
            </a:endParaRPr>
          </a:p>
        </p:txBody>
      </p:sp>
      <p:pic>
        <p:nvPicPr>
          <p:cNvPr id="13" name="图片 12">
            <a:extLst>
              <a:ext uri="{FF2B5EF4-FFF2-40B4-BE49-F238E27FC236}">
                <a16:creationId xmlns:a16="http://schemas.microsoft.com/office/drawing/2014/main" id="{66C5A57D-261C-068F-4CA6-8987A225A00C}"/>
              </a:ext>
            </a:extLst>
          </p:cNvPr>
          <p:cNvPicPr>
            <a:picLocks noChangeAspect="1"/>
          </p:cNvPicPr>
          <p:nvPr/>
        </p:nvPicPr>
        <p:blipFill>
          <a:blip r:embed="rId3"/>
          <a:stretch>
            <a:fillRect/>
          </a:stretch>
        </p:blipFill>
        <p:spPr>
          <a:xfrm>
            <a:off x="461645" y="1039495"/>
            <a:ext cx="6854190" cy="6757670"/>
          </a:xfrm>
          <a:prstGeom prst="rect">
            <a:avLst/>
          </a:prstGeom>
          <a:ln>
            <a:solidFill>
              <a:schemeClr val="bg1">
                <a:lumMod val="95000"/>
              </a:schemeClr>
            </a:solidFill>
          </a:ln>
        </p:spPr>
      </p:pic>
      <p:sp>
        <p:nvSpPr>
          <p:cNvPr id="7" name="箭头: 右 10">
            <a:extLst>
              <a:ext uri="{FF2B5EF4-FFF2-40B4-BE49-F238E27FC236}">
                <a16:creationId xmlns:a16="http://schemas.microsoft.com/office/drawing/2014/main" id="{DBCB4ED4-CC04-B00A-64B7-A0EFE0FDE08C}"/>
              </a:ext>
            </a:extLst>
          </p:cNvPr>
          <p:cNvSpPr/>
          <p:nvPr>
            <p:custDataLst>
              <p:tags r:id="rId1"/>
            </p:custDataLst>
          </p:nvPr>
        </p:nvSpPr>
        <p:spPr>
          <a:xfrm>
            <a:off x="3519841" y="3850005"/>
            <a:ext cx="328367" cy="1251284"/>
          </a:xfrm>
          <a:prstGeom prst="rightArrow">
            <a:avLst/>
          </a:prstGeom>
          <a:solidFill>
            <a:srgbClr val="BC13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endParaRPr>
          </a:p>
        </p:txBody>
      </p:sp>
    </p:spTree>
    <p:extLst>
      <p:ext uri="{BB962C8B-B14F-4D97-AF65-F5344CB8AC3E}">
        <p14:creationId xmlns:p14="http://schemas.microsoft.com/office/powerpoint/2010/main" val="374635760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C3A928-1C56-C28B-09E2-D133653543BF}"/>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E438989C-1587-E327-1F40-CD3989C632E5}"/>
              </a:ext>
            </a:extLst>
          </p:cNvPr>
          <p:cNvSpPr>
            <a:spLocks noGrp="1"/>
          </p:cNvSpPr>
          <p:nvPr>
            <p:ph type="title"/>
          </p:nvPr>
        </p:nvSpPr>
        <p:spPr/>
        <p:txBody>
          <a:bodyPr/>
          <a:lstStyle/>
          <a:p>
            <a:r>
              <a:rPr lang="en-US" altLang="zh-CN" dirty="0">
                <a:latin typeface="微软雅黑" panose="020B0503020204020204" charset="-122"/>
                <a:ea typeface="微软雅黑" panose="020B0503020204020204" charset="-122"/>
                <a:cs typeface="微软雅黑" panose="020B0503020204020204" charset="-122"/>
                <a:sym typeface="+mn-ea"/>
              </a:rPr>
              <a:t>3.3 </a:t>
            </a:r>
            <a:r>
              <a:rPr lang="zh-CN" altLang="en-US" dirty="0">
                <a:latin typeface="微软雅黑" panose="020B0503020204020204" charset="-122"/>
                <a:ea typeface="微软雅黑" panose="020B0503020204020204" charset="-122"/>
                <a:cs typeface="微软雅黑" panose="020B0503020204020204" charset="-122"/>
                <a:sym typeface="+mn-ea"/>
              </a:rPr>
              <a:t>项目执行</a:t>
            </a:r>
            <a:r>
              <a:rPr lang="en-US" altLang="zh-CN" dirty="0">
                <a:latin typeface="微软雅黑" panose="020B0503020204020204" charset="-122"/>
                <a:ea typeface="微软雅黑" panose="020B0503020204020204" charset="-122"/>
                <a:cs typeface="微软雅黑" panose="020B0503020204020204" charset="-122"/>
                <a:sym typeface="+mn-ea"/>
              </a:rPr>
              <a:t>  - </a:t>
            </a:r>
            <a:r>
              <a:rPr lang="zh-CN" altLang="en-US" dirty="0">
                <a:latin typeface="微软雅黑" panose="020B0503020204020204" charset="-122"/>
                <a:ea typeface="微软雅黑" panose="020B0503020204020204" charset="-122"/>
                <a:cs typeface="微软雅黑" panose="020B0503020204020204" charset="-122"/>
                <a:sym typeface="+mn-ea"/>
              </a:rPr>
              <a:t>会中拍照</a:t>
            </a:r>
          </a:p>
        </p:txBody>
      </p:sp>
      <p:sp>
        <p:nvSpPr>
          <p:cNvPr id="6" name="文本占位符 1">
            <a:extLst>
              <a:ext uri="{FF2B5EF4-FFF2-40B4-BE49-F238E27FC236}">
                <a16:creationId xmlns:a16="http://schemas.microsoft.com/office/drawing/2014/main" id="{56ED4BF9-9EEF-0AA8-5472-9C5B5479987E}"/>
              </a:ext>
            </a:extLst>
          </p:cNvPr>
          <p:cNvSpPr>
            <a:spLocks noGrp="1"/>
          </p:cNvSpPr>
          <p:nvPr/>
        </p:nvSpPr>
        <p:spPr>
          <a:xfrm>
            <a:off x="752828" y="836156"/>
            <a:ext cx="10659710" cy="461665"/>
          </a:xfrm>
          <a:prstGeom prst="rect">
            <a:avLst/>
          </a:prstGeom>
        </p:spPr>
        <p:txBody>
          <a:bodyPr vert="horz" lIns="91440" tIns="45720" rIns="91440" bIns="45720" rtlCol="0">
            <a:normAutofit fontScale="97500"/>
          </a:bodyPr>
          <a:lstStyle>
            <a:lvl1pPr marL="0" indent="0" algn="l" defTabSz="914400" rtl="0" eaLnBrk="1" latinLnBrk="0" hangingPunct="1">
              <a:lnSpc>
                <a:spcPct val="90000"/>
              </a:lnSpc>
              <a:spcBef>
                <a:spcPts val="1000"/>
              </a:spcBef>
              <a:buClr>
                <a:schemeClr val="tx2"/>
              </a:buClr>
              <a:buSzPct val="75000"/>
              <a:buFont typeface="Arial" panose="020B0604020202020204" pitchFamily="34" charset="0"/>
              <a:buNone/>
              <a:defRPr sz="2400" b="1" i="0" kern="1200" baseline="0">
                <a:solidFill>
                  <a:schemeClr val="tx1"/>
                </a:solidFill>
                <a:latin typeface="+mj-lt"/>
                <a:ea typeface="+mn-ea"/>
                <a:cs typeface="+mn-cs"/>
              </a:defRPr>
            </a:lvl1pPr>
            <a:lvl2pPr marL="685800" indent="-228600" algn="l" defTabSz="914400" rtl="0" eaLnBrk="1" latinLnBrk="0" hangingPunct="1">
              <a:lnSpc>
                <a:spcPct val="90000"/>
              </a:lnSpc>
              <a:spcBef>
                <a:spcPts val="500"/>
              </a:spcBef>
              <a:buClr>
                <a:schemeClr val="tx2"/>
              </a:buClr>
              <a:buSzPct val="75000"/>
              <a:buFont typeface="Verdana Pro Light" panose="020B030403050404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tx2"/>
              </a:buClr>
              <a:buSzPct val="75000"/>
              <a:buFont typeface="Wingdings" panose="05000000000000000000" pitchFamily="2" charset="2"/>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bg2"/>
              </a:buClr>
              <a:buSzPct val="75000"/>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6"/>
              </a:buClr>
              <a:buSzPct val="75000"/>
              <a:buFont typeface="Verdana Pro Light" panose="020B030403050404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zh-CN" altLang="en-US" dirty="0">
              <a:latin typeface="微软雅黑" panose="020B0503020204020204" charset="-122"/>
              <a:ea typeface="微软雅黑" panose="020B0503020204020204" charset="-122"/>
              <a:cs typeface="微软雅黑" panose="020B0503020204020204" charset="-122"/>
              <a:sym typeface="+mn-ea"/>
            </a:endParaRPr>
          </a:p>
        </p:txBody>
      </p:sp>
      <p:sp>
        <p:nvSpPr>
          <p:cNvPr id="10" name="内容占位符 3">
            <a:extLst>
              <a:ext uri="{FF2B5EF4-FFF2-40B4-BE49-F238E27FC236}">
                <a16:creationId xmlns:a16="http://schemas.microsoft.com/office/drawing/2014/main" id="{123C4AA4-27AE-C363-BE33-E7B1B22ED8C1}"/>
              </a:ext>
            </a:extLst>
          </p:cNvPr>
          <p:cNvSpPr txBox="1"/>
          <p:nvPr/>
        </p:nvSpPr>
        <p:spPr>
          <a:xfrm>
            <a:off x="6536987" y="1177047"/>
            <a:ext cx="7321151" cy="5157810"/>
          </a:xfrm>
          <a:prstGeom prst="rect">
            <a:avLst/>
          </a:prstGeom>
          <a:noFill/>
        </p:spPr>
        <p:txBody>
          <a:bodyPr vert="horz" lIns="91440" tIns="45720" rIns="91440" bIns="45720" rtlCol="0"/>
          <a:lstStyle>
            <a:lvl1pPr marL="228600" indent="-228600" algn="l" defTabSz="913765" rtl="0" eaLnBrk="1" latinLnBrk="0" hangingPunct="1">
              <a:lnSpc>
                <a:spcPct val="90000"/>
              </a:lnSpc>
              <a:spcBef>
                <a:spcPts val="10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3765"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3765"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3765"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3765"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252095">
              <a:buFont typeface="+mj-lt"/>
              <a:buAutoNum type="arabicPeriod"/>
            </a:pPr>
            <a:r>
              <a:rPr lang="zh-CN" altLang="en-US" sz="1600" dirty="0">
                <a:latin typeface="微软雅黑" panose="020B0503020204020204" charset="-122"/>
                <a:ea typeface="微软雅黑" panose="020B0503020204020204" charset="-122"/>
              </a:rPr>
              <a:t>照片分类：赞助权益回报照片（仅</a:t>
            </a:r>
            <a:r>
              <a:rPr lang="en-US" altLang="zh-CN" sz="1600" dirty="0">
                <a:latin typeface="微软雅黑" panose="020B0503020204020204" charset="-122"/>
                <a:ea typeface="微软雅黑" panose="020B0503020204020204" charset="-122"/>
              </a:rPr>
              <a:t>[</a:t>
            </a:r>
            <a:r>
              <a:rPr lang="zh-CN" altLang="en-US" sz="1600" dirty="0">
                <a:latin typeface="微软雅黑" panose="020B0503020204020204" charset="-122"/>
                <a:ea typeface="微软雅黑" panose="020B0503020204020204" charset="-122"/>
              </a:rPr>
              <a:t>赞助第三方会议</a:t>
            </a:r>
            <a:r>
              <a:rPr lang="en-US" altLang="zh-CN" sz="1600" dirty="0">
                <a:latin typeface="微软雅黑" panose="020B0503020204020204" charset="-122"/>
                <a:ea typeface="微软雅黑" panose="020B0503020204020204" charset="-122"/>
              </a:rPr>
              <a:t>]. [</a:t>
            </a:r>
            <a:r>
              <a:rPr lang="zh-CN" altLang="en-US" sz="1600" dirty="0">
                <a:latin typeface="微软雅黑" panose="020B0503020204020204" charset="-122"/>
                <a:ea typeface="微软雅黑" panose="020B0503020204020204" charset="-122"/>
              </a:rPr>
              <a:t>和第三方合作会议</a:t>
            </a:r>
            <a:r>
              <a:rPr lang="en-US" altLang="zh-CN" sz="1600" dirty="0">
                <a:latin typeface="微软雅黑" panose="020B0503020204020204" charset="-122"/>
                <a:ea typeface="微软雅黑" panose="020B0503020204020204" charset="-122"/>
              </a:rPr>
              <a:t>/</a:t>
            </a:r>
            <a:r>
              <a:rPr lang="zh-CN" altLang="en-US" sz="1600" dirty="0">
                <a:latin typeface="微软雅黑" panose="020B0503020204020204" charset="-122"/>
                <a:ea typeface="微软雅黑" panose="020B0503020204020204" charset="-122"/>
              </a:rPr>
              <a:t>项目</a:t>
            </a:r>
            <a:r>
              <a:rPr lang="en-US" altLang="zh-CN" sz="1600" dirty="0">
                <a:latin typeface="微软雅黑" panose="020B0503020204020204" charset="-122"/>
                <a:ea typeface="微软雅黑" panose="020B0503020204020204" charset="-122"/>
              </a:rPr>
              <a:t>]</a:t>
            </a:r>
            <a:r>
              <a:rPr lang="zh-CN" altLang="en-US" sz="1600" dirty="0">
                <a:latin typeface="微软雅黑" panose="020B0503020204020204" charset="-122"/>
                <a:ea typeface="微软雅黑" panose="020B0503020204020204" charset="-122"/>
              </a:rPr>
              <a:t>）、项目现场照片</a:t>
            </a:r>
          </a:p>
          <a:p>
            <a:pPr marL="342900" indent="-252095">
              <a:buFont typeface="+mj-lt"/>
              <a:buAutoNum type="arabicPeriod"/>
            </a:pPr>
            <a:endParaRPr lang="en-US" altLang="zh-CN" sz="1600" dirty="0">
              <a:latin typeface="微软雅黑" panose="020B0503020204020204" charset="-122"/>
              <a:ea typeface="微软雅黑" panose="020B0503020204020204" charset="-122"/>
            </a:endParaRPr>
          </a:p>
          <a:p>
            <a:pPr marL="342900" indent="-252095">
              <a:buFont typeface="+mj-lt"/>
              <a:buAutoNum type="arabicPeriod"/>
            </a:pPr>
            <a:r>
              <a:rPr lang="zh-CN" altLang="en-US" sz="1600" dirty="0">
                <a:latin typeface="微软雅黑" panose="020B0503020204020204" charset="-122"/>
                <a:ea typeface="微软雅黑" panose="020B0503020204020204" charset="-122"/>
              </a:rPr>
              <a:t>拍照时间：项目期间都可以拍照上传</a:t>
            </a:r>
          </a:p>
          <a:p>
            <a:pPr marL="342900" indent="-252095">
              <a:buFont typeface="+mj-lt"/>
              <a:buAutoNum type="arabicPeriod"/>
            </a:pPr>
            <a:endParaRPr lang="en-US" altLang="zh-CN" sz="1600" dirty="0">
              <a:latin typeface="微软雅黑" panose="020B0503020204020204" charset="-122"/>
              <a:ea typeface="微软雅黑" panose="020B0503020204020204" charset="-122"/>
            </a:endParaRPr>
          </a:p>
          <a:p>
            <a:pPr marL="342900" indent="-252095">
              <a:buFont typeface="+mj-lt"/>
              <a:buAutoNum type="arabicPeriod"/>
            </a:pPr>
            <a:r>
              <a:rPr lang="zh-CN" altLang="en-US" sz="1600" dirty="0">
                <a:latin typeface="微软雅黑" panose="020B0503020204020204" charset="-122"/>
                <a:ea typeface="微软雅黑" panose="020B0503020204020204" charset="-122"/>
              </a:rPr>
              <a:t>拍照方式：</a:t>
            </a:r>
          </a:p>
          <a:p>
            <a:pPr marL="342900" indent="-252095">
              <a:buFont typeface="+mj-lt"/>
              <a:buAutoNum type="arabicPeriod"/>
            </a:pPr>
            <a:endParaRPr lang="en-US" altLang="zh-CN" sz="1600" dirty="0">
              <a:latin typeface="微软雅黑" panose="020B0503020204020204" charset="-122"/>
              <a:ea typeface="微软雅黑" panose="020B0503020204020204" charset="-122"/>
            </a:endParaRPr>
          </a:p>
          <a:p>
            <a:pPr marL="890905" lvl="1" indent="-342900">
              <a:buFont typeface="+mj-lt"/>
              <a:buAutoNum type="alphaLcParenR"/>
            </a:pPr>
            <a:r>
              <a:rPr lang="zh-CN" altLang="en-US" sz="1600" dirty="0">
                <a:latin typeface="微软雅黑" panose="020B0503020204020204" charset="-122"/>
                <a:ea typeface="微软雅黑" panose="020B0503020204020204" charset="-122"/>
              </a:rPr>
              <a:t>线上会议：可以拍照，也可以上传</a:t>
            </a:r>
          </a:p>
          <a:p>
            <a:pPr marL="890905" lvl="1" indent="-342900">
              <a:buFont typeface="+mj-lt"/>
              <a:buAutoNum type="alphaLcParenR"/>
            </a:pPr>
            <a:endParaRPr lang="zh-CN" altLang="en-US" sz="1600" dirty="0">
              <a:latin typeface="微软雅黑" panose="020B0503020204020204" charset="-122"/>
              <a:ea typeface="微软雅黑" panose="020B0503020204020204" charset="-122"/>
            </a:endParaRPr>
          </a:p>
          <a:p>
            <a:pPr marL="890905" lvl="1" indent="-342900">
              <a:buFont typeface="+mj-lt"/>
              <a:buAutoNum type="alphaLcParenR"/>
            </a:pPr>
            <a:r>
              <a:rPr lang="zh-CN" altLang="en-US" sz="1600" dirty="0">
                <a:latin typeface="微软雅黑" panose="020B0503020204020204" charset="-122"/>
                <a:ea typeface="微软雅黑" panose="020B0503020204020204" charset="-122"/>
              </a:rPr>
              <a:t>线下会议：必须移动端拍照</a:t>
            </a:r>
          </a:p>
          <a:p>
            <a:pPr marL="90805" indent="0">
              <a:buFont typeface="+mj-lt"/>
              <a:buNone/>
            </a:pPr>
            <a:endParaRPr lang="en-US" altLang="zh-CN" sz="1600" dirty="0">
              <a:latin typeface="微软雅黑" panose="020B0503020204020204" charset="-122"/>
              <a:ea typeface="微软雅黑" panose="020B0503020204020204" charset="-122"/>
            </a:endParaRPr>
          </a:p>
          <a:p>
            <a:pPr marL="90805" indent="0">
              <a:buFont typeface="+mj-lt"/>
              <a:buNone/>
            </a:pPr>
            <a:r>
              <a:rPr lang="en-US" altLang="zh-CN" sz="1600" dirty="0">
                <a:latin typeface="微软雅黑" panose="020B0503020204020204" charset="-122"/>
                <a:ea typeface="微软雅黑" panose="020B0503020204020204" charset="-122"/>
              </a:rPr>
              <a:t>4. </a:t>
            </a:r>
            <a:r>
              <a:rPr lang="zh-CN" altLang="en-US" sz="1600" dirty="0">
                <a:latin typeface="微软雅黑" panose="020B0503020204020204" charset="-122"/>
                <a:ea typeface="微软雅黑" panose="020B0503020204020204" charset="-122"/>
              </a:rPr>
              <a:t>拍照水印：定位位置</a:t>
            </a:r>
            <a:r>
              <a:rPr lang="en-US" altLang="zh-CN" sz="1600" dirty="0">
                <a:latin typeface="微软雅黑" panose="020B0503020204020204" charset="-122"/>
                <a:ea typeface="微软雅黑" panose="020B0503020204020204" charset="-122"/>
              </a:rPr>
              <a:t>+</a:t>
            </a:r>
            <a:r>
              <a:rPr lang="zh-CN" altLang="en-US" sz="1600" dirty="0">
                <a:latin typeface="微软雅黑" panose="020B0503020204020204" charset="-122"/>
                <a:ea typeface="微软雅黑" panose="020B0503020204020204" charset="-122"/>
              </a:rPr>
              <a:t>拍照时间</a:t>
            </a:r>
            <a:endParaRPr lang="en-US" altLang="zh-CN" sz="1600" dirty="0">
              <a:latin typeface="微软雅黑" panose="020B0503020204020204" charset="-122"/>
              <a:ea typeface="微软雅黑" panose="020B0503020204020204" charset="-122"/>
            </a:endParaRPr>
          </a:p>
          <a:p>
            <a:pPr marL="90805" indent="0">
              <a:buFont typeface="+mj-lt"/>
              <a:buNone/>
            </a:pPr>
            <a:endParaRPr lang="en-US" altLang="zh-CN" sz="1600" dirty="0">
              <a:latin typeface="微软雅黑" panose="020B0503020204020204" charset="-122"/>
              <a:ea typeface="微软雅黑" panose="020B0503020204020204" charset="-122"/>
            </a:endParaRPr>
          </a:p>
          <a:p>
            <a:pPr marL="90805" indent="0">
              <a:buFont typeface="+mj-lt"/>
              <a:buNone/>
            </a:pPr>
            <a:r>
              <a:rPr lang="en-US" altLang="zh-CN" sz="1600" dirty="0">
                <a:latin typeface="微软雅黑" panose="020B0503020204020204" charset="-122"/>
                <a:ea typeface="微软雅黑" panose="020B0503020204020204" charset="-122"/>
              </a:rPr>
              <a:t>5. </a:t>
            </a:r>
            <a:r>
              <a:rPr lang="zh-CN" altLang="en-US" sz="1600" dirty="0">
                <a:latin typeface="微软雅黑" panose="020B0503020204020204" charset="-122"/>
                <a:ea typeface="微软雅黑" panose="020B0503020204020204" charset="-122"/>
              </a:rPr>
              <a:t>照片下载：支持批量下载（点击下载照片按钮一键下载所有会议照片）</a:t>
            </a:r>
            <a:endParaRPr lang="en-US" altLang="zh-CN" sz="1600" dirty="0">
              <a:latin typeface="微软雅黑" panose="020B0503020204020204" charset="-122"/>
              <a:ea typeface="微软雅黑" panose="020B0503020204020204" charset="-122"/>
            </a:endParaRPr>
          </a:p>
          <a:p>
            <a:pPr marL="90805" indent="0">
              <a:buFont typeface="+mj-lt"/>
              <a:buNone/>
            </a:pPr>
            <a:endParaRPr lang="en-US" altLang="zh-CN" sz="1600" dirty="0">
              <a:latin typeface="微软雅黑" panose="020B0503020204020204" charset="-122"/>
              <a:ea typeface="微软雅黑" panose="020B0503020204020204" charset="-122"/>
            </a:endParaRPr>
          </a:p>
          <a:p>
            <a:pPr marL="90805" indent="0">
              <a:buFont typeface="+mj-lt"/>
              <a:buNone/>
            </a:pPr>
            <a:r>
              <a:rPr lang="en-US" altLang="zh-CN" sz="1600" dirty="0">
                <a:latin typeface="微软雅黑" panose="020B0503020204020204" charset="-122"/>
                <a:ea typeface="微软雅黑" panose="020B0503020204020204" charset="-122"/>
              </a:rPr>
              <a:t>6. </a:t>
            </a:r>
            <a:r>
              <a:rPr lang="zh-CN" altLang="en-US" sz="1600" dirty="0">
                <a:latin typeface="微软雅黑" panose="020B0503020204020204" charset="-122"/>
                <a:ea typeface="微软雅黑" panose="020B0503020204020204" charset="-122"/>
              </a:rPr>
              <a:t>照片删除：会中可以删除，会后不可删除</a:t>
            </a:r>
          </a:p>
          <a:p>
            <a:pPr marL="342900" indent="-252095">
              <a:buFont typeface="+mj-lt"/>
              <a:buAutoNum type="arabicPeriod"/>
            </a:pPr>
            <a:endParaRPr lang="en-US" altLang="zh-CN" sz="1600" dirty="0">
              <a:latin typeface="微软雅黑" panose="020B0503020204020204" charset="-122"/>
              <a:ea typeface="微软雅黑" panose="020B0503020204020204" charset="-122"/>
            </a:endParaRPr>
          </a:p>
          <a:p>
            <a:pPr marL="90805" indent="0">
              <a:buFont typeface="+mj-lt"/>
              <a:buNone/>
            </a:pPr>
            <a:r>
              <a:rPr lang="en-US" altLang="zh-CN" sz="1600" dirty="0">
                <a:latin typeface="微软雅黑" panose="020B0503020204020204" charset="-122"/>
                <a:ea typeface="微软雅黑" panose="020B0503020204020204" charset="-122"/>
              </a:rPr>
              <a:t>7. </a:t>
            </a:r>
            <a:r>
              <a:rPr lang="zh-CN" altLang="en-US" sz="1600" dirty="0">
                <a:latin typeface="微软雅黑" panose="020B0503020204020204" charset="-122"/>
                <a:ea typeface="微软雅黑" panose="020B0503020204020204" charset="-122"/>
              </a:rPr>
              <a:t>拍照权限：项目申请人、负责人、协办人</a:t>
            </a:r>
          </a:p>
          <a:p>
            <a:pPr marL="90805" indent="0">
              <a:lnSpc>
                <a:spcPct val="110000"/>
              </a:lnSpc>
              <a:buFont typeface="+mj-lt"/>
              <a:buNone/>
            </a:pPr>
            <a:endParaRPr lang="zh-CN" altLang="en-US" sz="1600" dirty="0">
              <a:latin typeface="微软雅黑" panose="020B0503020204020204" charset="-122"/>
              <a:ea typeface="微软雅黑" panose="020B0503020204020204" charset="-122"/>
              <a:cs typeface="微软雅黑" panose="020B0503020204020204" charset="-122"/>
            </a:endParaRPr>
          </a:p>
        </p:txBody>
      </p:sp>
      <p:pic>
        <p:nvPicPr>
          <p:cNvPr id="4" name="图片 3" descr="图形用户界面, 应用程序&#10;&#10;AI 生成的内容可能不正确。">
            <a:extLst>
              <a:ext uri="{FF2B5EF4-FFF2-40B4-BE49-F238E27FC236}">
                <a16:creationId xmlns:a16="http://schemas.microsoft.com/office/drawing/2014/main" id="{9304A8AF-8FB5-958B-7273-CD76CA2D7B56}"/>
              </a:ext>
            </a:extLst>
          </p:cNvPr>
          <p:cNvPicPr>
            <a:picLocks noChangeAspect="1"/>
          </p:cNvPicPr>
          <p:nvPr/>
        </p:nvPicPr>
        <p:blipFill>
          <a:blip r:embed="rId2"/>
          <a:stretch>
            <a:fillRect/>
          </a:stretch>
        </p:blipFill>
        <p:spPr>
          <a:xfrm>
            <a:off x="564945" y="973677"/>
            <a:ext cx="3149673" cy="6480000"/>
          </a:xfrm>
          <a:prstGeom prst="rect">
            <a:avLst/>
          </a:prstGeom>
          <a:ln>
            <a:solidFill>
              <a:schemeClr val="bg1">
                <a:lumMod val="95000"/>
              </a:schemeClr>
            </a:solidFill>
          </a:ln>
        </p:spPr>
      </p:pic>
    </p:spTree>
    <p:extLst>
      <p:ext uri="{BB962C8B-B14F-4D97-AF65-F5344CB8AC3E}">
        <p14:creationId xmlns:p14="http://schemas.microsoft.com/office/powerpoint/2010/main" val="56776731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0527F4-BE95-377A-4F1B-A32AAC3D6642}"/>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75B9857B-15BB-10DB-62EA-A4E36E503CD6}"/>
              </a:ext>
            </a:extLst>
          </p:cNvPr>
          <p:cNvSpPr>
            <a:spLocks noGrp="1"/>
          </p:cNvSpPr>
          <p:nvPr>
            <p:ph type="title"/>
          </p:nvPr>
        </p:nvSpPr>
        <p:spPr/>
        <p:txBody>
          <a:bodyPr/>
          <a:lstStyle/>
          <a:p>
            <a:r>
              <a:rPr lang="en-US" altLang="zh-CN" dirty="0">
                <a:latin typeface="微软雅黑" panose="020B0503020204020204" charset="-122"/>
                <a:ea typeface="微软雅黑" panose="020B0503020204020204" charset="-122"/>
                <a:cs typeface="微软雅黑" panose="020B0503020204020204" charset="-122"/>
                <a:sym typeface="+mn-ea"/>
              </a:rPr>
              <a:t>3.3 </a:t>
            </a:r>
            <a:r>
              <a:rPr lang="zh-CN" altLang="en-US" dirty="0">
                <a:latin typeface="微软雅黑" panose="020B0503020204020204" charset="-122"/>
                <a:ea typeface="微软雅黑" panose="020B0503020204020204" charset="-122"/>
                <a:cs typeface="微软雅黑" panose="020B0503020204020204" charset="-122"/>
                <a:sym typeface="+mn-ea"/>
              </a:rPr>
              <a:t>项目结项</a:t>
            </a:r>
            <a:r>
              <a:rPr lang="en-US" altLang="zh-CN" dirty="0">
                <a:latin typeface="微软雅黑" panose="020B0503020204020204" charset="-122"/>
                <a:ea typeface="微软雅黑" panose="020B0503020204020204" charset="-122"/>
                <a:cs typeface="微软雅黑" panose="020B0503020204020204" charset="-122"/>
                <a:sym typeface="+mn-ea"/>
              </a:rPr>
              <a:t>(</a:t>
            </a:r>
            <a:r>
              <a:rPr lang="zh-CN" altLang="en-US" dirty="0">
                <a:latin typeface="微软雅黑" panose="020B0503020204020204" charset="-122"/>
                <a:ea typeface="微软雅黑" panose="020B0503020204020204" charset="-122"/>
                <a:cs typeface="微软雅黑" panose="020B0503020204020204" charset="-122"/>
                <a:sym typeface="+mn-ea"/>
              </a:rPr>
              <a:t>非系列会</a:t>
            </a:r>
            <a:r>
              <a:rPr lang="en-US" altLang="zh-CN" dirty="0">
                <a:latin typeface="微软雅黑" panose="020B0503020204020204" charset="-122"/>
                <a:ea typeface="微软雅黑" panose="020B0503020204020204" charset="-122"/>
                <a:cs typeface="微软雅黑" panose="020B0503020204020204" charset="-122"/>
                <a:sym typeface="+mn-ea"/>
              </a:rPr>
              <a:t>)- </a:t>
            </a:r>
            <a:r>
              <a:rPr lang="zh-CN" altLang="en-US" dirty="0">
                <a:latin typeface="微软雅黑" panose="020B0503020204020204" charset="-122"/>
                <a:ea typeface="微软雅黑" panose="020B0503020204020204" charset="-122"/>
                <a:cs typeface="微软雅黑" panose="020B0503020204020204" charset="-122"/>
                <a:sym typeface="+mn-ea"/>
              </a:rPr>
              <a:t>确认项目信息</a:t>
            </a:r>
          </a:p>
        </p:txBody>
      </p:sp>
      <p:sp>
        <p:nvSpPr>
          <p:cNvPr id="6" name="文本占位符 1">
            <a:extLst>
              <a:ext uri="{FF2B5EF4-FFF2-40B4-BE49-F238E27FC236}">
                <a16:creationId xmlns:a16="http://schemas.microsoft.com/office/drawing/2014/main" id="{960AFA91-CCE2-B8B2-EB1A-7CF8CD984FCE}"/>
              </a:ext>
            </a:extLst>
          </p:cNvPr>
          <p:cNvSpPr>
            <a:spLocks noGrp="1"/>
          </p:cNvSpPr>
          <p:nvPr/>
        </p:nvSpPr>
        <p:spPr>
          <a:xfrm>
            <a:off x="752828" y="836156"/>
            <a:ext cx="10659710" cy="461665"/>
          </a:xfrm>
          <a:prstGeom prst="rect">
            <a:avLst/>
          </a:prstGeom>
        </p:spPr>
        <p:txBody>
          <a:bodyPr vert="horz" lIns="91440" tIns="45720" rIns="91440" bIns="45720" rtlCol="0">
            <a:normAutofit fontScale="97500"/>
          </a:bodyPr>
          <a:lstStyle>
            <a:lvl1pPr marL="0" indent="0" algn="l" defTabSz="914400" rtl="0" eaLnBrk="1" latinLnBrk="0" hangingPunct="1">
              <a:lnSpc>
                <a:spcPct val="90000"/>
              </a:lnSpc>
              <a:spcBef>
                <a:spcPts val="1000"/>
              </a:spcBef>
              <a:buClr>
                <a:schemeClr val="tx2"/>
              </a:buClr>
              <a:buSzPct val="75000"/>
              <a:buFont typeface="Arial" panose="020B0604020202020204" pitchFamily="34" charset="0"/>
              <a:buNone/>
              <a:defRPr sz="2400" b="1" i="0" kern="1200" baseline="0">
                <a:solidFill>
                  <a:schemeClr val="tx1"/>
                </a:solidFill>
                <a:latin typeface="+mj-lt"/>
                <a:ea typeface="+mn-ea"/>
                <a:cs typeface="+mn-cs"/>
              </a:defRPr>
            </a:lvl1pPr>
            <a:lvl2pPr marL="685800" indent="-228600" algn="l" defTabSz="914400" rtl="0" eaLnBrk="1" latinLnBrk="0" hangingPunct="1">
              <a:lnSpc>
                <a:spcPct val="90000"/>
              </a:lnSpc>
              <a:spcBef>
                <a:spcPts val="500"/>
              </a:spcBef>
              <a:buClr>
                <a:schemeClr val="tx2"/>
              </a:buClr>
              <a:buSzPct val="75000"/>
              <a:buFont typeface="Verdana Pro Light" panose="020B030403050404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tx2"/>
              </a:buClr>
              <a:buSzPct val="75000"/>
              <a:buFont typeface="Wingdings" panose="05000000000000000000" pitchFamily="2" charset="2"/>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bg2"/>
              </a:buClr>
              <a:buSzPct val="75000"/>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6"/>
              </a:buClr>
              <a:buSzPct val="75000"/>
              <a:buFont typeface="Verdana Pro Light" panose="020B030403050404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zh-CN" altLang="en-US" dirty="0">
              <a:latin typeface="微软雅黑" panose="020B0503020204020204" charset="-122"/>
              <a:ea typeface="微软雅黑" panose="020B0503020204020204" charset="-122"/>
              <a:cs typeface="微软雅黑" panose="020B0503020204020204" charset="-122"/>
              <a:sym typeface="+mn-ea"/>
            </a:endParaRPr>
          </a:p>
        </p:txBody>
      </p:sp>
      <p:sp>
        <p:nvSpPr>
          <p:cNvPr id="10" name="内容占位符 3">
            <a:extLst>
              <a:ext uri="{FF2B5EF4-FFF2-40B4-BE49-F238E27FC236}">
                <a16:creationId xmlns:a16="http://schemas.microsoft.com/office/drawing/2014/main" id="{8369117B-4FC8-7AF1-70D9-73A1E8800949}"/>
              </a:ext>
            </a:extLst>
          </p:cNvPr>
          <p:cNvSpPr txBox="1"/>
          <p:nvPr/>
        </p:nvSpPr>
        <p:spPr>
          <a:xfrm>
            <a:off x="7636213" y="1206229"/>
            <a:ext cx="6221925" cy="6590343"/>
          </a:xfrm>
          <a:prstGeom prst="rect">
            <a:avLst/>
          </a:prstGeom>
          <a:noFill/>
        </p:spPr>
        <p:txBody>
          <a:bodyPr vert="horz" lIns="91440" tIns="45720" rIns="91440" bIns="45720" rtlCol="0"/>
          <a:lstStyle>
            <a:lvl1pPr marL="228600" indent="-228600" algn="l" defTabSz="913765" rtl="0" eaLnBrk="1" latinLnBrk="0" hangingPunct="1">
              <a:lnSpc>
                <a:spcPct val="90000"/>
              </a:lnSpc>
              <a:spcBef>
                <a:spcPts val="10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3765"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3765"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3765"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3765"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252095">
              <a:buFont typeface="+mj-lt"/>
              <a:buAutoNum type="arabicPeriod"/>
            </a:pPr>
            <a:r>
              <a:rPr lang="zh-CN" altLang="en-US" sz="1600" dirty="0">
                <a:latin typeface="微软雅黑" panose="020B0503020204020204" charset="-122"/>
                <a:ea typeface="微软雅黑" panose="020B0503020204020204" charset="-122"/>
              </a:rPr>
              <a:t>审批流：确认项目实际信息无需审批流</a:t>
            </a:r>
          </a:p>
          <a:p>
            <a:pPr marL="342900" indent="-252095">
              <a:buFont typeface="+mj-lt"/>
              <a:buAutoNum type="arabicPeriod"/>
            </a:pPr>
            <a:endParaRPr lang="en-US" altLang="zh-CN" sz="1600" dirty="0">
              <a:latin typeface="微软雅黑" panose="020B0503020204020204" charset="-122"/>
              <a:ea typeface="微软雅黑" panose="020B0503020204020204" charset="-122"/>
            </a:endParaRPr>
          </a:p>
          <a:p>
            <a:pPr marL="90805" indent="0">
              <a:buFont typeface="+mj-lt"/>
              <a:buNone/>
            </a:pPr>
            <a:r>
              <a:rPr lang="en-US" altLang="zh-CN" sz="1600" dirty="0">
                <a:latin typeface="微软雅黑" panose="020B0503020204020204" charset="-122"/>
                <a:ea typeface="微软雅黑" panose="020B0503020204020204" charset="-122"/>
              </a:rPr>
              <a:t>2. </a:t>
            </a:r>
            <a:r>
              <a:rPr lang="zh-CN" altLang="en-US" sz="1600" dirty="0">
                <a:latin typeface="微软雅黑" panose="020B0503020204020204" charset="-122"/>
                <a:ea typeface="微软雅黑" panose="020B0503020204020204" charset="-122"/>
              </a:rPr>
              <a:t>项目结束后，一直不做项目确认，不取消项目（尚未关会的话，第</a:t>
            </a:r>
            <a:r>
              <a:rPr lang="en-US" altLang="zh-CN" sz="1600" dirty="0">
                <a:latin typeface="微软雅黑" panose="020B0503020204020204" charset="-122"/>
                <a:ea typeface="微软雅黑" panose="020B0503020204020204" charset="-122"/>
              </a:rPr>
              <a:t>7</a:t>
            </a:r>
            <a:r>
              <a:rPr lang="zh-CN" altLang="en-US" sz="1600" dirty="0">
                <a:latin typeface="微软雅黑" panose="020B0503020204020204" charset="-122"/>
                <a:ea typeface="微软雅黑" panose="020B0503020204020204" charset="-122"/>
              </a:rPr>
              <a:t>天、</a:t>
            </a:r>
            <a:r>
              <a:rPr lang="en-US" altLang="zh-CN" sz="1600" dirty="0">
                <a:latin typeface="微软雅黑" panose="020B0503020204020204" charset="-122"/>
                <a:ea typeface="微软雅黑" panose="020B0503020204020204" charset="-122"/>
              </a:rPr>
              <a:t>30</a:t>
            </a:r>
            <a:r>
              <a:rPr lang="zh-CN" altLang="en-US" sz="1600" dirty="0">
                <a:latin typeface="微软雅黑" panose="020B0503020204020204" charset="-122"/>
                <a:ea typeface="微软雅黑" panose="020B0503020204020204" charset="-122"/>
              </a:rPr>
              <a:t>天给项目负责人推送相应邮件、企业微信提醒）</a:t>
            </a:r>
          </a:p>
          <a:p>
            <a:pPr marL="342900" indent="-252095">
              <a:buFont typeface="+mj-lt"/>
              <a:buAutoNum type="arabicPeriod"/>
            </a:pPr>
            <a:endParaRPr lang="en-US" altLang="zh-CN" sz="1600" dirty="0">
              <a:latin typeface="微软雅黑" panose="020B0503020204020204" charset="-122"/>
              <a:ea typeface="微软雅黑" panose="020B0503020204020204" charset="-122"/>
            </a:endParaRPr>
          </a:p>
          <a:p>
            <a:pPr marL="90805" indent="0">
              <a:buFont typeface="+mj-lt"/>
              <a:buNone/>
            </a:pPr>
            <a:r>
              <a:rPr lang="en-US" altLang="zh-CN" sz="1600" dirty="0">
                <a:latin typeface="微软雅黑" panose="020B0503020204020204" charset="-122"/>
                <a:ea typeface="微软雅黑" panose="020B0503020204020204" charset="-122"/>
              </a:rPr>
              <a:t>3. </a:t>
            </a:r>
            <a:r>
              <a:rPr lang="zh-CN" altLang="en-US" sz="1600" dirty="0">
                <a:latin typeface="微软雅黑" panose="020B0503020204020204" charset="-122"/>
                <a:ea typeface="微软雅黑" panose="020B0503020204020204" charset="-122"/>
              </a:rPr>
              <a:t>首次确认项目实际信息时，会自动带出审批通过的最新的对应字段信息，均可进行编辑</a:t>
            </a:r>
          </a:p>
          <a:p>
            <a:pPr marL="90805" indent="0">
              <a:buFont typeface="+mj-lt"/>
              <a:buNone/>
            </a:pPr>
            <a:endParaRPr lang="zh-CN" altLang="en-US" sz="1600" dirty="0">
              <a:latin typeface="微软雅黑" panose="020B0503020204020204" charset="-122"/>
              <a:ea typeface="微软雅黑" panose="020B0503020204020204" charset="-122"/>
            </a:endParaRPr>
          </a:p>
          <a:p>
            <a:pPr marL="90805" indent="0">
              <a:buFont typeface="+mj-lt"/>
              <a:buNone/>
            </a:pPr>
            <a:r>
              <a:rPr lang="en-US" altLang="zh-CN" sz="1600" dirty="0">
                <a:latin typeface="微软雅黑" panose="020B0503020204020204" charset="-122"/>
                <a:ea typeface="微软雅黑" panose="020B0503020204020204" charset="-122"/>
              </a:rPr>
              <a:t>4. </a:t>
            </a:r>
            <a:r>
              <a:rPr lang="zh-CN" altLang="en-US" sz="1600" dirty="0">
                <a:latin typeface="微软雅黑" panose="020B0503020204020204" charset="-122"/>
                <a:ea typeface="微软雅黑" panose="020B0503020204020204" charset="-122"/>
              </a:rPr>
              <a:t>确认项目已执行后，不可取消项目</a:t>
            </a:r>
          </a:p>
          <a:p>
            <a:pPr marL="342900" indent="-252095">
              <a:buFont typeface="+mj-lt"/>
              <a:buAutoNum type="arabicPeriod"/>
            </a:pPr>
            <a:endParaRPr lang="en-US" altLang="zh-CN" sz="1600" dirty="0">
              <a:latin typeface="微软雅黑" panose="020B0503020204020204" charset="-122"/>
              <a:ea typeface="微软雅黑" panose="020B0503020204020204" charset="-122"/>
            </a:endParaRPr>
          </a:p>
          <a:p>
            <a:pPr marL="90805" indent="0">
              <a:buFont typeface="+mj-lt"/>
              <a:buNone/>
            </a:pPr>
            <a:r>
              <a:rPr lang="en-US" altLang="zh-CN" sz="1600" dirty="0">
                <a:latin typeface="微软雅黑" panose="020B0503020204020204" charset="-122"/>
                <a:ea typeface="微软雅黑" panose="020B0503020204020204" charset="-122"/>
              </a:rPr>
              <a:t>5. </a:t>
            </a:r>
            <a:r>
              <a:rPr lang="zh-CN" altLang="en-US" sz="1600" dirty="0">
                <a:latin typeface="微软雅黑" panose="020B0503020204020204" charset="-122"/>
                <a:ea typeface="微软雅黑" panose="020B0503020204020204" charset="-122"/>
              </a:rPr>
              <a:t>确认项目已执行并提交项目实际信息后，在确认结算完成前可进行编辑，但无法编辑</a:t>
            </a:r>
            <a:r>
              <a:rPr lang="en-US" altLang="zh-CN" sz="1600" dirty="0">
                <a:latin typeface="微软雅黑" panose="020B0503020204020204" charset="-122"/>
                <a:ea typeface="微软雅黑" panose="020B0503020204020204" charset="-122"/>
              </a:rPr>
              <a:t>“</a:t>
            </a:r>
            <a:r>
              <a:rPr lang="zh-CN" altLang="en-US" sz="1600" dirty="0">
                <a:latin typeface="微软雅黑" panose="020B0503020204020204" charset="-122"/>
                <a:ea typeface="微软雅黑" panose="020B0503020204020204" charset="-122"/>
              </a:rPr>
              <a:t>项目是否已举办</a:t>
            </a:r>
            <a:r>
              <a:rPr lang="en-US" altLang="zh-CN" sz="1600" dirty="0">
                <a:latin typeface="微软雅黑" panose="020B0503020204020204" charset="-122"/>
                <a:ea typeface="微软雅黑" panose="020B0503020204020204" charset="-122"/>
              </a:rPr>
              <a:t>”</a:t>
            </a:r>
            <a:r>
              <a:rPr lang="zh-CN" altLang="en-US" sz="1600" dirty="0">
                <a:latin typeface="微软雅黑" panose="020B0503020204020204" charset="-122"/>
                <a:ea typeface="微软雅黑" panose="020B0503020204020204" charset="-122"/>
              </a:rPr>
              <a:t>字段（默认为是），其他字段都可进行编辑，提交后更新提交时间</a:t>
            </a:r>
          </a:p>
          <a:p>
            <a:pPr marL="342900" indent="-252095">
              <a:buFont typeface="+mj-lt"/>
              <a:buAutoNum type="arabicPeriod"/>
            </a:pPr>
            <a:endParaRPr lang="en-US" altLang="zh-CN" sz="1600" dirty="0">
              <a:latin typeface="微软雅黑" panose="020B0503020204020204" charset="-122"/>
              <a:ea typeface="微软雅黑" panose="020B0503020204020204" charset="-122"/>
            </a:endParaRPr>
          </a:p>
          <a:p>
            <a:pPr marL="90805" indent="0">
              <a:buFont typeface="+mj-lt"/>
              <a:buNone/>
            </a:pPr>
            <a:r>
              <a:rPr lang="en-US" altLang="zh-CN" sz="1600" dirty="0">
                <a:latin typeface="微软雅黑" panose="020B0503020204020204" charset="-122"/>
                <a:ea typeface="微软雅黑" panose="020B0503020204020204" charset="-122"/>
              </a:rPr>
              <a:t>6. </a:t>
            </a:r>
            <a:r>
              <a:rPr lang="zh-CN" altLang="en-US" sz="1600" dirty="0">
                <a:latin typeface="微软雅黑" panose="020B0503020204020204" charset="-122"/>
                <a:ea typeface="微软雅黑" panose="020B0503020204020204" charset="-122"/>
              </a:rPr>
              <a:t>确认项目未执行，则取消项目，不可进行再次编辑</a:t>
            </a:r>
          </a:p>
          <a:p>
            <a:pPr marL="90805" indent="0">
              <a:lnSpc>
                <a:spcPct val="110000"/>
              </a:lnSpc>
              <a:buFont typeface="+mj-lt"/>
              <a:buNone/>
            </a:pPr>
            <a:endParaRPr lang="zh-CN" altLang="en-US" sz="1600" dirty="0">
              <a:latin typeface="微软雅黑" panose="020B0503020204020204" charset="-122"/>
              <a:ea typeface="微软雅黑" panose="020B0503020204020204" charset="-122"/>
              <a:cs typeface="微软雅黑" panose="020B0503020204020204" charset="-122"/>
            </a:endParaRPr>
          </a:p>
        </p:txBody>
      </p:sp>
      <p:pic>
        <p:nvPicPr>
          <p:cNvPr id="5" name="图片 4" descr="图形用户界面, 应用程序&#10;&#10;AI 生成的内容可能不正确。">
            <a:extLst>
              <a:ext uri="{FF2B5EF4-FFF2-40B4-BE49-F238E27FC236}">
                <a16:creationId xmlns:a16="http://schemas.microsoft.com/office/drawing/2014/main" id="{F1E1045B-D799-55E4-E5A5-BF46126CD1AF}"/>
              </a:ext>
            </a:extLst>
          </p:cNvPr>
          <p:cNvPicPr>
            <a:picLocks noChangeAspect="1"/>
          </p:cNvPicPr>
          <p:nvPr/>
        </p:nvPicPr>
        <p:blipFill>
          <a:blip r:embed="rId2"/>
          <a:stretch>
            <a:fillRect/>
          </a:stretch>
        </p:blipFill>
        <p:spPr>
          <a:xfrm>
            <a:off x="3902501" y="915311"/>
            <a:ext cx="3149673" cy="6480000"/>
          </a:xfrm>
          <a:prstGeom prst="rect">
            <a:avLst/>
          </a:prstGeom>
          <a:ln>
            <a:solidFill>
              <a:schemeClr val="bg1">
                <a:lumMod val="95000"/>
              </a:schemeClr>
            </a:solidFill>
          </a:ln>
        </p:spPr>
      </p:pic>
      <p:pic>
        <p:nvPicPr>
          <p:cNvPr id="8" name="图片 7" descr="图形用户界面, 应用程序&#10;&#10;AI 生成的内容可能不正确。">
            <a:extLst>
              <a:ext uri="{FF2B5EF4-FFF2-40B4-BE49-F238E27FC236}">
                <a16:creationId xmlns:a16="http://schemas.microsoft.com/office/drawing/2014/main" id="{92CEE3DE-1029-9D43-B590-997C0F6B6110}"/>
              </a:ext>
            </a:extLst>
          </p:cNvPr>
          <p:cNvPicPr>
            <a:picLocks noChangeAspect="1"/>
          </p:cNvPicPr>
          <p:nvPr/>
        </p:nvPicPr>
        <p:blipFill>
          <a:blip r:embed="rId3"/>
          <a:stretch>
            <a:fillRect/>
          </a:stretch>
        </p:blipFill>
        <p:spPr>
          <a:xfrm>
            <a:off x="564945" y="915311"/>
            <a:ext cx="3149673" cy="6480000"/>
          </a:xfrm>
          <a:prstGeom prst="rect">
            <a:avLst/>
          </a:prstGeom>
          <a:ln>
            <a:solidFill>
              <a:schemeClr val="bg1">
                <a:lumMod val="95000"/>
              </a:schemeClr>
            </a:solidFill>
          </a:ln>
        </p:spPr>
      </p:pic>
    </p:spTree>
    <p:extLst>
      <p:ext uri="{BB962C8B-B14F-4D97-AF65-F5344CB8AC3E}">
        <p14:creationId xmlns:p14="http://schemas.microsoft.com/office/powerpoint/2010/main" val="370260487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8F444B-29C6-63CD-5249-C7B10D087F17}"/>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9607C325-CC68-4515-F369-6E7FFDC21A87}"/>
              </a:ext>
            </a:extLst>
          </p:cNvPr>
          <p:cNvSpPr>
            <a:spLocks noGrp="1"/>
          </p:cNvSpPr>
          <p:nvPr>
            <p:ph type="title"/>
          </p:nvPr>
        </p:nvSpPr>
        <p:spPr/>
        <p:txBody>
          <a:bodyPr/>
          <a:lstStyle/>
          <a:p>
            <a:r>
              <a:rPr lang="en-US" altLang="zh-CN" dirty="0">
                <a:latin typeface="微软雅黑" panose="020B0503020204020204" charset="-122"/>
                <a:ea typeface="微软雅黑" panose="020B0503020204020204" charset="-122"/>
                <a:cs typeface="微软雅黑" panose="020B0503020204020204" charset="-122"/>
                <a:sym typeface="+mn-ea"/>
              </a:rPr>
              <a:t>3.3 </a:t>
            </a:r>
            <a:r>
              <a:rPr lang="zh-CN" altLang="en-US" dirty="0">
                <a:latin typeface="微软雅黑" panose="020B0503020204020204" charset="-122"/>
                <a:ea typeface="微软雅黑" panose="020B0503020204020204" charset="-122"/>
                <a:cs typeface="微软雅黑" panose="020B0503020204020204" charset="-122"/>
                <a:sym typeface="+mn-ea"/>
              </a:rPr>
              <a:t>项目结项</a:t>
            </a:r>
            <a:r>
              <a:rPr lang="en-US" altLang="zh-CN" dirty="0">
                <a:latin typeface="微软雅黑" panose="020B0503020204020204" charset="-122"/>
                <a:ea typeface="微软雅黑" panose="020B0503020204020204" charset="-122"/>
                <a:cs typeface="微软雅黑" panose="020B0503020204020204" charset="-122"/>
                <a:sym typeface="+mn-ea"/>
              </a:rPr>
              <a:t>(</a:t>
            </a:r>
            <a:r>
              <a:rPr lang="zh-CN" altLang="en-US" dirty="0">
                <a:latin typeface="微软雅黑" panose="020B0503020204020204" charset="-122"/>
                <a:ea typeface="微软雅黑" panose="020B0503020204020204" charset="-122"/>
                <a:cs typeface="微软雅黑" panose="020B0503020204020204" charset="-122"/>
                <a:sym typeface="+mn-ea"/>
              </a:rPr>
              <a:t>非系列会</a:t>
            </a:r>
            <a:r>
              <a:rPr lang="en-US" altLang="zh-CN" dirty="0">
                <a:latin typeface="微软雅黑" panose="020B0503020204020204" charset="-122"/>
                <a:ea typeface="微软雅黑" panose="020B0503020204020204" charset="-122"/>
                <a:cs typeface="微软雅黑" panose="020B0503020204020204" charset="-122"/>
                <a:sym typeface="+mn-ea"/>
              </a:rPr>
              <a:t>)- </a:t>
            </a:r>
            <a:r>
              <a:rPr lang="zh-CN" altLang="en-US" dirty="0">
                <a:latin typeface="微软雅黑" panose="020B0503020204020204" charset="-122"/>
                <a:ea typeface="微软雅黑" panose="020B0503020204020204" charset="-122"/>
                <a:cs typeface="微软雅黑" panose="020B0503020204020204" charset="-122"/>
                <a:sym typeface="+mn-ea"/>
              </a:rPr>
              <a:t>费用确认</a:t>
            </a:r>
          </a:p>
        </p:txBody>
      </p:sp>
      <p:sp>
        <p:nvSpPr>
          <p:cNvPr id="6" name="文本占位符 1">
            <a:extLst>
              <a:ext uri="{FF2B5EF4-FFF2-40B4-BE49-F238E27FC236}">
                <a16:creationId xmlns:a16="http://schemas.microsoft.com/office/drawing/2014/main" id="{5A69C80D-62D0-2320-D5B5-3BEFB75BB473}"/>
              </a:ext>
            </a:extLst>
          </p:cNvPr>
          <p:cNvSpPr>
            <a:spLocks noGrp="1"/>
          </p:cNvSpPr>
          <p:nvPr/>
        </p:nvSpPr>
        <p:spPr>
          <a:xfrm>
            <a:off x="752828" y="836156"/>
            <a:ext cx="10659710" cy="461665"/>
          </a:xfrm>
          <a:prstGeom prst="rect">
            <a:avLst/>
          </a:prstGeom>
        </p:spPr>
        <p:txBody>
          <a:bodyPr vert="horz" lIns="91440" tIns="45720" rIns="91440" bIns="45720" rtlCol="0">
            <a:normAutofit fontScale="97500"/>
          </a:bodyPr>
          <a:lstStyle>
            <a:lvl1pPr marL="0" indent="0" algn="l" defTabSz="914400" rtl="0" eaLnBrk="1" latinLnBrk="0" hangingPunct="1">
              <a:lnSpc>
                <a:spcPct val="90000"/>
              </a:lnSpc>
              <a:spcBef>
                <a:spcPts val="1000"/>
              </a:spcBef>
              <a:buClr>
                <a:schemeClr val="tx2"/>
              </a:buClr>
              <a:buSzPct val="75000"/>
              <a:buFont typeface="Arial" panose="020B0604020202020204" pitchFamily="34" charset="0"/>
              <a:buNone/>
              <a:defRPr sz="2400" b="1" i="0" kern="1200" baseline="0">
                <a:solidFill>
                  <a:schemeClr val="tx1"/>
                </a:solidFill>
                <a:latin typeface="+mj-lt"/>
                <a:ea typeface="+mn-ea"/>
                <a:cs typeface="+mn-cs"/>
              </a:defRPr>
            </a:lvl1pPr>
            <a:lvl2pPr marL="685800" indent="-228600" algn="l" defTabSz="914400" rtl="0" eaLnBrk="1" latinLnBrk="0" hangingPunct="1">
              <a:lnSpc>
                <a:spcPct val="90000"/>
              </a:lnSpc>
              <a:spcBef>
                <a:spcPts val="500"/>
              </a:spcBef>
              <a:buClr>
                <a:schemeClr val="tx2"/>
              </a:buClr>
              <a:buSzPct val="75000"/>
              <a:buFont typeface="Verdana Pro Light" panose="020B030403050404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tx2"/>
              </a:buClr>
              <a:buSzPct val="75000"/>
              <a:buFont typeface="Wingdings" panose="05000000000000000000" pitchFamily="2" charset="2"/>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bg2"/>
              </a:buClr>
              <a:buSzPct val="75000"/>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6"/>
              </a:buClr>
              <a:buSzPct val="75000"/>
              <a:buFont typeface="Verdana Pro Light" panose="020B030403050404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zh-CN" altLang="en-US" dirty="0">
              <a:latin typeface="微软雅黑" panose="020B0503020204020204" charset="-122"/>
              <a:ea typeface="微软雅黑" panose="020B0503020204020204" charset="-122"/>
              <a:cs typeface="微软雅黑" panose="020B0503020204020204" charset="-122"/>
              <a:sym typeface="+mn-ea"/>
            </a:endParaRPr>
          </a:p>
        </p:txBody>
      </p:sp>
      <p:sp>
        <p:nvSpPr>
          <p:cNvPr id="10" name="内容占位符 3">
            <a:extLst>
              <a:ext uri="{FF2B5EF4-FFF2-40B4-BE49-F238E27FC236}">
                <a16:creationId xmlns:a16="http://schemas.microsoft.com/office/drawing/2014/main" id="{64C6C9E4-5AEE-51F1-5AC2-1822E2C44B94}"/>
              </a:ext>
            </a:extLst>
          </p:cNvPr>
          <p:cNvSpPr txBox="1"/>
          <p:nvPr/>
        </p:nvSpPr>
        <p:spPr>
          <a:xfrm>
            <a:off x="10573966" y="1449421"/>
            <a:ext cx="3284172" cy="6347151"/>
          </a:xfrm>
          <a:prstGeom prst="rect">
            <a:avLst/>
          </a:prstGeom>
          <a:noFill/>
        </p:spPr>
        <p:txBody>
          <a:bodyPr vert="horz" lIns="91440" tIns="45720" rIns="91440" bIns="45720" rtlCol="0"/>
          <a:lstStyle>
            <a:lvl1pPr marL="228600" indent="-228600" algn="l" defTabSz="913765" rtl="0" eaLnBrk="1" latinLnBrk="0" hangingPunct="1">
              <a:lnSpc>
                <a:spcPct val="90000"/>
              </a:lnSpc>
              <a:spcBef>
                <a:spcPts val="10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3765"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3765"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3765"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3765"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252095">
              <a:buFont typeface="+mj-lt"/>
              <a:buAutoNum type="arabicPeriod"/>
            </a:pPr>
            <a:r>
              <a:rPr lang="en-US" altLang="zh-CN" sz="1600" dirty="0">
                <a:latin typeface="微软雅黑" panose="020B0503020204020204" charset="-122"/>
                <a:ea typeface="微软雅黑" panose="020B0503020204020204" charset="-122"/>
              </a:rPr>
              <a:t> </a:t>
            </a:r>
            <a:r>
              <a:rPr lang="zh-CN" altLang="en-US" sz="1600" dirty="0">
                <a:latin typeface="微软雅黑" panose="020B0503020204020204" charset="-122"/>
                <a:ea typeface="微软雅黑" panose="020B0503020204020204" charset="-122"/>
              </a:rPr>
              <a:t>审批流：费用确认无需审批流</a:t>
            </a:r>
            <a:endParaRPr lang="en-US" altLang="zh-CN" sz="1600" dirty="0">
              <a:latin typeface="微软雅黑" panose="020B0503020204020204" charset="-122"/>
              <a:ea typeface="微软雅黑" panose="020B0503020204020204" charset="-122"/>
            </a:endParaRPr>
          </a:p>
          <a:p>
            <a:pPr marL="342900" indent="-252095">
              <a:buFont typeface="+mj-lt"/>
              <a:buAutoNum type="arabicPeriod"/>
            </a:pPr>
            <a:r>
              <a:rPr lang="zh-CN" altLang="en-US" sz="1600" dirty="0">
                <a:latin typeface="微软雅黑" panose="020B0503020204020204" charset="-122"/>
                <a:ea typeface="微软雅黑" panose="020B0503020204020204" charset="-122"/>
              </a:rPr>
              <a:t>首次确认费用信息时，会自动带出审批通过的最新的费用和成本分摊信息，费用部分可编辑、添加、删除等，成本分摊部分不可编辑</a:t>
            </a:r>
            <a:endParaRPr lang="en-US" altLang="zh-CN" sz="1600" dirty="0">
              <a:latin typeface="微软雅黑" panose="020B0503020204020204" charset="-122"/>
              <a:ea typeface="微软雅黑" panose="020B0503020204020204" charset="-122"/>
            </a:endParaRPr>
          </a:p>
          <a:p>
            <a:pPr marL="342900" indent="-252095">
              <a:buFont typeface="+mj-lt"/>
              <a:buAutoNum type="arabicPeriod"/>
            </a:pPr>
            <a:r>
              <a:rPr lang="zh-CN" altLang="en-US" sz="1600" dirty="0">
                <a:latin typeface="微软雅黑" panose="020B0503020204020204" charset="-122"/>
                <a:ea typeface="微软雅黑" panose="020B0503020204020204" charset="-122"/>
              </a:rPr>
              <a:t>费用管控逻辑同申请阶段的逻辑（且允许项目总金额为</a:t>
            </a:r>
            <a:r>
              <a:rPr lang="en-US" altLang="zh-CN" sz="1600" dirty="0">
                <a:latin typeface="微软雅黑" panose="020B0503020204020204" charset="-122"/>
                <a:ea typeface="微软雅黑" panose="020B0503020204020204" charset="-122"/>
              </a:rPr>
              <a:t>0</a:t>
            </a:r>
            <a:r>
              <a:rPr lang="zh-CN" altLang="en-US" sz="1600" dirty="0">
                <a:latin typeface="微软雅黑" panose="020B0503020204020204" charset="-122"/>
                <a:ea typeface="微软雅黑" panose="020B0503020204020204" charset="-122"/>
              </a:rPr>
              <a:t>）</a:t>
            </a:r>
            <a:endParaRPr lang="en-US" altLang="zh-CN" sz="1600" dirty="0">
              <a:latin typeface="微软雅黑" panose="020B0503020204020204" charset="-122"/>
              <a:ea typeface="微软雅黑" panose="020B0503020204020204" charset="-122"/>
            </a:endParaRPr>
          </a:p>
          <a:p>
            <a:pPr marL="342900" indent="-252095">
              <a:buFont typeface="+mj-lt"/>
              <a:buAutoNum type="arabicPeriod"/>
            </a:pPr>
            <a:r>
              <a:rPr lang="zh-CN" altLang="en-US" sz="1600" dirty="0">
                <a:latin typeface="微软雅黑" panose="020B0503020204020204" charset="-122"/>
                <a:ea typeface="微软雅黑" panose="020B0503020204020204" charset="-122"/>
              </a:rPr>
              <a:t>成本分摊不可编辑，分摊比例固定不变（即审批通过的最新成本分摊比例），分摊金额会根据项目总金额按这个固定比例进行自动分摊调整</a:t>
            </a:r>
            <a:endParaRPr lang="en-US" altLang="zh-CN" sz="1600" dirty="0">
              <a:latin typeface="微软雅黑" panose="020B0503020204020204" charset="-122"/>
              <a:ea typeface="微软雅黑" panose="020B0503020204020204" charset="-122"/>
            </a:endParaRPr>
          </a:p>
          <a:p>
            <a:pPr marL="342900" indent="-252095">
              <a:buFont typeface="+mj-lt"/>
              <a:buAutoNum type="arabicPeriod"/>
            </a:pPr>
            <a:r>
              <a:rPr lang="en-US" altLang="zh-CN" sz="1600" dirty="0">
                <a:latin typeface="微软雅黑" panose="020B0503020204020204" charset="-122"/>
                <a:ea typeface="微软雅黑" panose="020B0503020204020204" charset="-122"/>
              </a:rPr>
              <a:t> </a:t>
            </a:r>
            <a:r>
              <a:rPr lang="zh-CN" altLang="en-US" sz="1600" dirty="0">
                <a:latin typeface="微软雅黑" panose="020B0503020204020204" charset="-122"/>
                <a:ea typeface="微软雅黑" panose="020B0503020204020204" charset="-122"/>
              </a:rPr>
              <a:t>确认费用信息并提交后，在确认结算完成前可进行不限次数</a:t>
            </a:r>
            <a:r>
              <a:rPr lang="en-US" altLang="zh-CN" sz="1600" dirty="0">
                <a:latin typeface="微软雅黑" panose="020B0503020204020204" charset="-122"/>
                <a:ea typeface="微软雅黑" panose="020B0503020204020204" charset="-122"/>
              </a:rPr>
              <a:t>. </a:t>
            </a:r>
            <a:r>
              <a:rPr lang="zh-CN" altLang="en-US" sz="1600" dirty="0">
                <a:latin typeface="微软雅黑" panose="020B0503020204020204" charset="-122"/>
                <a:ea typeface="微软雅黑" panose="020B0503020204020204" charset="-122"/>
              </a:rPr>
              <a:t>不限时效性的编辑，可编辑字段同首次确认，而且也需要校验字段逻辑（例如费用管控等），提交后更新提交时间</a:t>
            </a:r>
          </a:p>
          <a:p>
            <a:pPr marL="90805" indent="0">
              <a:lnSpc>
                <a:spcPct val="110000"/>
              </a:lnSpc>
              <a:buFont typeface="+mj-lt"/>
              <a:buNone/>
            </a:pPr>
            <a:endParaRPr lang="zh-CN" altLang="en-US" sz="1600" dirty="0">
              <a:latin typeface="微软雅黑" panose="020B0503020204020204" charset="-122"/>
              <a:ea typeface="微软雅黑" panose="020B0503020204020204" charset="-122"/>
              <a:cs typeface="微软雅黑" panose="020B0503020204020204" charset="-122"/>
            </a:endParaRPr>
          </a:p>
        </p:txBody>
      </p:sp>
      <p:pic>
        <p:nvPicPr>
          <p:cNvPr id="3" name="图片 2">
            <a:extLst>
              <a:ext uri="{FF2B5EF4-FFF2-40B4-BE49-F238E27FC236}">
                <a16:creationId xmlns:a16="http://schemas.microsoft.com/office/drawing/2014/main" id="{0B76694A-2D94-04E7-517B-A9591EB3E2E4}"/>
              </a:ext>
            </a:extLst>
          </p:cNvPr>
          <p:cNvPicPr/>
          <p:nvPr/>
        </p:nvPicPr>
        <p:blipFill>
          <a:blip r:embed="rId2"/>
          <a:stretch>
            <a:fillRect/>
          </a:stretch>
        </p:blipFill>
        <p:spPr>
          <a:xfrm>
            <a:off x="564945" y="1060275"/>
            <a:ext cx="3139200" cy="6480000"/>
          </a:xfrm>
          <a:prstGeom prst="rect">
            <a:avLst/>
          </a:prstGeom>
          <a:ln>
            <a:solidFill>
              <a:schemeClr val="bg1">
                <a:lumMod val="95000"/>
              </a:schemeClr>
            </a:solidFill>
          </a:ln>
        </p:spPr>
      </p:pic>
      <p:pic>
        <p:nvPicPr>
          <p:cNvPr id="4" name="图片 3">
            <a:extLst>
              <a:ext uri="{FF2B5EF4-FFF2-40B4-BE49-F238E27FC236}">
                <a16:creationId xmlns:a16="http://schemas.microsoft.com/office/drawing/2014/main" id="{209B7FC2-D5DE-862A-C621-766A0CB953FE}"/>
              </a:ext>
            </a:extLst>
          </p:cNvPr>
          <p:cNvPicPr/>
          <p:nvPr/>
        </p:nvPicPr>
        <p:blipFill>
          <a:blip r:embed="rId3"/>
          <a:stretch>
            <a:fillRect/>
          </a:stretch>
        </p:blipFill>
        <p:spPr>
          <a:xfrm>
            <a:off x="3872660" y="1060275"/>
            <a:ext cx="3139200" cy="6480000"/>
          </a:xfrm>
          <a:prstGeom prst="rect">
            <a:avLst/>
          </a:prstGeom>
          <a:ln>
            <a:solidFill>
              <a:schemeClr val="bg1">
                <a:lumMod val="95000"/>
              </a:schemeClr>
            </a:solidFill>
          </a:ln>
        </p:spPr>
      </p:pic>
      <p:pic>
        <p:nvPicPr>
          <p:cNvPr id="7" name="图片 6">
            <a:extLst>
              <a:ext uri="{FF2B5EF4-FFF2-40B4-BE49-F238E27FC236}">
                <a16:creationId xmlns:a16="http://schemas.microsoft.com/office/drawing/2014/main" id="{12272C16-F228-63D5-D9CE-F480F1DFFB02}"/>
              </a:ext>
            </a:extLst>
          </p:cNvPr>
          <p:cNvPicPr/>
          <p:nvPr/>
        </p:nvPicPr>
        <p:blipFill>
          <a:blip r:embed="rId4"/>
          <a:stretch>
            <a:fillRect/>
          </a:stretch>
        </p:blipFill>
        <p:spPr>
          <a:xfrm>
            <a:off x="7180375" y="1060275"/>
            <a:ext cx="3138805" cy="6480000"/>
          </a:xfrm>
          <a:prstGeom prst="rect">
            <a:avLst/>
          </a:prstGeom>
          <a:ln>
            <a:solidFill>
              <a:schemeClr val="bg1">
                <a:lumMod val="95000"/>
              </a:schemeClr>
            </a:solidFill>
          </a:ln>
        </p:spPr>
      </p:pic>
    </p:spTree>
    <p:extLst>
      <p:ext uri="{BB962C8B-B14F-4D97-AF65-F5344CB8AC3E}">
        <p14:creationId xmlns:p14="http://schemas.microsoft.com/office/powerpoint/2010/main" val="149445279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13535" y="382863"/>
            <a:ext cx="13500511" cy="369332"/>
          </a:xfrm>
        </p:spPr>
        <p:txBody>
          <a:bodyPr/>
          <a:lstStyle/>
          <a:p>
            <a:r>
              <a:rPr lang="en-US" altLang="zh-CN">
                <a:latin typeface="微软雅黑" panose="020B0503020204020204" charset="-122"/>
                <a:ea typeface="微软雅黑" panose="020B0503020204020204" charset="-122"/>
                <a:cs typeface="微软雅黑" panose="020B0503020204020204" charset="-122"/>
                <a:sym typeface="+mn-ea"/>
              </a:rPr>
              <a:t>3.3 </a:t>
            </a:r>
            <a:r>
              <a:rPr lang="zh-CN" altLang="en-US">
                <a:latin typeface="微软雅黑" panose="020B0503020204020204" charset="-122"/>
                <a:ea typeface="微软雅黑" panose="020B0503020204020204" charset="-122"/>
                <a:cs typeface="微软雅黑" panose="020B0503020204020204" charset="-122"/>
                <a:sym typeface="+mn-ea"/>
              </a:rPr>
              <a:t>项目结项</a:t>
            </a:r>
            <a:r>
              <a:rPr lang="en-US" altLang="zh-CN">
                <a:latin typeface="微软雅黑" panose="020B0503020204020204" charset="-122"/>
                <a:ea typeface="微软雅黑" panose="020B0503020204020204" charset="-122"/>
                <a:cs typeface="微软雅黑" panose="020B0503020204020204" charset="-122"/>
                <a:sym typeface="+mn-ea"/>
              </a:rPr>
              <a:t>(</a:t>
            </a:r>
            <a:r>
              <a:rPr lang="zh-CN" altLang="en-US">
                <a:latin typeface="微软雅黑" panose="020B0503020204020204" charset="-122"/>
                <a:ea typeface="微软雅黑" panose="020B0503020204020204" charset="-122"/>
                <a:cs typeface="微软雅黑" panose="020B0503020204020204" charset="-122"/>
                <a:sym typeface="+mn-ea"/>
              </a:rPr>
              <a:t>非系列会</a:t>
            </a:r>
            <a:r>
              <a:rPr lang="en-US" altLang="zh-CN">
                <a:latin typeface="微软雅黑" panose="020B0503020204020204" charset="-122"/>
                <a:ea typeface="微软雅黑" panose="020B0503020204020204" charset="-122"/>
                <a:cs typeface="微软雅黑" panose="020B0503020204020204" charset="-122"/>
                <a:sym typeface="+mn-ea"/>
              </a:rPr>
              <a:t>) -</a:t>
            </a:r>
            <a:r>
              <a:rPr lang="zh-CN" altLang="en-US">
                <a:latin typeface="微软雅黑" panose="020B0503020204020204" charset="-122"/>
                <a:ea typeface="微软雅黑" panose="020B0503020204020204" charset="-122"/>
                <a:cs typeface="微软雅黑" panose="020B0503020204020204" charset="-122"/>
                <a:sym typeface="+mn-ea"/>
              </a:rPr>
              <a:t>项目结项</a:t>
            </a:r>
          </a:p>
        </p:txBody>
      </p:sp>
      <p:sp>
        <p:nvSpPr>
          <p:cNvPr id="3" name="灯片编号占位符 2"/>
          <p:cNvSpPr>
            <a:spLocks noGrp="1"/>
          </p:cNvSpPr>
          <p:nvPr>
            <p:ph type="sldNum" sz="quarter" idx="7"/>
          </p:nvPr>
        </p:nvSpPr>
        <p:spPr/>
        <p:txBody>
          <a:bodyPr/>
          <a:lstStyle/>
          <a:p>
            <a:pPr marL="25400">
              <a:lnSpc>
                <a:spcPts val="1240"/>
              </a:lnSpc>
            </a:pPr>
            <a:fld id="{81D60167-4931-47E6-BA6A-407CBD079E47}" type="slidenum">
              <a:rPr dirty="0"/>
              <a:t>97</a:t>
            </a:fld>
            <a:endParaRPr dirty="0"/>
          </a:p>
        </p:txBody>
      </p:sp>
      <p:sp>
        <p:nvSpPr>
          <p:cNvPr id="6" name="文本框 5"/>
          <p:cNvSpPr txBox="1"/>
          <p:nvPr/>
        </p:nvSpPr>
        <p:spPr>
          <a:xfrm>
            <a:off x="605155" y="3825240"/>
            <a:ext cx="8379460" cy="2973705"/>
          </a:xfrm>
          <a:prstGeom prst="rect">
            <a:avLst/>
          </a:prstGeom>
          <a:noFill/>
        </p:spPr>
        <p:txBody>
          <a:bodyPr wrap="square" rtlCol="0" anchor="t">
            <a:noAutofit/>
          </a:bodyPr>
          <a:lstStyle/>
          <a:p>
            <a:pPr marL="342900" indent="-252095">
              <a:buFont typeface="+mj-lt"/>
              <a:buAutoNum type="arabicPeriod"/>
            </a:pPr>
            <a:r>
              <a:rPr lang="zh-CN" altLang="en-US" sz="1600" dirty="0">
                <a:latin typeface="微软雅黑" panose="020B0503020204020204" charset="-122"/>
                <a:ea typeface="微软雅黑" panose="020B0503020204020204" charset="-122"/>
              </a:rPr>
              <a:t>当确认项目实际信息</a:t>
            </a:r>
            <a:r>
              <a:rPr lang="en-US" altLang="zh-CN" sz="1600" dirty="0">
                <a:latin typeface="微软雅黑" panose="020B0503020204020204" charset="-122"/>
                <a:ea typeface="微软雅黑" panose="020B0503020204020204" charset="-122"/>
              </a:rPr>
              <a:t>. </a:t>
            </a:r>
            <a:r>
              <a:rPr lang="zh-CN" altLang="en-US" sz="1600" dirty="0">
                <a:latin typeface="微软雅黑" panose="020B0503020204020204" charset="-122"/>
                <a:ea typeface="微软雅黑" panose="020B0503020204020204" charset="-122"/>
              </a:rPr>
              <a:t>费用确认全部完成时，可确认结项</a:t>
            </a:r>
          </a:p>
          <a:p>
            <a:pPr marL="342900" indent="-252095">
              <a:buFont typeface="+mj-lt"/>
              <a:buAutoNum type="arabicPeriod"/>
            </a:pPr>
            <a:endParaRPr lang="en-US" altLang="zh-CN" sz="1600" dirty="0">
              <a:latin typeface="微软雅黑" panose="020B0503020204020204" charset="-122"/>
              <a:ea typeface="微软雅黑" panose="020B0503020204020204" charset="-122"/>
            </a:endParaRPr>
          </a:p>
          <a:p>
            <a:pPr marL="342900" indent="-252095">
              <a:buFont typeface="+mj-lt"/>
              <a:buAutoNum type="arabicPeriod"/>
            </a:pPr>
            <a:r>
              <a:rPr lang="zh-CN" altLang="en-US" sz="1600" dirty="0">
                <a:latin typeface="微软雅黑" panose="020B0503020204020204" charset="-122"/>
                <a:ea typeface="微软雅黑" panose="020B0503020204020204" charset="-122"/>
              </a:rPr>
              <a:t>当项目存在未确认的信息时，点击</a:t>
            </a:r>
            <a:r>
              <a:rPr lang="en-US" altLang="zh-CN" sz="1600" dirty="0">
                <a:latin typeface="微软雅黑" panose="020B0503020204020204" charset="-122"/>
                <a:ea typeface="微软雅黑" panose="020B0503020204020204" charset="-122"/>
              </a:rPr>
              <a:t>“</a:t>
            </a:r>
            <a:r>
              <a:rPr lang="zh-CN" altLang="en-US" sz="1600" dirty="0">
                <a:latin typeface="微软雅黑" panose="020B0503020204020204" charset="-122"/>
                <a:ea typeface="微软雅黑" panose="020B0503020204020204" charset="-122"/>
              </a:rPr>
              <a:t>确认结项完成</a:t>
            </a:r>
            <a:r>
              <a:rPr lang="en-US" altLang="zh-CN" sz="1600" dirty="0">
                <a:latin typeface="微软雅黑" panose="020B0503020204020204" charset="-122"/>
                <a:ea typeface="微软雅黑" panose="020B0503020204020204" charset="-122"/>
              </a:rPr>
              <a:t>”</a:t>
            </a:r>
            <a:r>
              <a:rPr lang="zh-CN" altLang="en-US" sz="1600" dirty="0">
                <a:latin typeface="微软雅黑" panose="020B0503020204020204" charset="-122"/>
                <a:ea typeface="微软雅黑" panose="020B0503020204020204" charset="-122"/>
              </a:rPr>
              <a:t>系统将提示</a:t>
            </a:r>
            <a:r>
              <a:rPr lang="en-US" altLang="zh-CN" sz="1600" dirty="0">
                <a:latin typeface="微软雅黑" panose="020B0503020204020204" charset="-122"/>
                <a:ea typeface="微软雅黑" panose="020B0503020204020204" charset="-122"/>
              </a:rPr>
              <a:t>“</a:t>
            </a:r>
            <a:r>
              <a:rPr lang="zh-CN" altLang="en-US" sz="1600" dirty="0">
                <a:latin typeface="微软雅黑" panose="020B0503020204020204" charset="-122"/>
                <a:ea typeface="微软雅黑" panose="020B0503020204020204" charset="-122"/>
              </a:rPr>
              <a:t>当前项目存在未确认的信息，请在信息确认完成后再进行操作！</a:t>
            </a:r>
            <a:r>
              <a:rPr lang="en-US" altLang="zh-CN" sz="1600" dirty="0">
                <a:latin typeface="微软雅黑" panose="020B0503020204020204" charset="-122"/>
                <a:ea typeface="微软雅黑" panose="020B0503020204020204" charset="-122"/>
              </a:rPr>
              <a:t>”</a:t>
            </a:r>
            <a:r>
              <a:rPr lang="zh-CN" altLang="en-US" sz="1600" dirty="0">
                <a:latin typeface="微软雅黑" panose="020B0503020204020204" charset="-122"/>
                <a:ea typeface="微软雅黑" panose="020B0503020204020204" charset="-122"/>
              </a:rPr>
              <a:t>。</a:t>
            </a:r>
          </a:p>
          <a:p>
            <a:pPr marL="342900" indent="-252095">
              <a:buFont typeface="+mj-lt"/>
              <a:buAutoNum type="arabicPeriod"/>
            </a:pPr>
            <a:endParaRPr lang="en-US" altLang="zh-CN" sz="1600" dirty="0">
              <a:latin typeface="微软雅黑" panose="020B0503020204020204" charset="-122"/>
              <a:ea typeface="微软雅黑" panose="020B0503020204020204" charset="-122"/>
            </a:endParaRPr>
          </a:p>
          <a:p>
            <a:pPr marL="342900" indent="-252095">
              <a:buFont typeface="+mj-lt"/>
              <a:buAutoNum type="arabicPeriod"/>
            </a:pPr>
            <a:r>
              <a:rPr lang="zh-CN" altLang="en-US" sz="1600" dirty="0">
                <a:latin typeface="微软雅黑" panose="020B0503020204020204" charset="-122"/>
                <a:ea typeface="微软雅黑" panose="020B0503020204020204" charset="-122"/>
              </a:rPr>
              <a:t>当会议不存在未确认的信息时，点击</a:t>
            </a:r>
            <a:r>
              <a:rPr lang="en-US" altLang="zh-CN" sz="1600" dirty="0">
                <a:latin typeface="微软雅黑" panose="020B0503020204020204" charset="-122"/>
                <a:ea typeface="微软雅黑" panose="020B0503020204020204" charset="-122"/>
              </a:rPr>
              <a:t>“</a:t>
            </a:r>
            <a:r>
              <a:rPr lang="zh-CN" altLang="en-US" sz="1600" dirty="0">
                <a:latin typeface="微软雅黑" panose="020B0503020204020204" charset="-122"/>
                <a:ea typeface="微软雅黑" panose="020B0503020204020204" charset="-122"/>
              </a:rPr>
              <a:t>确认结项完成</a:t>
            </a:r>
            <a:r>
              <a:rPr lang="en-US" altLang="zh-CN" sz="1600" dirty="0">
                <a:latin typeface="微软雅黑" panose="020B0503020204020204" charset="-122"/>
                <a:ea typeface="微软雅黑" panose="020B0503020204020204" charset="-122"/>
              </a:rPr>
              <a:t>”</a:t>
            </a:r>
            <a:r>
              <a:rPr lang="zh-CN" altLang="en-US" sz="1600" dirty="0">
                <a:latin typeface="微软雅黑" panose="020B0503020204020204" charset="-122"/>
                <a:ea typeface="微软雅黑" panose="020B0503020204020204" charset="-122"/>
              </a:rPr>
              <a:t>系统将弹窗提示，确认后，项目状态为已完成</a:t>
            </a:r>
          </a:p>
          <a:p>
            <a:pPr marL="342900" indent="-252095">
              <a:buFont typeface="+mj-lt"/>
              <a:buAutoNum type="arabicPeriod"/>
            </a:pPr>
            <a:endParaRPr lang="en-US" altLang="zh-CN" sz="1600" dirty="0">
              <a:latin typeface="微软雅黑" panose="020B0503020204020204" charset="-122"/>
              <a:ea typeface="微软雅黑" panose="020B0503020204020204" charset="-122"/>
            </a:endParaRPr>
          </a:p>
          <a:p>
            <a:pPr marL="90805" indent="0">
              <a:buFont typeface="+mj-lt"/>
              <a:buNone/>
            </a:pPr>
            <a:r>
              <a:rPr lang="en-US" altLang="zh-CN" sz="1600" dirty="0">
                <a:latin typeface="微软雅黑" panose="020B0503020204020204" charset="-122"/>
                <a:ea typeface="微软雅黑" panose="020B0503020204020204" charset="-122"/>
              </a:rPr>
              <a:t>4. </a:t>
            </a:r>
            <a:r>
              <a:rPr lang="zh-CN" altLang="en-US" sz="1600" dirty="0">
                <a:latin typeface="微软雅黑" panose="020B0503020204020204" charset="-122"/>
                <a:ea typeface="微软雅黑" panose="020B0503020204020204" charset="-122"/>
              </a:rPr>
              <a:t>确认结项后，才可以下载结项报告（仅</a:t>
            </a:r>
            <a:r>
              <a:rPr lang="en-US" altLang="zh-CN" sz="1600" dirty="0">
                <a:latin typeface="微软雅黑" panose="020B0503020204020204" charset="-122"/>
                <a:ea typeface="微软雅黑" panose="020B0503020204020204" charset="-122"/>
              </a:rPr>
              <a:t>[</a:t>
            </a:r>
            <a:r>
              <a:rPr lang="zh-CN" altLang="en-US" sz="1600" dirty="0">
                <a:latin typeface="微软雅黑" panose="020B0503020204020204" charset="-122"/>
                <a:ea typeface="微软雅黑" panose="020B0503020204020204" charset="-122"/>
              </a:rPr>
              <a:t>赞助第三方会议</a:t>
            </a:r>
            <a:r>
              <a:rPr lang="en-US" altLang="zh-CN" sz="1600" dirty="0">
                <a:latin typeface="微软雅黑" panose="020B0503020204020204" charset="-122"/>
                <a:ea typeface="微软雅黑" panose="020B0503020204020204" charset="-122"/>
              </a:rPr>
              <a:t>]</a:t>
            </a:r>
            <a:r>
              <a:rPr lang="zh-CN" altLang="en-US" sz="1600" dirty="0">
                <a:latin typeface="微软雅黑" panose="020B0503020204020204" charset="-122"/>
                <a:ea typeface="微软雅黑" panose="020B0503020204020204" charset="-122"/>
              </a:rPr>
              <a:t>、</a:t>
            </a:r>
            <a:r>
              <a:rPr lang="en-US" altLang="zh-CN" sz="1600" dirty="0">
                <a:latin typeface="微软雅黑" panose="020B0503020204020204" charset="-122"/>
                <a:ea typeface="微软雅黑" panose="020B0503020204020204" charset="-122"/>
              </a:rPr>
              <a:t>[</a:t>
            </a:r>
            <a:r>
              <a:rPr lang="zh-CN" altLang="en-US" sz="1600" dirty="0">
                <a:latin typeface="微软雅黑" panose="020B0503020204020204" charset="-122"/>
                <a:ea typeface="微软雅黑" panose="020B0503020204020204" charset="-122"/>
              </a:rPr>
              <a:t>和第三方合作会议</a:t>
            </a:r>
            <a:r>
              <a:rPr lang="en-US" altLang="zh-CN" sz="1600" dirty="0">
                <a:latin typeface="微软雅黑" panose="020B0503020204020204" charset="-122"/>
                <a:ea typeface="微软雅黑" panose="020B0503020204020204" charset="-122"/>
              </a:rPr>
              <a:t>/</a:t>
            </a:r>
            <a:r>
              <a:rPr lang="zh-CN" altLang="en-US" sz="1600" dirty="0">
                <a:latin typeface="微软雅黑" panose="020B0503020204020204" charset="-122"/>
                <a:ea typeface="微软雅黑" panose="020B0503020204020204" charset="-122"/>
              </a:rPr>
              <a:t>项目</a:t>
            </a:r>
            <a:r>
              <a:rPr lang="en-US" altLang="zh-CN" sz="1600" dirty="0">
                <a:latin typeface="微软雅黑" panose="020B0503020204020204" charset="-122"/>
                <a:ea typeface="微软雅黑" panose="020B0503020204020204" charset="-122"/>
              </a:rPr>
              <a:t>]</a:t>
            </a:r>
            <a:r>
              <a:rPr lang="zh-CN" altLang="en-US" sz="1600" dirty="0">
                <a:latin typeface="微软雅黑" panose="020B0503020204020204" charset="-122"/>
                <a:ea typeface="微软雅黑" panose="020B0503020204020204" charset="-122"/>
              </a:rPr>
              <a:t>才有结项报告）</a:t>
            </a:r>
          </a:p>
          <a:p>
            <a:pPr marL="90805"/>
            <a:endParaRPr lang="en-US" altLang="zh-CN" sz="1600" dirty="0">
              <a:solidFill>
                <a:schemeClr val="tx1"/>
              </a:solidFill>
              <a:latin typeface="微软雅黑" panose="020B0503020204020204" charset="-122"/>
              <a:ea typeface="微软雅黑" panose="020B0503020204020204" charset="-122"/>
            </a:endParaRPr>
          </a:p>
          <a:p>
            <a:pPr marL="342900" indent="-252095">
              <a:buFont typeface="+mj-lt"/>
              <a:buAutoNum type="arabicPeriod"/>
            </a:pPr>
            <a:endParaRPr lang="en-US" altLang="zh-CN" sz="1600" dirty="0">
              <a:solidFill>
                <a:schemeClr val="tx1"/>
              </a:solidFill>
              <a:latin typeface="微软雅黑" panose="020B0503020204020204" charset="-122"/>
              <a:ea typeface="微软雅黑" panose="020B0503020204020204" charset="-122"/>
            </a:endParaRPr>
          </a:p>
          <a:p>
            <a:pPr marL="342900" indent="-252095">
              <a:buFont typeface="+mj-lt"/>
              <a:buAutoNum type="arabicPeriod"/>
            </a:pPr>
            <a:endParaRPr lang="en-US" altLang="zh-CN" sz="1600" dirty="0">
              <a:solidFill>
                <a:schemeClr val="tx1"/>
              </a:solidFill>
              <a:latin typeface="微软雅黑" panose="020B0503020204020204" charset="-122"/>
              <a:ea typeface="微软雅黑" panose="020B0503020204020204" charset="-122"/>
            </a:endParaRPr>
          </a:p>
          <a:p>
            <a:pPr marL="342900" indent="-252095">
              <a:buFont typeface="+mj-lt"/>
              <a:buAutoNum type="arabicPeriod"/>
            </a:pPr>
            <a:endParaRPr lang="en-US" altLang="zh-CN" sz="1600" dirty="0">
              <a:solidFill>
                <a:schemeClr val="tx1"/>
              </a:solidFill>
              <a:latin typeface="微软雅黑" panose="020B0503020204020204" charset="-122"/>
              <a:ea typeface="微软雅黑" panose="020B0503020204020204" charset="-122"/>
            </a:endParaRPr>
          </a:p>
          <a:p>
            <a:pPr marL="342900" indent="-252095">
              <a:buFont typeface="+mj-lt"/>
              <a:buAutoNum type="arabicPeriod"/>
            </a:pPr>
            <a:endParaRPr lang="en-US" altLang="zh-CN" sz="1600" dirty="0">
              <a:solidFill>
                <a:schemeClr val="tx1"/>
              </a:solidFill>
              <a:latin typeface="微软雅黑" panose="020B0503020204020204" charset="-122"/>
              <a:ea typeface="微软雅黑" panose="020B0503020204020204" charset="-122"/>
            </a:endParaRPr>
          </a:p>
          <a:p>
            <a:pPr marL="342900" indent="-252095">
              <a:buFont typeface="+mj-lt"/>
              <a:buAutoNum type="arabicPeriod"/>
            </a:pPr>
            <a:endParaRPr lang="en-US" altLang="zh-CN" sz="1600" dirty="0">
              <a:solidFill>
                <a:schemeClr val="tx1"/>
              </a:solidFill>
              <a:latin typeface="微软雅黑" panose="020B0503020204020204" charset="-122"/>
              <a:ea typeface="微软雅黑" panose="020B0503020204020204" charset="-122"/>
            </a:endParaRPr>
          </a:p>
          <a:p>
            <a:pPr marL="342900" indent="-252095">
              <a:buFont typeface="+mj-lt"/>
              <a:buAutoNum type="arabicPeriod"/>
            </a:pPr>
            <a:endParaRPr lang="en-US" altLang="zh-CN" sz="1600" dirty="0">
              <a:solidFill>
                <a:schemeClr val="tx1"/>
              </a:solidFill>
              <a:latin typeface="微软雅黑" panose="020B0503020204020204" charset="-122"/>
              <a:ea typeface="微软雅黑" panose="020B0503020204020204" charset="-122"/>
            </a:endParaRPr>
          </a:p>
          <a:p>
            <a:pPr marL="342900" indent="-252095">
              <a:buFont typeface="+mj-lt"/>
              <a:buAutoNum type="arabicPeriod"/>
            </a:pPr>
            <a:endParaRPr lang="en-US" altLang="zh-CN" sz="1600" dirty="0">
              <a:solidFill>
                <a:schemeClr val="tx1"/>
              </a:solidFill>
              <a:latin typeface="微软雅黑" panose="020B0503020204020204" charset="-122"/>
              <a:ea typeface="微软雅黑" panose="020B0503020204020204" charset="-122"/>
            </a:endParaRPr>
          </a:p>
        </p:txBody>
      </p:sp>
      <p:sp>
        <p:nvSpPr>
          <p:cNvPr id="10" name="燕尾形箭头 9"/>
          <p:cNvSpPr/>
          <p:nvPr/>
        </p:nvSpPr>
        <p:spPr>
          <a:xfrm>
            <a:off x="4112260" y="2092960"/>
            <a:ext cx="583565" cy="367665"/>
          </a:xfrm>
          <a:prstGeom prst="notchedRightArrow">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vertOverflow="overflow" horzOverflow="overflow" vert="horz" wrap="square" lIns="91440" tIns="45720" rIns="91440" bIns="45720" numCol="1" spcCol="0" rtlCol="0" fromWordArt="0" anchor="ctr" anchorCtr="0" forceAA="0" compatLnSpc="1">
            <a:noAutofit/>
          </a:bodyPr>
          <a:lstStyle/>
          <a:p>
            <a:pPr algn="ctr"/>
            <a:endParaRPr lang="zh-CN" altLang="en-US" sz="1800" dirty="0">
              <a:solidFill>
                <a:schemeClr val="bg1"/>
              </a:solidFill>
            </a:endParaRPr>
          </a:p>
        </p:txBody>
      </p:sp>
      <p:sp>
        <p:nvSpPr>
          <p:cNvPr id="9" name="燕尾形箭头 8"/>
          <p:cNvSpPr/>
          <p:nvPr/>
        </p:nvSpPr>
        <p:spPr>
          <a:xfrm>
            <a:off x="9246870" y="2092960"/>
            <a:ext cx="583565" cy="367665"/>
          </a:xfrm>
          <a:prstGeom prst="notchedRightArrow">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vertOverflow="overflow" horzOverflow="overflow" vert="horz" wrap="square" lIns="91440" tIns="45720" rIns="91440" bIns="45720" numCol="1" spcCol="0" rtlCol="0" fromWordArt="0" anchor="ctr" anchorCtr="0" forceAA="0" compatLnSpc="1">
            <a:noAutofit/>
          </a:bodyPr>
          <a:lstStyle/>
          <a:p>
            <a:pPr algn="ctr"/>
            <a:endParaRPr lang="zh-CN" altLang="en-US" sz="1800" dirty="0">
              <a:solidFill>
                <a:schemeClr val="bg1"/>
              </a:solidFill>
            </a:endParaRPr>
          </a:p>
        </p:txBody>
      </p:sp>
      <p:sp>
        <p:nvSpPr>
          <p:cNvPr id="15" name="燕尾形箭头 14"/>
          <p:cNvSpPr/>
          <p:nvPr/>
        </p:nvSpPr>
        <p:spPr>
          <a:xfrm rot="5400000">
            <a:off x="11476355" y="3743325"/>
            <a:ext cx="583565" cy="367665"/>
          </a:xfrm>
          <a:prstGeom prst="notchedRightArrow">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vertOverflow="overflow" horzOverflow="overflow" vert="horz" wrap="square" lIns="91440" tIns="45720" rIns="91440" bIns="45720" numCol="1" spcCol="0" rtlCol="0" fromWordArt="0" anchor="ctr" anchorCtr="0" forceAA="0" compatLnSpc="1">
            <a:noAutofit/>
          </a:bodyPr>
          <a:lstStyle/>
          <a:p>
            <a:pPr algn="ctr"/>
            <a:endParaRPr lang="zh-CN" altLang="en-US" sz="1800" dirty="0">
              <a:solidFill>
                <a:schemeClr val="bg1"/>
              </a:solidFill>
            </a:endParaRPr>
          </a:p>
        </p:txBody>
      </p:sp>
      <p:pic>
        <p:nvPicPr>
          <p:cNvPr id="7" name="图片 6"/>
          <p:cNvPicPr>
            <a:picLocks noChangeAspect="1"/>
          </p:cNvPicPr>
          <p:nvPr/>
        </p:nvPicPr>
        <p:blipFill>
          <a:blip r:embed="rId2"/>
          <a:stretch>
            <a:fillRect/>
          </a:stretch>
        </p:blipFill>
        <p:spPr>
          <a:xfrm>
            <a:off x="605155" y="998855"/>
            <a:ext cx="3139200" cy="2556333"/>
          </a:xfrm>
          <a:prstGeom prst="rect">
            <a:avLst/>
          </a:prstGeom>
          <a:ln>
            <a:solidFill>
              <a:schemeClr val="accent1"/>
            </a:solidFill>
          </a:ln>
        </p:spPr>
      </p:pic>
      <p:pic>
        <p:nvPicPr>
          <p:cNvPr id="11" name="图片 10"/>
          <p:cNvPicPr>
            <a:picLocks noChangeAspect="1"/>
          </p:cNvPicPr>
          <p:nvPr/>
        </p:nvPicPr>
        <p:blipFill>
          <a:blip r:embed="rId3"/>
          <a:srcRect t="2542" r="2546"/>
          <a:stretch>
            <a:fillRect/>
          </a:stretch>
        </p:blipFill>
        <p:spPr>
          <a:xfrm>
            <a:off x="5215255" y="1250950"/>
            <a:ext cx="3736340" cy="2296160"/>
          </a:xfrm>
          <a:prstGeom prst="rect">
            <a:avLst/>
          </a:prstGeom>
          <a:ln>
            <a:solidFill>
              <a:schemeClr val="accent1"/>
            </a:solidFill>
          </a:ln>
        </p:spPr>
      </p:pic>
      <p:pic>
        <p:nvPicPr>
          <p:cNvPr id="12" name="图片 11"/>
          <p:cNvPicPr>
            <a:picLocks noChangeAspect="1"/>
          </p:cNvPicPr>
          <p:nvPr/>
        </p:nvPicPr>
        <p:blipFill>
          <a:blip r:embed="rId4"/>
          <a:stretch>
            <a:fillRect/>
          </a:stretch>
        </p:blipFill>
        <p:spPr>
          <a:xfrm>
            <a:off x="10246360" y="998855"/>
            <a:ext cx="3053080" cy="2557780"/>
          </a:xfrm>
          <a:prstGeom prst="rect">
            <a:avLst/>
          </a:prstGeom>
          <a:ln>
            <a:solidFill>
              <a:schemeClr val="accent1"/>
            </a:solidFill>
          </a:ln>
        </p:spPr>
      </p:pic>
      <p:pic>
        <p:nvPicPr>
          <p:cNvPr id="16" name="图片 15"/>
          <p:cNvPicPr>
            <a:picLocks noChangeAspect="1"/>
          </p:cNvPicPr>
          <p:nvPr/>
        </p:nvPicPr>
        <p:blipFill>
          <a:blip r:embed="rId5"/>
          <a:stretch>
            <a:fillRect/>
          </a:stretch>
        </p:blipFill>
        <p:spPr>
          <a:xfrm>
            <a:off x="10246360" y="4364990"/>
            <a:ext cx="3043555" cy="2576830"/>
          </a:xfrm>
          <a:prstGeom prst="rect">
            <a:avLst/>
          </a:prstGeom>
          <a:ln>
            <a:solidFill>
              <a:schemeClr val="accent1"/>
            </a:solidFill>
          </a:ln>
        </p:spPr>
      </p:pic>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noChangeArrowheads="1"/>
          </p:cNvSpPr>
          <p:nvPr>
            <p:ph type="title"/>
          </p:nvPr>
        </p:nvSpPr>
        <p:spPr>
          <a:xfrm>
            <a:off x="2600115" y="3211692"/>
            <a:ext cx="10894356" cy="1015365"/>
          </a:xfrm>
        </p:spPr>
        <p:txBody>
          <a:bodyPr/>
          <a:lstStyle/>
          <a:p>
            <a:r>
              <a:rPr altLang="zh-CN" sz="6600">
                <a:solidFill>
                  <a:schemeClr val="bg1"/>
                </a:solidFill>
                <a:latin typeface="微软雅黑" panose="020B0503020204020204" charset="-122"/>
                <a:ea typeface="微软雅黑" panose="020B0503020204020204" charset="-122"/>
                <a:cs typeface="微软雅黑" panose="020B0503020204020204" charset="-122"/>
              </a:rPr>
              <a:t>04 </a:t>
            </a:r>
            <a:r>
              <a:rPr lang="zh-CN" altLang="en-US" sz="6600">
                <a:solidFill>
                  <a:schemeClr val="bg1"/>
                </a:solidFill>
                <a:latin typeface="微软雅黑" panose="020B0503020204020204" charset="-122"/>
                <a:ea typeface="微软雅黑" panose="020B0503020204020204" charset="-122"/>
                <a:cs typeface="微软雅黑" panose="020B0503020204020204" charset="-122"/>
              </a:rPr>
              <a:t>三方系列会全流程管理</a:t>
            </a: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微软雅黑" panose="020B0503020204020204" charset="-122"/>
                <a:ea typeface="微软雅黑" panose="020B0503020204020204" charset="-122"/>
                <a:cs typeface="微软雅黑" panose="020B0503020204020204" charset="-122"/>
                <a:sym typeface="+mn-ea"/>
              </a:rPr>
              <a:t>4.1</a:t>
            </a:r>
            <a:r>
              <a:rPr lang="zh-CN" altLang="en-US" dirty="0">
                <a:latin typeface="微软雅黑" panose="020B0503020204020204" charset="-122"/>
                <a:ea typeface="微软雅黑" panose="020B0503020204020204" charset="-122"/>
                <a:cs typeface="微软雅黑" panose="020B0503020204020204" charset="-122"/>
                <a:sym typeface="+mn-ea"/>
              </a:rPr>
              <a:t>创建系列会</a:t>
            </a:r>
            <a:r>
              <a:rPr lang="en-US" altLang="zh-CN" dirty="0">
                <a:latin typeface="微软雅黑" panose="020B0503020204020204" charset="-122"/>
                <a:ea typeface="微软雅黑" panose="020B0503020204020204" charset="-122"/>
                <a:cs typeface="微软雅黑" panose="020B0503020204020204" charset="-122"/>
                <a:sym typeface="+mn-ea"/>
              </a:rPr>
              <a:t>– </a:t>
            </a:r>
            <a:r>
              <a:rPr lang="zh-CN" altLang="en-US" dirty="0">
                <a:latin typeface="微软雅黑" panose="020B0503020204020204" charset="-122"/>
                <a:ea typeface="微软雅黑" panose="020B0503020204020204" charset="-122"/>
                <a:cs typeface="微软雅黑" panose="020B0503020204020204" charset="-122"/>
                <a:sym typeface="+mn-ea"/>
              </a:rPr>
              <a:t>项目创建</a:t>
            </a:r>
          </a:p>
        </p:txBody>
      </p:sp>
      <p:sp>
        <p:nvSpPr>
          <p:cNvPr id="3" name="灯片编号占位符 2"/>
          <p:cNvSpPr>
            <a:spLocks noGrp="1"/>
          </p:cNvSpPr>
          <p:nvPr>
            <p:ph type="sldNum" sz="quarter" idx="7"/>
          </p:nvPr>
        </p:nvSpPr>
        <p:spPr/>
        <p:txBody>
          <a:bodyPr/>
          <a:lstStyle/>
          <a:p>
            <a:pPr marL="25400">
              <a:lnSpc>
                <a:spcPts val="1240"/>
              </a:lnSpc>
            </a:pPr>
            <a:fld id="{81D60167-4931-47E6-BA6A-407CBD079E47}" type="slidenum">
              <a:rPr dirty="0"/>
              <a:t>99</a:t>
            </a:fld>
            <a:endParaRPr dirty="0"/>
          </a:p>
        </p:txBody>
      </p:sp>
      <p:sp>
        <p:nvSpPr>
          <p:cNvPr id="5" name="文本框 4"/>
          <p:cNvSpPr txBox="1"/>
          <p:nvPr/>
        </p:nvSpPr>
        <p:spPr>
          <a:xfrm>
            <a:off x="8628434" y="1342416"/>
            <a:ext cx="5436816" cy="5330163"/>
          </a:xfrm>
          <a:prstGeom prst="rect">
            <a:avLst/>
          </a:prstGeom>
          <a:noFill/>
        </p:spPr>
        <p:txBody>
          <a:bodyPr wrap="square" rtlCol="0" anchor="t">
            <a:noAutofit/>
          </a:bodyPr>
          <a:lstStyle/>
          <a:p>
            <a:pPr marL="342900" indent="-252095" fontAlgn="auto">
              <a:lnSpc>
                <a:spcPct val="140000"/>
              </a:lnSpc>
              <a:buFont typeface="+mj-lt"/>
              <a:buAutoNum type="arabicPeriod"/>
            </a:pPr>
            <a:r>
              <a:rPr lang="zh-CN" altLang="en-US" sz="1600" dirty="0">
                <a:latin typeface="微软雅黑" panose="020B0503020204020204" charset="-122"/>
                <a:ea typeface="微软雅黑" panose="020B0503020204020204" charset="-122"/>
                <a:sym typeface="+mn-ea"/>
              </a:rPr>
              <a:t>系统默认当前登录人为项目</a:t>
            </a:r>
            <a:r>
              <a:rPr lang="zh-CN" altLang="en-US" sz="1600" b="1" dirty="0">
                <a:latin typeface="微软雅黑" panose="020B0503020204020204" charset="-122"/>
                <a:ea typeface="微软雅黑" panose="020B0503020204020204" charset="-122"/>
                <a:sym typeface="+mn-ea"/>
              </a:rPr>
              <a:t>负责人</a:t>
            </a:r>
            <a:r>
              <a:rPr lang="zh-CN" altLang="en-US" sz="1600" dirty="0">
                <a:latin typeface="微软雅黑" panose="020B0503020204020204" charset="-122"/>
                <a:ea typeface="微软雅黑" panose="020B0503020204020204" charset="-122"/>
                <a:sym typeface="+mn-ea"/>
              </a:rPr>
              <a:t>，  并默认带出项目负责人的电话、部门、岗位等信息；</a:t>
            </a:r>
          </a:p>
          <a:p>
            <a:pPr marL="342900" indent="-252095" fontAlgn="auto">
              <a:lnSpc>
                <a:spcPct val="140000"/>
              </a:lnSpc>
              <a:buFont typeface="+mj-lt"/>
              <a:buAutoNum type="arabicPeriod"/>
            </a:pPr>
            <a:endParaRPr lang="zh-CN" altLang="en-US" sz="1600" dirty="0">
              <a:latin typeface="微软雅黑" panose="020B0503020204020204" charset="-122"/>
              <a:ea typeface="微软雅黑" panose="020B0503020204020204" charset="-122"/>
              <a:sym typeface="+mn-ea"/>
            </a:endParaRPr>
          </a:p>
          <a:p>
            <a:pPr marL="342900" indent="-252095" fontAlgn="auto">
              <a:lnSpc>
                <a:spcPct val="140000"/>
              </a:lnSpc>
              <a:buFont typeface="+mj-lt"/>
              <a:buAutoNum type="arabicPeriod"/>
            </a:pPr>
            <a:r>
              <a:rPr lang="zh-CN" altLang="en-US" sz="1600" dirty="0">
                <a:latin typeface="微软雅黑" panose="020B0503020204020204" charset="-122"/>
                <a:ea typeface="微软雅黑" panose="020B0503020204020204" charset="-122"/>
                <a:cs typeface="微软雅黑" panose="020B0503020204020204" charset="-122"/>
                <a:sym typeface="+mn-ea"/>
              </a:rPr>
              <a:t>项目类型：选择第三方合作共管会议；</a:t>
            </a:r>
            <a:endParaRPr lang="en-US" altLang="zh-CN" sz="1600" dirty="0">
              <a:latin typeface="微软雅黑" panose="020B0503020204020204" charset="-122"/>
              <a:ea typeface="微软雅黑" panose="020B0503020204020204" charset="-122"/>
              <a:cs typeface="微软雅黑" panose="020B0503020204020204" charset="-122"/>
              <a:sym typeface="+mn-ea"/>
            </a:endParaRPr>
          </a:p>
          <a:p>
            <a:pPr marL="342900" indent="-252095" fontAlgn="auto">
              <a:lnSpc>
                <a:spcPct val="140000"/>
              </a:lnSpc>
              <a:buFont typeface="+mj-lt"/>
              <a:buAutoNum type="arabicPeriod"/>
            </a:pPr>
            <a:endParaRPr lang="zh-CN" altLang="en-US" sz="1600" dirty="0">
              <a:solidFill>
                <a:srgbClr val="FF0000"/>
              </a:solidFill>
              <a:latin typeface="微软雅黑" panose="020B0503020204020204" charset="-122"/>
              <a:ea typeface="微软雅黑" panose="020B0503020204020204" charset="-122"/>
              <a:cs typeface="微软雅黑" panose="020B0503020204020204" charset="-122"/>
              <a:sym typeface="+mn-ea"/>
            </a:endParaRPr>
          </a:p>
          <a:p>
            <a:pPr marL="342900" indent="-252095" fontAlgn="auto">
              <a:lnSpc>
                <a:spcPct val="140000"/>
              </a:lnSpc>
              <a:buFont typeface="+mj-lt"/>
              <a:buAutoNum type="arabicPeriod"/>
            </a:pPr>
            <a:r>
              <a:rPr lang="zh-CN" altLang="en-US" sz="1600" dirty="0">
                <a:latin typeface="微软雅黑" panose="020B0503020204020204" charset="-122"/>
                <a:ea typeface="微软雅黑" panose="020B0503020204020204" charset="-122"/>
                <a:sym typeface="+mn-ea"/>
              </a:rPr>
              <a:t>录入项目名称并选择项目开始</a:t>
            </a:r>
            <a:r>
              <a:rPr lang="en-US" altLang="zh-CN" sz="1600" dirty="0">
                <a:latin typeface="微软雅黑" panose="020B0503020204020204" charset="-122"/>
                <a:ea typeface="微软雅黑" panose="020B0503020204020204" charset="-122"/>
                <a:sym typeface="+mn-ea"/>
              </a:rPr>
              <a:t>/</a:t>
            </a:r>
            <a:r>
              <a:rPr lang="zh-CN" altLang="en-US" sz="1600" dirty="0">
                <a:latin typeface="微软雅黑" panose="020B0503020204020204" charset="-122"/>
                <a:ea typeface="微软雅黑" panose="020B0503020204020204" charset="-122"/>
                <a:sym typeface="+mn-ea"/>
              </a:rPr>
              <a:t>结束时间，所有项目只能申请三个自然日以后的项目（即当天最早可申请第四天</a:t>
            </a:r>
            <a:r>
              <a:rPr lang="en-US" altLang="zh-CN" sz="1600" dirty="0">
                <a:latin typeface="微软雅黑" panose="020B0503020204020204" charset="-122"/>
                <a:ea typeface="微软雅黑" panose="020B0503020204020204" charset="-122"/>
                <a:sym typeface="+mn-ea"/>
              </a:rPr>
              <a:t>0</a:t>
            </a:r>
            <a:r>
              <a:rPr lang="zh-CN" altLang="en-US" sz="1600" dirty="0">
                <a:latin typeface="微软雅黑" panose="020B0503020204020204" charset="-122"/>
                <a:ea typeface="微软雅黑" panose="020B0503020204020204" charset="-122"/>
                <a:sym typeface="+mn-ea"/>
              </a:rPr>
              <a:t>点及以后的项目）标 * 字段为必填项</a:t>
            </a:r>
          </a:p>
          <a:p>
            <a:pPr marL="342900" indent="-252095" fontAlgn="auto">
              <a:lnSpc>
                <a:spcPct val="140000"/>
              </a:lnSpc>
              <a:buFont typeface="+mj-lt"/>
              <a:buAutoNum type="arabicPeriod"/>
            </a:pPr>
            <a:endParaRPr lang="en-US" altLang="zh-CN" sz="1600" dirty="0">
              <a:latin typeface="微软雅黑" panose="020B0503020204020204" charset="-122"/>
              <a:ea typeface="微软雅黑" panose="020B0503020204020204" charset="-122"/>
              <a:sym typeface="+mn-ea"/>
            </a:endParaRPr>
          </a:p>
          <a:p>
            <a:pPr marL="342900" indent="-252095" fontAlgn="auto">
              <a:lnSpc>
                <a:spcPct val="140000"/>
              </a:lnSpc>
              <a:buFont typeface="+mj-lt"/>
              <a:buAutoNum type="arabicPeriod"/>
            </a:pPr>
            <a:r>
              <a:rPr lang="zh-CN" altLang="en-US" sz="1600" dirty="0">
                <a:latin typeface="微软雅黑" panose="020B0503020204020204" charset="-122"/>
                <a:ea typeface="微软雅黑" panose="020B0503020204020204" charset="-122"/>
                <a:sym typeface="+mn-ea"/>
              </a:rPr>
              <a:t>项目形式：线上、线下、线上</a:t>
            </a:r>
            <a:r>
              <a:rPr lang="en-US" altLang="zh-CN" sz="1600" dirty="0">
                <a:latin typeface="微软雅黑" panose="020B0503020204020204" charset="-122"/>
                <a:ea typeface="微软雅黑" panose="020B0503020204020204" charset="-122"/>
                <a:sym typeface="+mn-ea"/>
              </a:rPr>
              <a:t>+</a:t>
            </a:r>
            <a:r>
              <a:rPr lang="zh-CN" altLang="en-US" sz="1600" dirty="0">
                <a:latin typeface="微软雅黑" panose="020B0503020204020204" charset="-122"/>
                <a:ea typeface="微软雅黑" panose="020B0503020204020204" charset="-122"/>
                <a:sym typeface="+mn-ea"/>
              </a:rPr>
              <a:t>线下；</a:t>
            </a:r>
            <a:endParaRPr lang="en-US" altLang="zh-CN" sz="1600" dirty="0">
              <a:latin typeface="微软雅黑" panose="020B0503020204020204" charset="-122"/>
              <a:ea typeface="微软雅黑" panose="020B0503020204020204" charset="-122"/>
              <a:sym typeface="+mn-ea"/>
            </a:endParaRPr>
          </a:p>
          <a:p>
            <a:pPr marL="342900" indent="-252095" fontAlgn="auto">
              <a:lnSpc>
                <a:spcPct val="140000"/>
              </a:lnSpc>
              <a:buFont typeface="+mj-lt"/>
              <a:buAutoNum type="arabicPeriod"/>
            </a:pPr>
            <a:endParaRPr lang="en-US" altLang="zh-CN" sz="1600" dirty="0">
              <a:latin typeface="微软雅黑" panose="020B0503020204020204" charset="-122"/>
              <a:ea typeface="微软雅黑" panose="020B0503020204020204" charset="-122"/>
              <a:sym typeface="+mn-ea"/>
            </a:endParaRPr>
          </a:p>
          <a:p>
            <a:pPr marL="342900" indent="-252095" fontAlgn="auto">
              <a:lnSpc>
                <a:spcPct val="140000"/>
              </a:lnSpc>
              <a:buFont typeface="+mj-lt"/>
              <a:buAutoNum type="arabicPeriod"/>
            </a:pPr>
            <a:r>
              <a:rPr lang="zh-CN" altLang="en-US" sz="1600" dirty="0">
                <a:latin typeface="微软雅黑" panose="020B0503020204020204" charset="-122"/>
                <a:ea typeface="微软雅黑" panose="020B0503020204020204" charset="-122"/>
                <a:cs typeface="微软雅黑" panose="020B0503020204020204" charset="-122"/>
                <a:sym typeface="+mn-ea"/>
              </a:rPr>
              <a:t>是否系列会：默认选择是，不可编辑；</a:t>
            </a:r>
            <a:endParaRPr lang="en-US" altLang="zh-CN" sz="1600" dirty="0">
              <a:latin typeface="微软雅黑" panose="020B0503020204020204" charset="-122"/>
              <a:ea typeface="微软雅黑" panose="020B0503020204020204" charset="-122"/>
              <a:cs typeface="微软雅黑" panose="020B0503020204020204" charset="-122"/>
              <a:sym typeface="+mn-ea"/>
            </a:endParaRPr>
          </a:p>
          <a:p>
            <a:pPr marL="342900" indent="-252095" fontAlgn="auto">
              <a:lnSpc>
                <a:spcPct val="140000"/>
              </a:lnSpc>
              <a:buFont typeface="+mj-lt"/>
              <a:buAutoNum type="arabicPeriod"/>
            </a:pPr>
            <a:endParaRPr lang="en-US" altLang="zh-CN" sz="1600" dirty="0">
              <a:latin typeface="微软雅黑" panose="020B0503020204020204" charset="-122"/>
              <a:ea typeface="微软雅黑" panose="020B0503020204020204" charset="-122"/>
              <a:cs typeface="微软雅黑" panose="020B0503020204020204" charset="-122"/>
              <a:sym typeface="+mn-ea"/>
            </a:endParaRPr>
          </a:p>
          <a:p>
            <a:pPr marL="342900" indent="-252095" fontAlgn="auto">
              <a:lnSpc>
                <a:spcPct val="140000"/>
              </a:lnSpc>
              <a:buFont typeface="+mj-lt"/>
              <a:buAutoNum type="arabicPeriod"/>
            </a:pPr>
            <a:r>
              <a:rPr lang="zh-CN" altLang="en-US" sz="1600" dirty="0">
                <a:latin typeface="微软雅黑" panose="020B0503020204020204" charset="-122"/>
                <a:ea typeface="微软雅黑" panose="020B0503020204020204" charset="-122"/>
                <a:cs typeface="微软雅黑" panose="020B0503020204020204" charset="-122"/>
                <a:sym typeface="+mn-ea"/>
              </a:rPr>
              <a:t>系列会场次：填写计划场次，但不会限制具体执行时分配场次超过该场次；</a:t>
            </a:r>
          </a:p>
          <a:p>
            <a:pPr marL="90805" indent="0" fontAlgn="auto">
              <a:lnSpc>
                <a:spcPct val="140000"/>
              </a:lnSpc>
              <a:buFont typeface="+mj-lt"/>
              <a:buNone/>
            </a:pPr>
            <a:endParaRPr lang="zh-CN" altLang="en-US" sz="1600" dirty="0">
              <a:solidFill>
                <a:schemeClr val="tx1"/>
              </a:solidFill>
              <a:latin typeface="微软雅黑" panose="020B0503020204020204" charset="-122"/>
              <a:ea typeface="微软雅黑" panose="020B0503020204020204" charset="-122"/>
              <a:cs typeface="微软雅黑" panose="020B0503020204020204" charset="-122"/>
              <a:sym typeface="+mn-ea"/>
            </a:endParaRPr>
          </a:p>
        </p:txBody>
      </p:sp>
      <p:pic>
        <p:nvPicPr>
          <p:cNvPr id="7" name="图片 6" descr="图形用户界面, 文本, 应用程序&#10;&#10;AI 生成的内容可能不正确。">
            <a:extLst>
              <a:ext uri="{FF2B5EF4-FFF2-40B4-BE49-F238E27FC236}">
                <a16:creationId xmlns:a16="http://schemas.microsoft.com/office/drawing/2014/main" id="{448F8E78-430C-CA60-D1D9-98F808C4070D}"/>
              </a:ext>
            </a:extLst>
          </p:cNvPr>
          <p:cNvPicPr>
            <a:picLocks noChangeAspect="1"/>
          </p:cNvPicPr>
          <p:nvPr/>
        </p:nvPicPr>
        <p:blipFill>
          <a:blip r:embed="rId2"/>
          <a:stretch>
            <a:fillRect/>
          </a:stretch>
        </p:blipFill>
        <p:spPr>
          <a:xfrm>
            <a:off x="564945" y="963950"/>
            <a:ext cx="3149673" cy="6480000"/>
          </a:xfrm>
          <a:prstGeom prst="rect">
            <a:avLst/>
          </a:prstGeom>
          <a:ln>
            <a:solidFill>
              <a:schemeClr val="bg1">
                <a:lumMod val="95000"/>
              </a:schemeClr>
            </a:solidFill>
          </a:ln>
        </p:spPr>
      </p:pic>
      <p:pic>
        <p:nvPicPr>
          <p:cNvPr id="9" name="图片 8" descr="图形用户界面, 文本&#10;&#10;AI 生成的内容可能不正确。">
            <a:extLst>
              <a:ext uri="{FF2B5EF4-FFF2-40B4-BE49-F238E27FC236}">
                <a16:creationId xmlns:a16="http://schemas.microsoft.com/office/drawing/2014/main" id="{8E4879C4-0D06-C704-E7D2-E37507B027A3}"/>
              </a:ext>
            </a:extLst>
          </p:cNvPr>
          <p:cNvPicPr>
            <a:picLocks noChangeAspect="1"/>
          </p:cNvPicPr>
          <p:nvPr/>
        </p:nvPicPr>
        <p:blipFill>
          <a:blip r:embed="rId3"/>
          <a:stretch>
            <a:fillRect/>
          </a:stretch>
        </p:blipFill>
        <p:spPr>
          <a:xfrm>
            <a:off x="3894826" y="963950"/>
            <a:ext cx="3105330" cy="6480000"/>
          </a:xfrm>
          <a:prstGeom prst="rect">
            <a:avLst/>
          </a:prstGeom>
          <a:ln>
            <a:solidFill>
              <a:schemeClr val="bg1">
                <a:lumMod val="95000"/>
              </a:schemeClr>
            </a:solidFill>
          </a:ln>
        </p:spPr>
      </p:pic>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ANGLE" val="4"/>
</p:tagLst>
</file>

<file path=ppt/tags/tag100.xml><?xml version="1.0" encoding="utf-8"?>
<p:tagLst xmlns:a="http://schemas.openxmlformats.org/drawingml/2006/main" xmlns:r="http://schemas.openxmlformats.org/officeDocument/2006/relationships" xmlns:p="http://schemas.openxmlformats.org/presentationml/2006/main">
  <p:tag name="NAME" val="Moon"/>
</p:tagLst>
</file>

<file path=ppt/tags/tag101.xml><?xml version="1.0" encoding="utf-8"?>
<p:tagLst xmlns:a="http://schemas.openxmlformats.org/drawingml/2006/main" xmlns:r="http://schemas.openxmlformats.org/officeDocument/2006/relationships" xmlns:p="http://schemas.openxmlformats.org/presentationml/2006/main">
  <p:tag name="NAME" val="Moon"/>
</p:tagLst>
</file>

<file path=ppt/tags/tag102.xml><?xml version="1.0" encoding="utf-8"?>
<p:tagLst xmlns:a="http://schemas.openxmlformats.org/drawingml/2006/main" xmlns:r="http://schemas.openxmlformats.org/officeDocument/2006/relationships" xmlns:p="http://schemas.openxmlformats.org/presentationml/2006/main">
  <p:tag name="NAME" val="Moon"/>
</p:tagLst>
</file>

<file path=ppt/tags/tag103.xml><?xml version="1.0" encoding="utf-8"?>
<p:tagLst xmlns:a="http://schemas.openxmlformats.org/drawingml/2006/main" xmlns:r="http://schemas.openxmlformats.org/officeDocument/2006/relationships" xmlns:p="http://schemas.openxmlformats.org/presentationml/2006/main">
  <p:tag name="NAME" val="Moon"/>
</p:tagLst>
</file>

<file path=ppt/tags/tag104.xml><?xml version="1.0" encoding="utf-8"?>
<p:tagLst xmlns:a="http://schemas.openxmlformats.org/drawingml/2006/main" xmlns:r="http://schemas.openxmlformats.org/officeDocument/2006/relationships" xmlns:p="http://schemas.openxmlformats.org/presentationml/2006/main">
  <p:tag name="NAME" val="MoonShape"/>
  <p:tag name="ANGLE" val="3"/>
</p:tagLst>
</file>

<file path=ppt/tags/tag105.xml><?xml version="1.0" encoding="utf-8"?>
<p:tagLst xmlns:a="http://schemas.openxmlformats.org/drawingml/2006/main" xmlns:r="http://schemas.openxmlformats.org/officeDocument/2006/relationships" xmlns:p="http://schemas.openxmlformats.org/presentationml/2006/main">
  <p:tag name="NAME" val="MoonHalfShape"/>
  <p:tag name="ANGLE" val="4"/>
</p:tagLst>
</file>

<file path=ppt/tags/tag106.xml><?xml version="1.0" encoding="utf-8"?>
<p:tagLst xmlns:a="http://schemas.openxmlformats.org/drawingml/2006/main" xmlns:r="http://schemas.openxmlformats.org/officeDocument/2006/relationships" xmlns:p="http://schemas.openxmlformats.org/presentationml/2006/main">
  <p:tag name="NAME" val="MoonShape"/>
  <p:tag name="ANGLE" val="5"/>
</p:tagLst>
</file>

<file path=ppt/tags/tag107.xml><?xml version="1.0" encoding="utf-8"?>
<p:tagLst xmlns:a="http://schemas.openxmlformats.org/drawingml/2006/main" xmlns:r="http://schemas.openxmlformats.org/officeDocument/2006/relationships" xmlns:p="http://schemas.openxmlformats.org/presentationml/2006/main">
  <p:tag name="NAME" val="MoonHalfShape"/>
  <p:tag name="ANGLE" val="5"/>
</p:tagLst>
</file>

<file path=ppt/tags/tag108.xml><?xml version="1.0" encoding="utf-8"?>
<p:tagLst xmlns:a="http://schemas.openxmlformats.org/drawingml/2006/main" xmlns:r="http://schemas.openxmlformats.org/officeDocument/2006/relationships" xmlns:p="http://schemas.openxmlformats.org/presentationml/2006/main">
  <p:tag name="NAME" val="MoonShape"/>
  <p:tag name="ANGLE" val="4"/>
</p:tagLst>
</file>

<file path=ppt/tags/tag109.xml><?xml version="1.0" encoding="utf-8"?>
<p:tagLst xmlns:a="http://schemas.openxmlformats.org/drawingml/2006/main" xmlns:r="http://schemas.openxmlformats.org/officeDocument/2006/relationships" xmlns:p="http://schemas.openxmlformats.org/presentationml/2006/main">
  <p:tag name="NAME" val="MoonHalfShape"/>
  <p:tag name="ANGLE" val="4"/>
</p:tagLst>
</file>

<file path=ppt/tags/tag11.xml><?xml version="1.0" encoding="utf-8"?>
<p:tagLst xmlns:a="http://schemas.openxmlformats.org/drawingml/2006/main" xmlns:r="http://schemas.openxmlformats.org/officeDocument/2006/relationships" xmlns:p="http://schemas.openxmlformats.org/presentationml/2006/main">
  <p:tag name="ANGLE" val="3"/>
</p:tagLst>
</file>

<file path=ppt/tags/tag110.xml><?xml version="1.0" encoding="utf-8"?>
<p:tagLst xmlns:a="http://schemas.openxmlformats.org/drawingml/2006/main" xmlns:r="http://schemas.openxmlformats.org/officeDocument/2006/relationships" xmlns:p="http://schemas.openxmlformats.org/presentationml/2006/main">
  <p:tag name="NAME" val="MoonShape"/>
  <p:tag name="ANGLE" val="2"/>
</p:tagLst>
</file>

<file path=ppt/tags/tag111.xml><?xml version="1.0" encoding="utf-8"?>
<p:tagLst xmlns:a="http://schemas.openxmlformats.org/drawingml/2006/main" xmlns:r="http://schemas.openxmlformats.org/officeDocument/2006/relationships" xmlns:p="http://schemas.openxmlformats.org/presentationml/2006/main">
  <p:tag name="NAME" val="MoonHalfShape"/>
  <p:tag name="ANGLE" val="2"/>
</p:tagLst>
</file>

<file path=ppt/tags/tag112.xml><?xml version="1.0" encoding="utf-8"?>
<p:tagLst xmlns:a="http://schemas.openxmlformats.org/drawingml/2006/main" xmlns:r="http://schemas.openxmlformats.org/officeDocument/2006/relationships" xmlns:p="http://schemas.openxmlformats.org/presentationml/2006/main">
  <p:tag name="NAME" val="MoonShape"/>
  <p:tag name="ANGLE" val="1"/>
</p:tagLst>
</file>

<file path=ppt/tags/tag113.xml><?xml version="1.0" encoding="utf-8"?>
<p:tagLst xmlns:a="http://schemas.openxmlformats.org/drawingml/2006/main" xmlns:r="http://schemas.openxmlformats.org/officeDocument/2006/relationships" xmlns:p="http://schemas.openxmlformats.org/presentationml/2006/main">
  <p:tag name="NAME" val="MoonHalfShape"/>
  <p:tag name="ANGLE" val="1"/>
</p:tagLst>
</file>

<file path=ppt/tags/tag1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7.xml><?xml version="1.0" encoding="utf-8"?>
<p:tagLst xmlns:a="http://schemas.openxmlformats.org/drawingml/2006/main" xmlns:r="http://schemas.openxmlformats.org/officeDocument/2006/relationships" xmlns:p="http://schemas.openxmlformats.org/presentationml/2006/main">
  <p:tag name="THINKCELLSHAPEDONOTDELETE" val="tEFjjKwKmteTkkbYM_UO1dQ"/>
</p:tagLst>
</file>

<file path=ppt/tags/tag1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ANGLE" val="3"/>
</p:tagLst>
</file>

<file path=ppt/tags/tag120.xml><?xml version="1.0" encoding="utf-8"?>
<p:tagLst xmlns:a="http://schemas.openxmlformats.org/drawingml/2006/main" xmlns:r="http://schemas.openxmlformats.org/officeDocument/2006/relationships" xmlns:p="http://schemas.openxmlformats.org/presentationml/2006/main">
  <p:tag name="THINKCELLSHAPEDONOTDELETE" val="tOhDw2KbPEcrz2HIm6dngDA"/>
</p:tagLst>
</file>

<file path=ppt/tags/tag1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2.xml><?xml version="1.0" encoding="utf-8"?>
<p:tagLst xmlns:a="http://schemas.openxmlformats.org/drawingml/2006/main" xmlns:r="http://schemas.openxmlformats.org/officeDocument/2006/relationships" xmlns:p="http://schemas.openxmlformats.org/presentationml/2006/main">
  <p:tag name="THINKCELLSHAPEDONOTDELETE" val="taR7JQoq12udzmYLgzAeWOg"/>
</p:tagLst>
</file>

<file path=ppt/tags/tag1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4.xml><?xml version="1.0" encoding="utf-8"?>
<p:tagLst xmlns:a="http://schemas.openxmlformats.org/drawingml/2006/main" xmlns:r="http://schemas.openxmlformats.org/officeDocument/2006/relationships" xmlns:p="http://schemas.openxmlformats.org/presentationml/2006/main">
  <p:tag name="THINKCELLSHAPEDONOTDELETE" val="tdwVxRLg8JN7T_AjFd2WF3Q"/>
</p:tagLst>
</file>

<file path=ppt/tags/tag1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6.xml><?xml version="1.0" encoding="utf-8"?>
<p:tagLst xmlns:a="http://schemas.openxmlformats.org/drawingml/2006/main" xmlns:r="http://schemas.openxmlformats.org/officeDocument/2006/relationships" xmlns:p="http://schemas.openxmlformats.org/presentationml/2006/main">
  <p:tag name="NAME" val="EmptyMoon"/>
</p:tagLst>
</file>

<file path=ppt/tags/tag127.xml><?xml version="1.0" encoding="utf-8"?>
<p:tagLst xmlns:a="http://schemas.openxmlformats.org/drawingml/2006/main" xmlns:r="http://schemas.openxmlformats.org/officeDocument/2006/relationships" xmlns:p="http://schemas.openxmlformats.org/presentationml/2006/main">
  <p:tag name="NAME" val="QuaterMoon"/>
</p:tagLst>
</file>

<file path=ppt/tags/tag128.xml><?xml version="1.0" encoding="utf-8"?>
<p:tagLst xmlns:a="http://schemas.openxmlformats.org/drawingml/2006/main" xmlns:r="http://schemas.openxmlformats.org/officeDocument/2006/relationships" xmlns:p="http://schemas.openxmlformats.org/presentationml/2006/main">
  <p:tag name="NAME" val="HalfMoon"/>
</p:tagLst>
</file>

<file path=ppt/tags/tag129.xml><?xml version="1.0" encoding="utf-8"?>
<p:tagLst xmlns:a="http://schemas.openxmlformats.org/drawingml/2006/main" xmlns:r="http://schemas.openxmlformats.org/officeDocument/2006/relationships" xmlns:p="http://schemas.openxmlformats.org/presentationml/2006/main">
  <p:tag name="NAME" val="3QuaterMoon"/>
</p:tagLst>
</file>

<file path=ppt/tags/tag13.xml><?xml version="1.0" encoding="utf-8"?>
<p:tagLst xmlns:a="http://schemas.openxmlformats.org/drawingml/2006/main" xmlns:r="http://schemas.openxmlformats.org/officeDocument/2006/relationships" xmlns:p="http://schemas.openxmlformats.org/presentationml/2006/main">
  <p:tag name="ANGLE" val="2"/>
</p:tagLst>
</file>

<file path=ppt/tags/tag130.xml><?xml version="1.0" encoding="utf-8"?>
<p:tagLst xmlns:a="http://schemas.openxmlformats.org/drawingml/2006/main" xmlns:r="http://schemas.openxmlformats.org/officeDocument/2006/relationships" xmlns:p="http://schemas.openxmlformats.org/presentationml/2006/main">
  <p:tag name="NAME" val="FullMoon"/>
</p:tagLst>
</file>

<file path=ppt/tags/tag131.xml><?xml version="1.0" encoding="utf-8"?>
<p:tagLst xmlns:a="http://schemas.openxmlformats.org/drawingml/2006/main" xmlns:r="http://schemas.openxmlformats.org/officeDocument/2006/relationships" xmlns:p="http://schemas.openxmlformats.org/presentationml/2006/main">
  <p:tag name="ANGLE" val="5"/>
</p:tagLst>
</file>

<file path=ppt/tags/tag132.xml><?xml version="1.0" encoding="utf-8"?>
<p:tagLst xmlns:a="http://schemas.openxmlformats.org/drawingml/2006/main" xmlns:r="http://schemas.openxmlformats.org/officeDocument/2006/relationships" xmlns:p="http://schemas.openxmlformats.org/presentationml/2006/main">
  <p:tag name="ANGLE" val="5"/>
</p:tagLst>
</file>

<file path=ppt/tags/tag133.xml><?xml version="1.0" encoding="utf-8"?>
<p:tagLst xmlns:a="http://schemas.openxmlformats.org/drawingml/2006/main" xmlns:r="http://schemas.openxmlformats.org/officeDocument/2006/relationships" xmlns:p="http://schemas.openxmlformats.org/presentationml/2006/main">
  <p:tag name="ANGLE" val="4"/>
</p:tagLst>
</file>

<file path=ppt/tags/tag134.xml><?xml version="1.0" encoding="utf-8"?>
<p:tagLst xmlns:a="http://schemas.openxmlformats.org/drawingml/2006/main" xmlns:r="http://schemas.openxmlformats.org/officeDocument/2006/relationships" xmlns:p="http://schemas.openxmlformats.org/presentationml/2006/main">
  <p:tag name="ANGLE" val="4"/>
</p:tagLst>
</file>

<file path=ppt/tags/tag135.xml><?xml version="1.0" encoding="utf-8"?>
<p:tagLst xmlns:a="http://schemas.openxmlformats.org/drawingml/2006/main" xmlns:r="http://schemas.openxmlformats.org/officeDocument/2006/relationships" xmlns:p="http://schemas.openxmlformats.org/presentationml/2006/main">
  <p:tag name="ANGLE" val="3"/>
</p:tagLst>
</file>

<file path=ppt/tags/tag136.xml><?xml version="1.0" encoding="utf-8"?>
<p:tagLst xmlns:a="http://schemas.openxmlformats.org/drawingml/2006/main" xmlns:r="http://schemas.openxmlformats.org/officeDocument/2006/relationships" xmlns:p="http://schemas.openxmlformats.org/presentationml/2006/main">
  <p:tag name="ANGLE" val="3"/>
</p:tagLst>
</file>

<file path=ppt/tags/tag137.xml><?xml version="1.0" encoding="utf-8"?>
<p:tagLst xmlns:a="http://schemas.openxmlformats.org/drawingml/2006/main" xmlns:r="http://schemas.openxmlformats.org/officeDocument/2006/relationships" xmlns:p="http://schemas.openxmlformats.org/presentationml/2006/main">
  <p:tag name="ANGLE" val="2"/>
</p:tagLst>
</file>

<file path=ppt/tags/tag138.xml><?xml version="1.0" encoding="utf-8"?>
<p:tagLst xmlns:a="http://schemas.openxmlformats.org/drawingml/2006/main" xmlns:r="http://schemas.openxmlformats.org/officeDocument/2006/relationships" xmlns:p="http://schemas.openxmlformats.org/presentationml/2006/main">
  <p:tag name="ANGLE" val="2"/>
</p:tagLst>
</file>

<file path=ppt/tags/tag139.xml><?xml version="1.0" encoding="utf-8"?>
<p:tagLst xmlns:a="http://schemas.openxmlformats.org/drawingml/2006/main" xmlns:r="http://schemas.openxmlformats.org/officeDocument/2006/relationships" xmlns:p="http://schemas.openxmlformats.org/presentationml/2006/main">
  <p:tag name="ANGLE" val="1"/>
</p:tagLst>
</file>

<file path=ppt/tags/tag14.xml><?xml version="1.0" encoding="utf-8"?>
<p:tagLst xmlns:a="http://schemas.openxmlformats.org/drawingml/2006/main" xmlns:r="http://schemas.openxmlformats.org/officeDocument/2006/relationships" xmlns:p="http://schemas.openxmlformats.org/presentationml/2006/main">
  <p:tag name="ANGLE" val="2"/>
</p:tagLst>
</file>

<file path=ppt/tags/tag140.xml><?xml version="1.0" encoding="utf-8"?>
<p:tagLst xmlns:a="http://schemas.openxmlformats.org/drawingml/2006/main" xmlns:r="http://schemas.openxmlformats.org/officeDocument/2006/relationships" xmlns:p="http://schemas.openxmlformats.org/presentationml/2006/main">
  <p:tag name="ANGLE" val="1"/>
</p:tagLst>
</file>

<file path=ppt/tags/tag141.xml><?xml version="1.0" encoding="utf-8"?>
<p:tagLst xmlns:a="http://schemas.openxmlformats.org/drawingml/2006/main" xmlns:r="http://schemas.openxmlformats.org/officeDocument/2006/relationships" xmlns:p="http://schemas.openxmlformats.org/presentationml/2006/main">
  <p:tag name="NAME" val="Moon"/>
</p:tagLst>
</file>

<file path=ppt/tags/tag142.xml><?xml version="1.0" encoding="utf-8"?>
<p:tagLst xmlns:a="http://schemas.openxmlformats.org/drawingml/2006/main" xmlns:r="http://schemas.openxmlformats.org/officeDocument/2006/relationships" xmlns:p="http://schemas.openxmlformats.org/presentationml/2006/main">
  <p:tag name="NAME" val="Moon"/>
</p:tagLst>
</file>

<file path=ppt/tags/tag143.xml><?xml version="1.0" encoding="utf-8"?>
<p:tagLst xmlns:a="http://schemas.openxmlformats.org/drawingml/2006/main" xmlns:r="http://schemas.openxmlformats.org/officeDocument/2006/relationships" xmlns:p="http://schemas.openxmlformats.org/presentationml/2006/main">
  <p:tag name="NAME" val="Moon"/>
</p:tagLst>
</file>

<file path=ppt/tags/tag144.xml><?xml version="1.0" encoding="utf-8"?>
<p:tagLst xmlns:a="http://schemas.openxmlformats.org/drawingml/2006/main" xmlns:r="http://schemas.openxmlformats.org/officeDocument/2006/relationships" xmlns:p="http://schemas.openxmlformats.org/presentationml/2006/main">
  <p:tag name="NAME" val="Moon"/>
</p:tagLst>
</file>

<file path=ppt/tags/tag145.xml><?xml version="1.0" encoding="utf-8"?>
<p:tagLst xmlns:a="http://schemas.openxmlformats.org/drawingml/2006/main" xmlns:r="http://schemas.openxmlformats.org/officeDocument/2006/relationships" xmlns:p="http://schemas.openxmlformats.org/presentationml/2006/main">
  <p:tag name="NAME" val="Moon"/>
</p:tagLst>
</file>

<file path=ppt/tags/tag146.xml><?xml version="1.0" encoding="utf-8"?>
<p:tagLst xmlns:a="http://schemas.openxmlformats.org/drawingml/2006/main" xmlns:r="http://schemas.openxmlformats.org/officeDocument/2006/relationships" xmlns:p="http://schemas.openxmlformats.org/presentationml/2006/main">
  <p:tag name="NAME" val="MoonShape"/>
  <p:tag name="ANGLE" val="3"/>
</p:tagLst>
</file>

<file path=ppt/tags/tag147.xml><?xml version="1.0" encoding="utf-8"?>
<p:tagLst xmlns:a="http://schemas.openxmlformats.org/drawingml/2006/main" xmlns:r="http://schemas.openxmlformats.org/officeDocument/2006/relationships" xmlns:p="http://schemas.openxmlformats.org/presentationml/2006/main">
  <p:tag name="NAME" val="MoonHalfShape"/>
  <p:tag name="ANGLE" val="4"/>
</p:tagLst>
</file>

<file path=ppt/tags/tag148.xml><?xml version="1.0" encoding="utf-8"?>
<p:tagLst xmlns:a="http://schemas.openxmlformats.org/drawingml/2006/main" xmlns:r="http://schemas.openxmlformats.org/officeDocument/2006/relationships" xmlns:p="http://schemas.openxmlformats.org/presentationml/2006/main">
  <p:tag name="NAME" val="MoonShape"/>
  <p:tag name="ANGLE" val="5"/>
</p:tagLst>
</file>

<file path=ppt/tags/tag149.xml><?xml version="1.0" encoding="utf-8"?>
<p:tagLst xmlns:a="http://schemas.openxmlformats.org/drawingml/2006/main" xmlns:r="http://schemas.openxmlformats.org/officeDocument/2006/relationships" xmlns:p="http://schemas.openxmlformats.org/presentationml/2006/main">
  <p:tag name="NAME" val="MoonHalfShape"/>
  <p:tag name="ANGLE" val="5"/>
</p:tagLst>
</file>

<file path=ppt/tags/tag15.xml><?xml version="1.0" encoding="utf-8"?>
<p:tagLst xmlns:a="http://schemas.openxmlformats.org/drawingml/2006/main" xmlns:r="http://schemas.openxmlformats.org/officeDocument/2006/relationships" xmlns:p="http://schemas.openxmlformats.org/presentationml/2006/main">
  <p:tag name="ANGLE" val="1"/>
</p:tagLst>
</file>

<file path=ppt/tags/tag150.xml><?xml version="1.0" encoding="utf-8"?>
<p:tagLst xmlns:a="http://schemas.openxmlformats.org/drawingml/2006/main" xmlns:r="http://schemas.openxmlformats.org/officeDocument/2006/relationships" xmlns:p="http://schemas.openxmlformats.org/presentationml/2006/main">
  <p:tag name="NAME" val="MoonShape"/>
  <p:tag name="ANGLE" val="4"/>
</p:tagLst>
</file>

<file path=ppt/tags/tag151.xml><?xml version="1.0" encoding="utf-8"?>
<p:tagLst xmlns:a="http://schemas.openxmlformats.org/drawingml/2006/main" xmlns:r="http://schemas.openxmlformats.org/officeDocument/2006/relationships" xmlns:p="http://schemas.openxmlformats.org/presentationml/2006/main">
  <p:tag name="NAME" val="MoonHalfShape"/>
  <p:tag name="ANGLE" val="4"/>
</p:tagLst>
</file>

<file path=ppt/tags/tag152.xml><?xml version="1.0" encoding="utf-8"?>
<p:tagLst xmlns:a="http://schemas.openxmlformats.org/drawingml/2006/main" xmlns:r="http://schemas.openxmlformats.org/officeDocument/2006/relationships" xmlns:p="http://schemas.openxmlformats.org/presentationml/2006/main">
  <p:tag name="NAME" val="MoonShape"/>
  <p:tag name="ANGLE" val="2"/>
</p:tagLst>
</file>

<file path=ppt/tags/tag153.xml><?xml version="1.0" encoding="utf-8"?>
<p:tagLst xmlns:a="http://schemas.openxmlformats.org/drawingml/2006/main" xmlns:r="http://schemas.openxmlformats.org/officeDocument/2006/relationships" xmlns:p="http://schemas.openxmlformats.org/presentationml/2006/main">
  <p:tag name="NAME" val="MoonHalfShape"/>
  <p:tag name="ANGLE" val="2"/>
</p:tagLst>
</file>

<file path=ppt/tags/tag154.xml><?xml version="1.0" encoding="utf-8"?>
<p:tagLst xmlns:a="http://schemas.openxmlformats.org/drawingml/2006/main" xmlns:r="http://schemas.openxmlformats.org/officeDocument/2006/relationships" xmlns:p="http://schemas.openxmlformats.org/presentationml/2006/main">
  <p:tag name="NAME" val="MoonShape"/>
  <p:tag name="ANGLE" val="1"/>
</p:tagLst>
</file>

<file path=ppt/tags/tag155.xml><?xml version="1.0" encoding="utf-8"?>
<p:tagLst xmlns:a="http://schemas.openxmlformats.org/drawingml/2006/main" xmlns:r="http://schemas.openxmlformats.org/officeDocument/2006/relationships" xmlns:p="http://schemas.openxmlformats.org/presentationml/2006/main">
  <p:tag name="NAME" val="MoonHalfShape"/>
  <p:tag name="ANGLE" val="1"/>
</p:tagLst>
</file>

<file path=ppt/tags/tag15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9.xml><?xml version="1.0" encoding="utf-8"?>
<p:tagLst xmlns:a="http://schemas.openxmlformats.org/drawingml/2006/main" xmlns:r="http://schemas.openxmlformats.org/officeDocument/2006/relationships" xmlns:p="http://schemas.openxmlformats.org/presentationml/2006/main">
  <p:tag name="THINKCELLSHAPEDONOTDELETE" val="tEFjjKwKmteTkkbYM_UO1dQ"/>
</p:tagLst>
</file>

<file path=ppt/tags/tag16.xml><?xml version="1.0" encoding="utf-8"?>
<p:tagLst xmlns:a="http://schemas.openxmlformats.org/drawingml/2006/main" xmlns:r="http://schemas.openxmlformats.org/officeDocument/2006/relationships" xmlns:p="http://schemas.openxmlformats.org/presentationml/2006/main">
  <p:tag name="ANGLE" val="1"/>
</p:tagLst>
</file>

<file path=ppt/tags/tag16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2.xml><?xml version="1.0" encoding="utf-8"?>
<p:tagLst xmlns:a="http://schemas.openxmlformats.org/drawingml/2006/main" xmlns:r="http://schemas.openxmlformats.org/officeDocument/2006/relationships" xmlns:p="http://schemas.openxmlformats.org/presentationml/2006/main">
  <p:tag name="THINKCELLSHAPEDONOTDELETE" val="tOhDw2KbPEcrz2HIm6dngDA"/>
</p:tagLst>
</file>

<file path=ppt/tags/tag16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4.xml><?xml version="1.0" encoding="utf-8"?>
<p:tagLst xmlns:a="http://schemas.openxmlformats.org/drawingml/2006/main" xmlns:r="http://schemas.openxmlformats.org/officeDocument/2006/relationships" xmlns:p="http://schemas.openxmlformats.org/presentationml/2006/main">
  <p:tag name="THINKCELLSHAPEDONOTDELETE" val="taR7JQoq12udzmYLgzAeWOg"/>
</p:tagLst>
</file>

<file path=ppt/tags/tag16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6.xml><?xml version="1.0" encoding="utf-8"?>
<p:tagLst xmlns:a="http://schemas.openxmlformats.org/drawingml/2006/main" xmlns:r="http://schemas.openxmlformats.org/officeDocument/2006/relationships" xmlns:p="http://schemas.openxmlformats.org/presentationml/2006/main">
  <p:tag name="THINKCELLSHAPEDONOTDELETE" val="tdwVxRLg8JN7T_AjFd2WF3Q"/>
</p:tagLst>
</file>

<file path=ppt/tags/tag16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8.xml><?xml version="1.0" encoding="utf-8"?>
<p:tagLst xmlns:a="http://schemas.openxmlformats.org/drawingml/2006/main" xmlns:r="http://schemas.openxmlformats.org/officeDocument/2006/relationships" xmlns:p="http://schemas.openxmlformats.org/presentationml/2006/main">
  <p:tag name="NAME" val="EmptyMoon"/>
</p:tagLst>
</file>

<file path=ppt/tags/tag169.xml><?xml version="1.0" encoding="utf-8"?>
<p:tagLst xmlns:a="http://schemas.openxmlformats.org/drawingml/2006/main" xmlns:r="http://schemas.openxmlformats.org/officeDocument/2006/relationships" xmlns:p="http://schemas.openxmlformats.org/presentationml/2006/main">
  <p:tag name="NAME" val="QuaterMoon"/>
</p:tagLst>
</file>

<file path=ppt/tags/tag17.xml><?xml version="1.0" encoding="utf-8"?>
<p:tagLst xmlns:a="http://schemas.openxmlformats.org/drawingml/2006/main" xmlns:r="http://schemas.openxmlformats.org/officeDocument/2006/relationships" xmlns:p="http://schemas.openxmlformats.org/presentationml/2006/main">
  <p:tag name="NAME" val="Moon"/>
</p:tagLst>
</file>

<file path=ppt/tags/tag170.xml><?xml version="1.0" encoding="utf-8"?>
<p:tagLst xmlns:a="http://schemas.openxmlformats.org/drawingml/2006/main" xmlns:r="http://schemas.openxmlformats.org/officeDocument/2006/relationships" xmlns:p="http://schemas.openxmlformats.org/presentationml/2006/main">
  <p:tag name="NAME" val="HalfMoon"/>
</p:tagLst>
</file>

<file path=ppt/tags/tag171.xml><?xml version="1.0" encoding="utf-8"?>
<p:tagLst xmlns:a="http://schemas.openxmlformats.org/drawingml/2006/main" xmlns:r="http://schemas.openxmlformats.org/officeDocument/2006/relationships" xmlns:p="http://schemas.openxmlformats.org/presentationml/2006/main">
  <p:tag name="NAME" val="3QuaterMoon"/>
</p:tagLst>
</file>

<file path=ppt/tags/tag172.xml><?xml version="1.0" encoding="utf-8"?>
<p:tagLst xmlns:a="http://schemas.openxmlformats.org/drawingml/2006/main" xmlns:r="http://schemas.openxmlformats.org/officeDocument/2006/relationships" xmlns:p="http://schemas.openxmlformats.org/presentationml/2006/main">
  <p:tag name="NAME" val="FullMoon"/>
</p:tagLst>
</file>

<file path=ppt/tags/tag173.xml><?xml version="1.0" encoding="utf-8"?>
<p:tagLst xmlns:a="http://schemas.openxmlformats.org/drawingml/2006/main" xmlns:r="http://schemas.openxmlformats.org/officeDocument/2006/relationships" xmlns:p="http://schemas.openxmlformats.org/presentationml/2006/main">
  <p:tag name="ANGLE" val="5"/>
</p:tagLst>
</file>

<file path=ppt/tags/tag174.xml><?xml version="1.0" encoding="utf-8"?>
<p:tagLst xmlns:a="http://schemas.openxmlformats.org/drawingml/2006/main" xmlns:r="http://schemas.openxmlformats.org/officeDocument/2006/relationships" xmlns:p="http://schemas.openxmlformats.org/presentationml/2006/main">
  <p:tag name="ANGLE" val="5"/>
</p:tagLst>
</file>

<file path=ppt/tags/tag175.xml><?xml version="1.0" encoding="utf-8"?>
<p:tagLst xmlns:a="http://schemas.openxmlformats.org/drawingml/2006/main" xmlns:r="http://schemas.openxmlformats.org/officeDocument/2006/relationships" xmlns:p="http://schemas.openxmlformats.org/presentationml/2006/main">
  <p:tag name="ANGLE" val="4"/>
</p:tagLst>
</file>

<file path=ppt/tags/tag176.xml><?xml version="1.0" encoding="utf-8"?>
<p:tagLst xmlns:a="http://schemas.openxmlformats.org/drawingml/2006/main" xmlns:r="http://schemas.openxmlformats.org/officeDocument/2006/relationships" xmlns:p="http://schemas.openxmlformats.org/presentationml/2006/main">
  <p:tag name="ANGLE" val="4"/>
</p:tagLst>
</file>

<file path=ppt/tags/tag177.xml><?xml version="1.0" encoding="utf-8"?>
<p:tagLst xmlns:a="http://schemas.openxmlformats.org/drawingml/2006/main" xmlns:r="http://schemas.openxmlformats.org/officeDocument/2006/relationships" xmlns:p="http://schemas.openxmlformats.org/presentationml/2006/main">
  <p:tag name="ANGLE" val="3"/>
</p:tagLst>
</file>

<file path=ppt/tags/tag178.xml><?xml version="1.0" encoding="utf-8"?>
<p:tagLst xmlns:a="http://schemas.openxmlformats.org/drawingml/2006/main" xmlns:r="http://schemas.openxmlformats.org/officeDocument/2006/relationships" xmlns:p="http://schemas.openxmlformats.org/presentationml/2006/main">
  <p:tag name="ANGLE" val="3"/>
</p:tagLst>
</file>

<file path=ppt/tags/tag179.xml><?xml version="1.0" encoding="utf-8"?>
<p:tagLst xmlns:a="http://schemas.openxmlformats.org/drawingml/2006/main" xmlns:r="http://schemas.openxmlformats.org/officeDocument/2006/relationships" xmlns:p="http://schemas.openxmlformats.org/presentationml/2006/main">
  <p:tag name="ANGLE" val="2"/>
</p:tagLst>
</file>

<file path=ppt/tags/tag18.xml><?xml version="1.0" encoding="utf-8"?>
<p:tagLst xmlns:a="http://schemas.openxmlformats.org/drawingml/2006/main" xmlns:r="http://schemas.openxmlformats.org/officeDocument/2006/relationships" xmlns:p="http://schemas.openxmlformats.org/presentationml/2006/main">
  <p:tag name="NAME" val="Moon"/>
</p:tagLst>
</file>

<file path=ppt/tags/tag180.xml><?xml version="1.0" encoding="utf-8"?>
<p:tagLst xmlns:a="http://schemas.openxmlformats.org/drawingml/2006/main" xmlns:r="http://schemas.openxmlformats.org/officeDocument/2006/relationships" xmlns:p="http://schemas.openxmlformats.org/presentationml/2006/main">
  <p:tag name="ANGLE" val="2"/>
</p:tagLst>
</file>

<file path=ppt/tags/tag181.xml><?xml version="1.0" encoding="utf-8"?>
<p:tagLst xmlns:a="http://schemas.openxmlformats.org/drawingml/2006/main" xmlns:r="http://schemas.openxmlformats.org/officeDocument/2006/relationships" xmlns:p="http://schemas.openxmlformats.org/presentationml/2006/main">
  <p:tag name="ANGLE" val="1"/>
</p:tagLst>
</file>

<file path=ppt/tags/tag182.xml><?xml version="1.0" encoding="utf-8"?>
<p:tagLst xmlns:a="http://schemas.openxmlformats.org/drawingml/2006/main" xmlns:r="http://schemas.openxmlformats.org/officeDocument/2006/relationships" xmlns:p="http://schemas.openxmlformats.org/presentationml/2006/main">
  <p:tag name="ANGLE" val="1"/>
</p:tagLst>
</file>

<file path=ppt/tags/tag183.xml><?xml version="1.0" encoding="utf-8"?>
<p:tagLst xmlns:a="http://schemas.openxmlformats.org/drawingml/2006/main" xmlns:r="http://schemas.openxmlformats.org/officeDocument/2006/relationships" xmlns:p="http://schemas.openxmlformats.org/presentationml/2006/main">
  <p:tag name="NAME" val="Moon"/>
</p:tagLst>
</file>

<file path=ppt/tags/tag184.xml><?xml version="1.0" encoding="utf-8"?>
<p:tagLst xmlns:a="http://schemas.openxmlformats.org/drawingml/2006/main" xmlns:r="http://schemas.openxmlformats.org/officeDocument/2006/relationships" xmlns:p="http://schemas.openxmlformats.org/presentationml/2006/main">
  <p:tag name="NAME" val="Moon"/>
</p:tagLst>
</file>

<file path=ppt/tags/tag185.xml><?xml version="1.0" encoding="utf-8"?>
<p:tagLst xmlns:a="http://schemas.openxmlformats.org/drawingml/2006/main" xmlns:r="http://schemas.openxmlformats.org/officeDocument/2006/relationships" xmlns:p="http://schemas.openxmlformats.org/presentationml/2006/main">
  <p:tag name="NAME" val="Moon"/>
</p:tagLst>
</file>

<file path=ppt/tags/tag186.xml><?xml version="1.0" encoding="utf-8"?>
<p:tagLst xmlns:a="http://schemas.openxmlformats.org/drawingml/2006/main" xmlns:r="http://schemas.openxmlformats.org/officeDocument/2006/relationships" xmlns:p="http://schemas.openxmlformats.org/presentationml/2006/main">
  <p:tag name="NAME" val="Moon"/>
</p:tagLst>
</file>

<file path=ppt/tags/tag187.xml><?xml version="1.0" encoding="utf-8"?>
<p:tagLst xmlns:a="http://schemas.openxmlformats.org/drawingml/2006/main" xmlns:r="http://schemas.openxmlformats.org/officeDocument/2006/relationships" xmlns:p="http://schemas.openxmlformats.org/presentationml/2006/main">
  <p:tag name="NAME" val="Moon"/>
</p:tagLst>
</file>

<file path=ppt/tags/tag188.xml><?xml version="1.0" encoding="utf-8"?>
<p:tagLst xmlns:a="http://schemas.openxmlformats.org/drawingml/2006/main" xmlns:r="http://schemas.openxmlformats.org/officeDocument/2006/relationships" xmlns:p="http://schemas.openxmlformats.org/presentationml/2006/main">
  <p:tag name="NAME" val="MoonShape"/>
  <p:tag name="ANGLE" val="3"/>
</p:tagLst>
</file>

<file path=ppt/tags/tag189.xml><?xml version="1.0" encoding="utf-8"?>
<p:tagLst xmlns:a="http://schemas.openxmlformats.org/drawingml/2006/main" xmlns:r="http://schemas.openxmlformats.org/officeDocument/2006/relationships" xmlns:p="http://schemas.openxmlformats.org/presentationml/2006/main">
  <p:tag name="NAME" val="MoonHalfShape"/>
  <p:tag name="ANGLE" val="4"/>
</p:tagLst>
</file>

<file path=ppt/tags/tag19.xml><?xml version="1.0" encoding="utf-8"?>
<p:tagLst xmlns:a="http://schemas.openxmlformats.org/drawingml/2006/main" xmlns:r="http://schemas.openxmlformats.org/officeDocument/2006/relationships" xmlns:p="http://schemas.openxmlformats.org/presentationml/2006/main">
  <p:tag name="NAME" val="Moon"/>
</p:tagLst>
</file>

<file path=ppt/tags/tag190.xml><?xml version="1.0" encoding="utf-8"?>
<p:tagLst xmlns:a="http://schemas.openxmlformats.org/drawingml/2006/main" xmlns:r="http://schemas.openxmlformats.org/officeDocument/2006/relationships" xmlns:p="http://schemas.openxmlformats.org/presentationml/2006/main">
  <p:tag name="NAME" val="MoonShape"/>
  <p:tag name="ANGLE" val="5"/>
</p:tagLst>
</file>

<file path=ppt/tags/tag191.xml><?xml version="1.0" encoding="utf-8"?>
<p:tagLst xmlns:a="http://schemas.openxmlformats.org/drawingml/2006/main" xmlns:r="http://schemas.openxmlformats.org/officeDocument/2006/relationships" xmlns:p="http://schemas.openxmlformats.org/presentationml/2006/main">
  <p:tag name="NAME" val="MoonHalfShape"/>
  <p:tag name="ANGLE" val="5"/>
</p:tagLst>
</file>

<file path=ppt/tags/tag192.xml><?xml version="1.0" encoding="utf-8"?>
<p:tagLst xmlns:a="http://schemas.openxmlformats.org/drawingml/2006/main" xmlns:r="http://schemas.openxmlformats.org/officeDocument/2006/relationships" xmlns:p="http://schemas.openxmlformats.org/presentationml/2006/main">
  <p:tag name="NAME" val="MoonShape"/>
  <p:tag name="ANGLE" val="4"/>
</p:tagLst>
</file>

<file path=ppt/tags/tag193.xml><?xml version="1.0" encoding="utf-8"?>
<p:tagLst xmlns:a="http://schemas.openxmlformats.org/drawingml/2006/main" xmlns:r="http://schemas.openxmlformats.org/officeDocument/2006/relationships" xmlns:p="http://schemas.openxmlformats.org/presentationml/2006/main">
  <p:tag name="NAME" val="MoonHalfShape"/>
  <p:tag name="ANGLE" val="4"/>
</p:tagLst>
</file>

<file path=ppt/tags/tag194.xml><?xml version="1.0" encoding="utf-8"?>
<p:tagLst xmlns:a="http://schemas.openxmlformats.org/drawingml/2006/main" xmlns:r="http://schemas.openxmlformats.org/officeDocument/2006/relationships" xmlns:p="http://schemas.openxmlformats.org/presentationml/2006/main">
  <p:tag name="NAME" val="MoonShape"/>
  <p:tag name="ANGLE" val="2"/>
</p:tagLst>
</file>

<file path=ppt/tags/tag195.xml><?xml version="1.0" encoding="utf-8"?>
<p:tagLst xmlns:a="http://schemas.openxmlformats.org/drawingml/2006/main" xmlns:r="http://schemas.openxmlformats.org/officeDocument/2006/relationships" xmlns:p="http://schemas.openxmlformats.org/presentationml/2006/main">
  <p:tag name="NAME" val="MoonHalfShape"/>
  <p:tag name="ANGLE" val="2"/>
</p:tagLst>
</file>

<file path=ppt/tags/tag196.xml><?xml version="1.0" encoding="utf-8"?>
<p:tagLst xmlns:a="http://schemas.openxmlformats.org/drawingml/2006/main" xmlns:r="http://schemas.openxmlformats.org/officeDocument/2006/relationships" xmlns:p="http://schemas.openxmlformats.org/presentationml/2006/main">
  <p:tag name="NAME" val="MoonShape"/>
  <p:tag name="ANGLE" val="1"/>
</p:tagLst>
</file>

<file path=ppt/tags/tag197.xml><?xml version="1.0" encoding="utf-8"?>
<p:tagLst xmlns:a="http://schemas.openxmlformats.org/drawingml/2006/main" xmlns:r="http://schemas.openxmlformats.org/officeDocument/2006/relationships" xmlns:p="http://schemas.openxmlformats.org/presentationml/2006/main">
  <p:tag name="NAME" val="MoonHalfShape"/>
  <p:tag name="ANGLE" val="1"/>
</p:tagLst>
</file>

<file path=ppt/tags/tag19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NAME" val="EmptyMoon"/>
</p:tagLst>
</file>

<file path=ppt/tags/tag20.xml><?xml version="1.0" encoding="utf-8"?>
<p:tagLst xmlns:a="http://schemas.openxmlformats.org/drawingml/2006/main" xmlns:r="http://schemas.openxmlformats.org/officeDocument/2006/relationships" xmlns:p="http://schemas.openxmlformats.org/presentationml/2006/main">
  <p:tag name="NAME" val="Moon"/>
</p:tagLst>
</file>

<file path=ppt/tags/tag20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1.xml><?xml version="1.0" encoding="utf-8"?>
<p:tagLst xmlns:a="http://schemas.openxmlformats.org/drawingml/2006/main" xmlns:r="http://schemas.openxmlformats.org/officeDocument/2006/relationships" xmlns:p="http://schemas.openxmlformats.org/presentationml/2006/main">
  <p:tag name="THINKCELLSHAPEDONOTDELETE" val="tEFjjKwKmteTkkbYM_UO1dQ"/>
</p:tagLst>
</file>

<file path=ppt/tags/tag20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4.xml><?xml version="1.0" encoding="utf-8"?>
<p:tagLst xmlns:a="http://schemas.openxmlformats.org/drawingml/2006/main" xmlns:r="http://schemas.openxmlformats.org/officeDocument/2006/relationships" xmlns:p="http://schemas.openxmlformats.org/presentationml/2006/main">
  <p:tag name="THINKCELLSHAPEDONOTDELETE" val="tOhDw2KbPEcrz2HIm6dngDA"/>
</p:tagLst>
</file>

<file path=ppt/tags/tag20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6.xml><?xml version="1.0" encoding="utf-8"?>
<p:tagLst xmlns:a="http://schemas.openxmlformats.org/drawingml/2006/main" xmlns:r="http://schemas.openxmlformats.org/officeDocument/2006/relationships" xmlns:p="http://schemas.openxmlformats.org/presentationml/2006/main">
  <p:tag name="THINKCELLSHAPEDONOTDELETE" val="taR7JQoq12udzmYLgzAeWOg"/>
</p:tagLst>
</file>

<file path=ppt/tags/tag20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8.xml><?xml version="1.0" encoding="utf-8"?>
<p:tagLst xmlns:a="http://schemas.openxmlformats.org/drawingml/2006/main" xmlns:r="http://schemas.openxmlformats.org/officeDocument/2006/relationships" xmlns:p="http://schemas.openxmlformats.org/presentationml/2006/main">
  <p:tag name="THINKCELLSHAPEDONOTDELETE" val="tdwVxRLg8JN7T_AjFd2WF3Q"/>
</p:tagLst>
</file>

<file path=ppt/tags/tag20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NAME" val="Moon"/>
</p:tagLst>
</file>

<file path=ppt/tags/tag2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1.xml><?xml version="1.0" encoding="utf-8"?>
<p:tagLst xmlns:a="http://schemas.openxmlformats.org/drawingml/2006/main" xmlns:r="http://schemas.openxmlformats.org/officeDocument/2006/relationships" xmlns:p="http://schemas.openxmlformats.org/presentationml/2006/main">
  <p:tag name="NAME" val="EmptyMoon"/>
</p:tagLst>
</file>

<file path=ppt/tags/tag212.xml><?xml version="1.0" encoding="utf-8"?>
<p:tagLst xmlns:a="http://schemas.openxmlformats.org/drawingml/2006/main" xmlns:r="http://schemas.openxmlformats.org/officeDocument/2006/relationships" xmlns:p="http://schemas.openxmlformats.org/presentationml/2006/main">
  <p:tag name="NAME" val="QuaterMoon"/>
</p:tagLst>
</file>

<file path=ppt/tags/tag213.xml><?xml version="1.0" encoding="utf-8"?>
<p:tagLst xmlns:a="http://schemas.openxmlformats.org/drawingml/2006/main" xmlns:r="http://schemas.openxmlformats.org/officeDocument/2006/relationships" xmlns:p="http://schemas.openxmlformats.org/presentationml/2006/main">
  <p:tag name="NAME" val="HalfMoon"/>
</p:tagLst>
</file>

<file path=ppt/tags/tag214.xml><?xml version="1.0" encoding="utf-8"?>
<p:tagLst xmlns:a="http://schemas.openxmlformats.org/drawingml/2006/main" xmlns:r="http://schemas.openxmlformats.org/officeDocument/2006/relationships" xmlns:p="http://schemas.openxmlformats.org/presentationml/2006/main">
  <p:tag name="NAME" val="3QuaterMoon"/>
</p:tagLst>
</file>

<file path=ppt/tags/tag215.xml><?xml version="1.0" encoding="utf-8"?>
<p:tagLst xmlns:a="http://schemas.openxmlformats.org/drawingml/2006/main" xmlns:r="http://schemas.openxmlformats.org/officeDocument/2006/relationships" xmlns:p="http://schemas.openxmlformats.org/presentationml/2006/main">
  <p:tag name="NAME" val="FullMoon"/>
</p:tagLst>
</file>

<file path=ppt/tags/tag216.xml><?xml version="1.0" encoding="utf-8"?>
<p:tagLst xmlns:a="http://schemas.openxmlformats.org/drawingml/2006/main" xmlns:r="http://schemas.openxmlformats.org/officeDocument/2006/relationships" xmlns:p="http://schemas.openxmlformats.org/presentationml/2006/main">
  <p:tag name="ANGLE" val="5"/>
</p:tagLst>
</file>

<file path=ppt/tags/tag217.xml><?xml version="1.0" encoding="utf-8"?>
<p:tagLst xmlns:a="http://schemas.openxmlformats.org/drawingml/2006/main" xmlns:r="http://schemas.openxmlformats.org/officeDocument/2006/relationships" xmlns:p="http://schemas.openxmlformats.org/presentationml/2006/main">
  <p:tag name="ANGLE" val="5"/>
</p:tagLst>
</file>

<file path=ppt/tags/tag218.xml><?xml version="1.0" encoding="utf-8"?>
<p:tagLst xmlns:a="http://schemas.openxmlformats.org/drawingml/2006/main" xmlns:r="http://schemas.openxmlformats.org/officeDocument/2006/relationships" xmlns:p="http://schemas.openxmlformats.org/presentationml/2006/main">
  <p:tag name="ANGLE" val="4"/>
</p:tagLst>
</file>

<file path=ppt/tags/tag219.xml><?xml version="1.0" encoding="utf-8"?>
<p:tagLst xmlns:a="http://schemas.openxmlformats.org/drawingml/2006/main" xmlns:r="http://schemas.openxmlformats.org/officeDocument/2006/relationships" xmlns:p="http://schemas.openxmlformats.org/presentationml/2006/main">
  <p:tag name="ANGLE" val="4"/>
</p:tagLst>
</file>

<file path=ppt/tags/tag22.xml><?xml version="1.0" encoding="utf-8"?>
<p:tagLst xmlns:a="http://schemas.openxmlformats.org/drawingml/2006/main" xmlns:r="http://schemas.openxmlformats.org/officeDocument/2006/relationships" xmlns:p="http://schemas.openxmlformats.org/presentationml/2006/main">
  <p:tag name="NAME" val="MoonShape"/>
  <p:tag name="ANGLE" val="3"/>
</p:tagLst>
</file>

<file path=ppt/tags/tag220.xml><?xml version="1.0" encoding="utf-8"?>
<p:tagLst xmlns:a="http://schemas.openxmlformats.org/drawingml/2006/main" xmlns:r="http://schemas.openxmlformats.org/officeDocument/2006/relationships" xmlns:p="http://schemas.openxmlformats.org/presentationml/2006/main">
  <p:tag name="ANGLE" val="3"/>
</p:tagLst>
</file>

<file path=ppt/tags/tag221.xml><?xml version="1.0" encoding="utf-8"?>
<p:tagLst xmlns:a="http://schemas.openxmlformats.org/drawingml/2006/main" xmlns:r="http://schemas.openxmlformats.org/officeDocument/2006/relationships" xmlns:p="http://schemas.openxmlformats.org/presentationml/2006/main">
  <p:tag name="ANGLE" val="3"/>
</p:tagLst>
</file>

<file path=ppt/tags/tag222.xml><?xml version="1.0" encoding="utf-8"?>
<p:tagLst xmlns:a="http://schemas.openxmlformats.org/drawingml/2006/main" xmlns:r="http://schemas.openxmlformats.org/officeDocument/2006/relationships" xmlns:p="http://schemas.openxmlformats.org/presentationml/2006/main">
  <p:tag name="ANGLE" val="2"/>
</p:tagLst>
</file>

<file path=ppt/tags/tag223.xml><?xml version="1.0" encoding="utf-8"?>
<p:tagLst xmlns:a="http://schemas.openxmlformats.org/drawingml/2006/main" xmlns:r="http://schemas.openxmlformats.org/officeDocument/2006/relationships" xmlns:p="http://schemas.openxmlformats.org/presentationml/2006/main">
  <p:tag name="ANGLE" val="2"/>
</p:tagLst>
</file>

<file path=ppt/tags/tag224.xml><?xml version="1.0" encoding="utf-8"?>
<p:tagLst xmlns:a="http://schemas.openxmlformats.org/drawingml/2006/main" xmlns:r="http://schemas.openxmlformats.org/officeDocument/2006/relationships" xmlns:p="http://schemas.openxmlformats.org/presentationml/2006/main">
  <p:tag name="ANGLE" val="1"/>
</p:tagLst>
</file>

<file path=ppt/tags/tag225.xml><?xml version="1.0" encoding="utf-8"?>
<p:tagLst xmlns:a="http://schemas.openxmlformats.org/drawingml/2006/main" xmlns:r="http://schemas.openxmlformats.org/officeDocument/2006/relationships" xmlns:p="http://schemas.openxmlformats.org/presentationml/2006/main">
  <p:tag name="ANGLE" val="1"/>
</p:tagLst>
</file>

<file path=ppt/tags/tag226.xml><?xml version="1.0" encoding="utf-8"?>
<p:tagLst xmlns:a="http://schemas.openxmlformats.org/drawingml/2006/main" xmlns:r="http://schemas.openxmlformats.org/officeDocument/2006/relationships" xmlns:p="http://schemas.openxmlformats.org/presentationml/2006/main">
  <p:tag name="NAME" val="Moon"/>
</p:tagLst>
</file>

<file path=ppt/tags/tag227.xml><?xml version="1.0" encoding="utf-8"?>
<p:tagLst xmlns:a="http://schemas.openxmlformats.org/drawingml/2006/main" xmlns:r="http://schemas.openxmlformats.org/officeDocument/2006/relationships" xmlns:p="http://schemas.openxmlformats.org/presentationml/2006/main">
  <p:tag name="NAME" val="Moon"/>
</p:tagLst>
</file>

<file path=ppt/tags/tag228.xml><?xml version="1.0" encoding="utf-8"?>
<p:tagLst xmlns:a="http://schemas.openxmlformats.org/drawingml/2006/main" xmlns:r="http://schemas.openxmlformats.org/officeDocument/2006/relationships" xmlns:p="http://schemas.openxmlformats.org/presentationml/2006/main">
  <p:tag name="NAME" val="Moon"/>
</p:tagLst>
</file>

<file path=ppt/tags/tag229.xml><?xml version="1.0" encoding="utf-8"?>
<p:tagLst xmlns:a="http://schemas.openxmlformats.org/drawingml/2006/main" xmlns:r="http://schemas.openxmlformats.org/officeDocument/2006/relationships" xmlns:p="http://schemas.openxmlformats.org/presentationml/2006/main">
  <p:tag name="NAME" val="Moon"/>
</p:tagLst>
</file>

<file path=ppt/tags/tag23.xml><?xml version="1.0" encoding="utf-8"?>
<p:tagLst xmlns:a="http://schemas.openxmlformats.org/drawingml/2006/main" xmlns:r="http://schemas.openxmlformats.org/officeDocument/2006/relationships" xmlns:p="http://schemas.openxmlformats.org/presentationml/2006/main">
  <p:tag name="NAME" val="MoonHalfShape"/>
  <p:tag name="ANGLE" val="4"/>
</p:tagLst>
</file>

<file path=ppt/tags/tag230.xml><?xml version="1.0" encoding="utf-8"?>
<p:tagLst xmlns:a="http://schemas.openxmlformats.org/drawingml/2006/main" xmlns:r="http://schemas.openxmlformats.org/officeDocument/2006/relationships" xmlns:p="http://schemas.openxmlformats.org/presentationml/2006/main">
  <p:tag name="NAME" val="Moon"/>
</p:tagLst>
</file>

<file path=ppt/tags/tag231.xml><?xml version="1.0" encoding="utf-8"?>
<p:tagLst xmlns:a="http://schemas.openxmlformats.org/drawingml/2006/main" xmlns:r="http://schemas.openxmlformats.org/officeDocument/2006/relationships" xmlns:p="http://schemas.openxmlformats.org/presentationml/2006/main">
  <p:tag name="NAME" val="MoonShape"/>
  <p:tag name="ANGLE" val="3"/>
</p:tagLst>
</file>

<file path=ppt/tags/tag232.xml><?xml version="1.0" encoding="utf-8"?>
<p:tagLst xmlns:a="http://schemas.openxmlformats.org/drawingml/2006/main" xmlns:r="http://schemas.openxmlformats.org/officeDocument/2006/relationships" xmlns:p="http://schemas.openxmlformats.org/presentationml/2006/main">
  <p:tag name="NAME" val="MoonHalfShape"/>
  <p:tag name="ANGLE" val="4"/>
</p:tagLst>
</file>

<file path=ppt/tags/tag233.xml><?xml version="1.0" encoding="utf-8"?>
<p:tagLst xmlns:a="http://schemas.openxmlformats.org/drawingml/2006/main" xmlns:r="http://schemas.openxmlformats.org/officeDocument/2006/relationships" xmlns:p="http://schemas.openxmlformats.org/presentationml/2006/main">
  <p:tag name="NAME" val="MoonShape"/>
  <p:tag name="ANGLE" val="5"/>
</p:tagLst>
</file>

<file path=ppt/tags/tag234.xml><?xml version="1.0" encoding="utf-8"?>
<p:tagLst xmlns:a="http://schemas.openxmlformats.org/drawingml/2006/main" xmlns:r="http://schemas.openxmlformats.org/officeDocument/2006/relationships" xmlns:p="http://schemas.openxmlformats.org/presentationml/2006/main">
  <p:tag name="NAME" val="MoonHalfShape"/>
  <p:tag name="ANGLE" val="5"/>
</p:tagLst>
</file>

<file path=ppt/tags/tag235.xml><?xml version="1.0" encoding="utf-8"?>
<p:tagLst xmlns:a="http://schemas.openxmlformats.org/drawingml/2006/main" xmlns:r="http://schemas.openxmlformats.org/officeDocument/2006/relationships" xmlns:p="http://schemas.openxmlformats.org/presentationml/2006/main">
  <p:tag name="NAME" val="MoonShape"/>
  <p:tag name="ANGLE" val="4"/>
</p:tagLst>
</file>

<file path=ppt/tags/tag236.xml><?xml version="1.0" encoding="utf-8"?>
<p:tagLst xmlns:a="http://schemas.openxmlformats.org/drawingml/2006/main" xmlns:r="http://schemas.openxmlformats.org/officeDocument/2006/relationships" xmlns:p="http://schemas.openxmlformats.org/presentationml/2006/main">
  <p:tag name="NAME" val="MoonHalfShape"/>
  <p:tag name="ANGLE" val="4"/>
</p:tagLst>
</file>

<file path=ppt/tags/tag237.xml><?xml version="1.0" encoding="utf-8"?>
<p:tagLst xmlns:a="http://schemas.openxmlformats.org/drawingml/2006/main" xmlns:r="http://schemas.openxmlformats.org/officeDocument/2006/relationships" xmlns:p="http://schemas.openxmlformats.org/presentationml/2006/main">
  <p:tag name="NAME" val="MoonShape"/>
  <p:tag name="ANGLE" val="2"/>
</p:tagLst>
</file>

<file path=ppt/tags/tag238.xml><?xml version="1.0" encoding="utf-8"?>
<p:tagLst xmlns:a="http://schemas.openxmlformats.org/drawingml/2006/main" xmlns:r="http://schemas.openxmlformats.org/officeDocument/2006/relationships" xmlns:p="http://schemas.openxmlformats.org/presentationml/2006/main">
  <p:tag name="NAME" val="MoonHalfShape"/>
  <p:tag name="ANGLE" val="2"/>
</p:tagLst>
</file>

<file path=ppt/tags/tag239.xml><?xml version="1.0" encoding="utf-8"?>
<p:tagLst xmlns:a="http://schemas.openxmlformats.org/drawingml/2006/main" xmlns:r="http://schemas.openxmlformats.org/officeDocument/2006/relationships" xmlns:p="http://schemas.openxmlformats.org/presentationml/2006/main">
  <p:tag name="NAME" val="MoonShape"/>
  <p:tag name="ANGLE" val="1"/>
</p:tagLst>
</file>

<file path=ppt/tags/tag24.xml><?xml version="1.0" encoding="utf-8"?>
<p:tagLst xmlns:a="http://schemas.openxmlformats.org/drawingml/2006/main" xmlns:r="http://schemas.openxmlformats.org/officeDocument/2006/relationships" xmlns:p="http://schemas.openxmlformats.org/presentationml/2006/main">
  <p:tag name="NAME" val="MoonShape"/>
  <p:tag name="ANGLE" val="5"/>
</p:tagLst>
</file>

<file path=ppt/tags/tag240.xml><?xml version="1.0" encoding="utf-8"?>
<p:tagLst xmlns:a="http://schemas.openxmlformats.org/drawingml/2006/main" xmlns:r="http://schemas.openxmlformats.org/officeDocument/2006/relationships" xmlns:p="http://schemas.openxmlformats.org/presentationml/2006/main">
  <p:tag name="NAME" val="MoonHalfShape"/>
  <p:tag name="ANGLE" val="1"/>
</p:tagLst>
</file>

<file path=ppt/tags/tag2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4.xml><?xml version="1.0" encoding="utf-8"?>
<p:tagLst xmlns:a="http://schemas.openxmlformats.org/drawingml/2006/main" xmlns:r="http://schemas.openxmlformats.org/officeDocument/2006/relationships" xmlns:p="http://schemas.openxmlformats.org/presentationml/2006/main">
  <p:tag name="THINKCELLSHAPEDONOTDELETE" val="tEFjjKwKmteTkkbYM_UO1dQ"/>
</p:tagLst>
</file>

<file path=ppt/tags/tag2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7.xml><?xml version="1.0" encoding="utf-8"?>
<p:tagLst xmlns:a="http://schemas.openxmlformats.org/drawingml/2006/main" xmlns:r="http://schemas.openxmlformats.org/officeDocument/2006/relationships" xmlns:p="http://schemas.openxmlformats.org/presentationml/2006/main">
  <p:tag name="THINKCELLSHAPEDONOTDELETE" val="tOhDw2KbPEcrz2HIm6dngDA"/>
</p:tagLst>
</file>

<file path=ppt/tags/tag2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9.xml><?xml version="1.0" encoding="utf-8"?>
<p:tagLst xmlns:a="http://schemas.openxmlformats.org/drawingml/2006/main" xmlns:r="http://schemas.openxmlformats.org/officeDocument/2006/relationships" xmlns:p="http://schemas.openxmlformats.org/presentationml/2006/main">
  <p:tag name="THINKCELLSHAPEDONOTDELETE" val="taR7JQoq12udzmYLgzAeWOg"/>
</p:tagLst>
</file>

<file path=ppt/tags/tag25.xml><?xml version="1.0" encoding="utf-8"?>
<p:tagLst xmlns:a="http://schemas.openxmlformats.org/drawingml/2006/main" xmlns:r="http://schemas.openxmlformats.org/officeDocument/2006/relationships" xmlns:p="http://schemas.openxmlformats.org/presentationml/2006/main">
  <p:tag name="NAME" val="MoonHalfShape"/>
  <p:tag name="ANGLE" val="5"/>
</p:tagLst>
</file>

<file path=ppt/tags/tag25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1.xml><?xml version="1.0" encoding="utf-8"?>
<p:tagLst xmlns:a="http://schemas.openxmlformats.org/drawingml/2006/main" xmlns:r="http://schemas.openxmlformats.org/officeDocument/2006/relationships" xmlns:p="http://schemas.openxmlformats.org/presentationml/2006/main">
  <p:tag name="THINKCELLSHAPEDONOTDELETE" val="tdwVxRLg8JN7T_AjFd2WF3Q"/>
</p:tagLst>
</file>

<file path=ppt/tags/tag25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3.xml><?xml version="1.0" encoding="utf-8"?>
<p:tagLst xmlns:a="http://schemas.openxmlformats.org/drawingml/2006/main" xmlns:r="http://schemas.openxmlformats.org/officeDocument/2006/relationships" xmlns:p="http://schemas.openxmlformats.org/presentationml/2006/main">
  <p:tag name="NAME" val="EmptyMoon"/>
</p:tagLst>
</file>

<file path=ppt/tags/tag254.xml><?xml version="1.0" encoding="utf-8"?>
<p:tagLst xmlns:a="http://schemas.openxmlformats.org/drawingml/2006/main" xmlns:r="http://schemas.openxmlformats.org/officeDocument/2006/relationships" xmlns:p="http://schemas.openxmlformats.org/presentationml/2006/main">
  <p:tag name="NAME" val="QuaterMoon"/>
</p:tagLst>
</file>

<file path=ppt/tags/tag255.xml><?xml version="1.0" encoding="utf-8"?>
<p:tagLst xmlns:a="http://schemas.openxmlformats.org/drawingml/2006/main" xmlns:r="http://schemas.openxmlformats.org/officeDocument/2006/relationships" xmlns:p="http://schemas.openxmlformats.org/presentationml/2006/main">
  <p:tag name="NAME" val="HalfMoon"/>
</p:tagLst>
</file>

<file path=ppt/tags/tag256.xml><?xml version="1.0" encoding="utf-8"?>
<p:tagLst xmlns:a="http://schemas.openxmlformats.org/drawingml/2006/main" xmlns:r="http://schemas.openxmlformats.org/officeDocument/2006/relationships" xmlns:p="http://schemas.openxmlformats.org/presentationml/2006/main">
  <p:tag name="NAME" val="3QuaterMoon"/>
</p:tagLst>
</file>

<file path=ppt/tags/tag257.xml><?xml version="1.0" encoding="utf-8"?>
<p:tagLst xmlns:a="http://schemas.openxmlformats.org/drawingml/2006/main" xmlns:r="http://schemas.openxmlformats.org/officeDocument/2006/relationships" xmlns:p="http://schemas.openxmlformats.org/presentationml/2006/main">
  <p:tag name="NAME" val="FullMoon"/>
</p:tagLst>
</file>

<file path=ppt/tags/tag258.xml><?xml version="1.0" encoding="utf-8"?>
<p:tagLst xmlns:a="http://schemas.openxmlformats.org/drawingml/2006/main" xmlns:r="http://schemas.openxmlformats.org/officeDocument/2006/relationships" xmlns:p="http://schemas.openxmlformats.org/presentationml/2006/main">
  <p:tag name="ANGLE" val="5"/>
</p:tagLst>
</file>

<file path=ppt/tags/tag259.xml><?xml version="1.0" encoding="utf-8"?>
<p:tagLst xmlns:a="http://schemas.openxmlformats.org/drawingml/2006/main" xmlns:r="http://schemas.openxmlformats.org/officeDocument/2006/relationships" xmlns:p="http://schemas.openxmlformats.org/presentationml/2006/main">
  <p:tag name="ANGLE" val="5"/>
</p:tagLst>
</file>

<file path=ppt/tags/tag26.xml><?xml version="1.0" encoding="utf-8"?>
<p:tagLst xmlns:a="http://schemas.openxmlformats.org/drawingml/2006/main" xmlns:r="http://schemas.openxmlformats.org/officeDocument/2006/relationships" xmlns:p="http://schemas.openxmlformats.org/presentationml/2006/main">
  <p:tag name="NAME" val="MoonShape"/>
  <p:tag name="ANGLE" val="4"/>
</p:tagLst>
</file>

<file path=ppt/tags/tag260.xml><?xml version="1.0" encoding="utf-8"?>
<p:tagLst xmlns:a="http://schemas.openxmlformats.org/drawingml/2006/main" xmlns:r="http://schemas.openxmlformats.org/officeDocument/2006/relationships" xmlns:p="http://schemas.openxmlformats.org/presentationml/2006/main">
  <p:tag name="ANGLE" val="4"/>
</p:tagLst>
</file>

<file path=ppt/tags/tag261.xml><?xml version="1.0" encoding="utf-8"?>
<p:tagLst xmlns:a="http://schemas.openxmlformats.org/drawingml/2006/main" xmlns:r="http://schemas.openxmlformats.org/officeDocument/2006/relationships" xmlns:p="http://schemas.openxmlformats.org/presentationml/2006/main">
  <p:tag name="ANGLE" val="4"/>
</p:tagLst>
</file>

<file path=ppt/tags/tag262.xml><?xml version="1.0" encoding="utf-8"?>
<p:tagLst xmlns:a="http://schemas.openxmlformats.org/drawingml/2006/main" xmlns:r="http://schemas.openxmlformats.org/officeDocument/2006/relationships" xmlns:p="http://schemas.openxmlformats.org/presentationml/2006/main">
  <p:tag name="ANGLE" val="3"/>
</p:tagLst>
</file>

<file path=ppt/tags/tag263.xml><?xml version="1.0" encoding="utf-8"?>
<p:tagLst xmlns:a="http://schemas.openxmlformats.org/drawingml/2006/main" xmlns:r="http://schemas.openxmlformats.org/officeDocument/2006/relationships" xmlns:p="http://schemas.openxmlformats.org/presentationml/2006/main">
  <p:tag name="ANGLE" val="3"/>
</p:tagLst>
</file>

<file path=ppt/tags/tag264.xml><?xml version="1.0" encoding="utf-8"?>
<p:tagLst xmlns:a="http://schemas.openxmlformats.org/drawingml/2006/main" xmlns:r="http://schemas.openxmlformats.org/officeDocument/2006/relationships" xmlns:p="http://schemas.openxmlformats.org/presentationml/2006/main">
  <p:tag name="ANGLE" val="2"/>
</p:tagLst>
</file>

<file path=ppt/tags/tag265.xml><?xml version="1.0" encoding="utf-8"?>
<p:tagLst xmlns:a="http://schemas.openxmlformats.org/drawingml/2006/main" xmlns:r="http://schemas.openxmlformats.org/officeDocument/2006/relationships" xmlns:p="http://schemas.openxmlformats.org/presentationml/2006/main">
  <p:tag name="ANGLE" val="2"/>
</p:tagLst>
</file>

<file path=ppt/tags/tag266.xml><?xml version="1.0" encoding="utf-8"?>
<p:tagLst xmlns:a="http://schemas.openxmlformats.org/drawingml/2006/main" xmlns:r="http://schemas.openxmlformats.org/officeDocument/2006/relationships" xmlns:p="http://schemas.openxmlformats.org/presentationml/2006/main">
  <p:tag name="ANGLE" val="1"/>
</p:tagLst>
</file>

<file path=ppt/tags/tag267.xml><?xml version="1.0" encoding="utf-8"?>
<p:tagLst xmlns:a="http://schemas.openxmlformats.org/drawingml/2006/main" xmlns:r="http://schemas.openxmlformats.org/officeDocument/2006/relationships" xmlns:p="http://schemas.openxmlformats.org/presentationml/2006/main">
  <p:tag name="ANGLE" val="1"/>
</p:tagLst>
</file>

<file path=ppt/tags/tag268.xml><?xml version="1.0" encoding="utf-8"?>
<p:tagLst xmlns:a="http://schemas.openxmlformats.org/drawingml/2006/main" xmlns:r="http://schemas.openxmlformats.org/officeDocument/2006/relationships" xmlns:p="http://schemas.openxmlformats.org/presentationml/2006/main">
  <p:tag name="NAME" val="Moon"/>
</p:tagLst>
</file>

<file path=ppt/tags/tag269.xml><?xml version="1.0" encoding="utf-8"?>
<p:tagLst xmlns:a="http://schemas.openxmlformats.org/drawingml/2006/main" xmlns:r="http://schemas.openxmlformats.org/officeDocument/2006/relationships" xmlns:p="http://schemas.openxmlformats.org/presentationml/2006/main">
  <p:tag name="NAME" val="Moon"/>
</p:tagLst>
</file>

<file path=ppt/tags/tag27.xml><?xml version="1.0" encoding="utf-8"?>
<p:tagLst xmlns:a="http://schemas.openxmlformats.org/drawingml/2006/main" xmlns:r="http://schemas.openxmlformats.org/officeDocument/2006/relationships" xmlns:p="http://schemas.openxmlformats.org/presentationml/2006/main">
  <p:tag name="NAME" val="MoonHalfShape"/>
  <p:tag name="ANGLE" val="4"/>
</p:tagLst>
</file>

<file path=ppt/tags/tag270.xml><?xml version="1.0" encoding="utf-8"?>
<p:tagLst xmlns:a="http://schemas.openxmlformats.org/drawingml/2006/main" xmlns:r="http://schemas.openxmlformats.org/officeDocument/2006/relationships" xmlns:p="http://schemas.openxmlformats.org/presentationml/2006/main">
  <p:tag name="NAME" val="Moon"/>
</p:tagLst>
</file>

<file path=ppt/tags/tag271.xml><?xml version="1.0" encoding="utf-8"?>
<p:tagLst xmlns:a="http://schemas.openxmlformats.org/drawingml/2006/main" xmlns:r="http://schemas.openxmlformats.org/officeDocument/2006/relationships" xmlns:p="http://schemas.openxmlformats.org/presentationml/2006/main">
  <p:tag name="NAME" val="Moon"/>
</p:tagLst>
</file>

<file path=ppt/tags/tag272.xml><?xml version="1.0" encoding="utf-8"?>
<p:tagLst xmlns:a="http://schemas.openxmlformats.org/drawingml/2006/main" xmlns:r="http://schemas.openxmlformats.org/officeDocument/2006/relationships" xmlns:p="http://schemas.openxmlformats.org/presentationml/2006/main">
  <p:tag name="NAME" val="Moon"/>
</p:tagLst>
</file>

<file path=ppt/tags/tag273.xml><?xml version="1.0" encoding="utf-8"?>
<p:tagLst xmlns:a="http://schemas.openxmlformats.org/drawingml/2006/main" xmlns:r="http://schemas.openxmlformats.org/officeDocument/2006/relationships" xmlns:p="http://schemas.openxmlformats.org/presentationml/2006/main">
  <p:tag name="NAME" val="MoonShape"/>
  <p:tag name="ANGLE" val="3"/>
</p:tagLst>
</file>

<file path=ppt/tags/tag274.xml><?xml version="1.0" encoding="utf-8"?>
<p:tagLst xmlns:a="http://schemas.openxmlformats.org/drawingml/2006/main" xmlns:r="http://schemas.openxmlformats.org/officeDocument/2006/relationships" xmlns:p="http://schemas.openxmlformats.org/presentationml/2006/main">
  <p:tag name="NAME" val="MoonHalfShape"/>
  <p:tag name="ANGLE" val="4"/>
</p:tagLst>
</file>

<file path=ppt/tags/tag275.xml><?xml version="1.0" encoding="utf-8"?>
<p:tagLst xmlns:a="http://schemas.openxmlformats.org/drawingml/2006/main" xmlns:r="http://schemas.openxmlformats.org/officeDocument/2006/relationships" xmlns:p="http://schemas.openxmlformats.org/presentationml/2006/main">
  <p:tag name="NAME" val="MoonShape"/>
  <p:tag name="ANGLE" val="5"/>
</p:tagLst>
</file>

<file path=ppt/tags/tag276.xml><?xml version="1.0" encoding="utf-8"?>
<p:tagLst xmlns:a="http://schemas.openxmlformats.org/drawingml/2006/main" xmlns:r="http://schemas.openxmlformats.org/officeDocument/2006/relationships" xmlns:p="http://schemas.openxmlformats.org/presentationml/2006/main">
  <p:tag name="NAME" val="MoonHalfShape"/>
  <p:tag name="ANGLE" val="5"/>
</p:tagLst>
</file>

<file path=ppt/tags/tag277.xml><?xml version="1.0" encoding="utf-8"?>
<p:tagLst xmlns:a="http://schemas.openxmlformats.org/drawingml/2006/main" xmlns:r="http://schemas.openxmlformats.org/officeDocument/2006/relationships" xmlns:p="http://schemas.openxmlformats.org/presentationml/2006/main">
  <p:tag name="NAME" val="MoonShape"/>
  <p:tag name="ANGLE" val="4"/>
</p:tagLst>
</file>

<file path=ppt/tags/tag278.xml><?xml version="1.0" encoding="utf-8"?>
<p:tagLst xmlns:a="http://schemas.openxmlformats.org/drawingml/2006/main" xmlns:r="http://schemas.openxmlformats.org/officeDocument/2006/relationships" xmlns:p="http://schemas.openxmlformats.org/presentationml/2006/main">
  <p:tag name="NAME" val="MoonHalfShape"/>
  <p:tag name="ANGLE" val="4"/>
</p:tagLst>
</file>

<file path=ppt/tags/tag279.xml><?xml version="1.0" encoding="utf-8"?>
<p:tagLst xmlns:a="http://schemas.openxmlformats.org/drawingml/2006/main" xmlns:r="http://schemas.openxmlformats.org/officeDocument/2006/relationships" xmlns:p="http://schemas.openxmlformats.org/presentationml/2006/main">
  <p:tag name="NAME" val="MoonShape"/>
  <p:tag name="ANGLE" val="2"/>
</p:tagLst>
</file>

<file path=ppt/tags/tag28.xml><?xml version="1.0" encoding="utf-8"?>
<p:tagLst xmlns:a="http://schemas.openxmlformats.org/drawingml/2006/main" xmlns:r="http://schemas.openxmlformats.org/officeDocument/2006/relationships" xmlns:p="http://schemas.openxmlformats.org/presentationml/2006/main">
  <p:tag name="NAME" val="MoonShape"/>
  <p:tag name="ANGLE" val="2"/>
</p:tagLst>
</file>

<file path=ppt/tags/tag280.xml><?xml version="1.0" encoding="utf-8"?>
<p:tagLst xmlns:a="http://schemas.openxmlformats.org/drawingml/2006/main" xmlns:r="http://schemas.openxmlformats.org/officeDocument/2006/relationships" xmlns:p="http://schemas.openxmlformats.org/presentationml/2006/main">
  <p:tag name="NAME" val="MoonHalfShape"/>
  <p:tag name="ANGLE" val="2"/>
</p:tagLst>
</file>

<file path=ppt/tags/tag281.xml><?xml version="1.0" encoding="utf-8"?>
<p:tagLst xmlns:a="http://schemas.openxmlformats.org/drawingml/2006/main" xmlns:r="http://schemas.openxmlformats.org/officeDocument/2006/relationships" xmlns:p="http://schemas.openxmlformats.org/presentationml/2006/main">
  <p:tag name="NAME" val="MoonShape"/>
  <p:tag name="ANGLE" val="1"/>
</p:tagLst>
</file>

<file path=ppt/tags/tag282.xml><?xml version="1.0" encoding="utf-8"?>
<p:tagLst xmlns:a="http://schemas.openxmlformats.org/drawingml/2006/main" xmlns:r="http://schemas.openxmlformats.org/officeDocument/2006/relationships" xmlns:p="http://schemas.openxmlformats.org/presentationml/2006/main">
  <p:tag name="NAME" val="MoonHalfShape"/>
  <p:tag name="ANGLE" val="1"/>
</p:tagLst>
</file>

<file path=ppt/tags/tag28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6.xml><?xml version="1.0" encoding="utf-8"?>
<p:tagLst xmlns:a="http://schemas.openxmlformats.org/drawingml/2006/main" xmlns:r="http://schemas.openxmlformats.org/officeDocument/2006/relationships" xmlns:p="http://schemas.openxmlformats.org/presentationml/2006/main">
  <p:tag name="THINKCELLSHAPEDONOTDELETE" val="tEFjjKwKmteTkkbYM_UO1dQ"/>
</p:tagLst>
</file>

<file path=ppt/tags/tag28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9.xml><?xml version="1.0" encoding="utf-8"?>
<p:tagLst xmlns:a="http://schemas.openxmlformats.org/drawingml/2006/main" xmlns:r="http://schemas.openxmlformats.org/officeDocument/2006/relationships" xmlns:p="http://schemas.openxmlformats.org/presentationml/2006/main">
  <p:tag name="THINKCELLSHAPEDONOTDELETE" val="tOhDw2KbPEcrz2HIm6dngDA"/>
</p:tagLst>
</file>

<file path=ppt/tags/tag29.xml><?xml version="1.0" encoding="utf-8"?>
<p:tagLst xmlns:a="http://schemas.openxmlformats.org/drawingml/2006/main" xmlns:r="http://schemas.openxmlformats.org/officeDocument/2006/relationships" xmlns:p="http://schemas.openxmlformats.org/presentationml/2006/main">
  <p:tag name="NAME" val="MoonHalfShape"/>
  <p:tag name="ANGLE" val="2"/>
</p:tagLst>
</file>

<file path=ppt/tags/tag29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1.xml><?xml version="1.0" encoding="utf-8"?>
<p:tagLst xmlns:a="http://schemas.openxmlformats.org/drawingml/2006/main" xmlns:r="http://schemas.openxmlformats.org/officeDocument/2006/relationships" xmlns:p="http://schemas.openxmlformats.org/presentationml/2006/main">
  <p:tag name="THINKCELLSHAPEDONOTDELETE" val="taR7JQoq12udzmYLgzAeWOg"/>
</p:tagLst>
</file>

<file path=ppt/tags/tag29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3.xml><?xml version="1.0" encoding="utf-8"?>
<p:tagLst xmlns:a="http://schemas.openxmlformats.org/drawingml/2006/main" xmlns:r="http://schemas.openxmlformats.org/officeDocument/2006/relationships" xmlns:p="http://schemas.openxmlformats.org/presentationml/2006/main">
  <p:tag name="THINKCELLSHAPEDONOTDELETE" val="tdwVxRLg8JN7T_AjFd2WF3Q"/>
</p:tagLst>
</file>

<file path=ppt/tags/tag29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5.xml><?xml version="1.0" encoding="utf-8"?>
<p:tagLst xmlns:a="http://schemas.openxmlformats.org/drawingml/2006/main" xmlns:r="http://schemas.openxmlformats.org/officeDocument/2006/relationships" xmlns:p="http://schemas.openxmlformats.org/presentationml/2006/main">
  <p:tag name="NAME" val="EmptyMoon"/>
</p:tagLst>
</file>

<file path=ppt/tags/tag296.xml><?xml version="1.0" encoding="utf-8"?>
<p:tagLst xmlns:a="http://schemas.openxmlformats.org/drawingml/2006/main" xmlns:r="http://schemas.openxmlformats.org/officeDocument/2006/relationships" xmlns:p="http://schemas.openxmlformats.org/presentationml/2006/main">
  <p:tag name="NAME" val="QuaterMoon"/>
</p:tagLst>
</file>

<file path=ppt/tags/tag297.xml><?xml version="1.0" encoding="utf-8"?>
<p:tagLst xmlns:a="http://schemas.openxmlformats.org/drawingml/2006/main" xmlns:r="http://schemas.openxmlformats.org/officeDocument/2006/relationships" xmlns:p="http://schemas.openxmlformats.org/presentationml/2006/main">
  <p:tag name="NAME" val="HalfMoon"/>
</p:tagLst>
</file>

<file path=ppt/tags/tag298.xml><?xml version="1.0" encoding="utf-8"?>
<p:tagLst xmlns:a="http://schemas.openxmlformats.org/drawingml/2006/main" xmlns:r="http://schemas.openxmlformats.org/officeDocument/2006/relationships" xmlns:p="http://schemas.openxmlformats.org/presentationml/2006/main">
  <p:tag name="NAME" val="3QuaterMoon"/>
</p:tagLst>
</file>

<file path=ppt/tags/tag299.xml><?xml version="1.0" encoding="utf-8"?>
<p:tagLst xmlns:a="http://schemas.openxmlformats.org/drawingml/2006/main" xmlns:r="http://schemas.openxmlformats.org/officeDocument/2006/relationships" xmlns:p="http://schemas.openxmlformats.org/presentationml/2006/main">
  <p:tag name="NAME" val="FullMoon"/>
</p:tagLst>
</file>

<file path=ppt/tags/tag3.xml><?xml version="1.0" encoding="utf-8"?>
<p:tagLst xmlns:a="http://schemas.openxmlformats.org/drawingml/2006/main" xmlns:r="http://schemas.openxmlformats.org/officeDocument/2006/relationships" xmlns:p="http://schemas.openxmlformats.org/presentationml/2006/main">
  <p:tag name="NAME" val="QuaterMoon"/>
</p:tagLst>
</file>

<file path=ppt/tags/tag30.xml><?xml version="1.0" encoding="utf-8"?>
<p:tagLst xmlns:a="http://schemas.openxmlformats.org/drawingml/2006/main" xmlns:r="http://schemas.openxmlformats.org/officeDocument/2006/relationships" xmlns:p="http://schemas.openxmlformats.org/presentationml/2006/main">
  <p:tag name="NAME" val="MoonShape"/>
  <p:tag name="ANGLE" val="1"/>
</p:tagLst>
</file>

<file path=ppt/tags/tag300.xml><?xml version="1.0" encoding="utf-8"?>
<p:tagLst xmlns:a="http://schemas.openxmlformats.org/drawingml/2006/main" xmlns:r="http://schemas.openxmlformats.org/officeDocument/2006/relationships" xmlns:p="http://schemas.openxmlformats.org/presentationml/2006/main">
  <p:tag name="ANGLE" val="5"/>
</p:tagLst>
</file>

<file path=ppt/tags/tag301.xml><?xml version="1.0" encoding="utf-8"?>
<p:tagLst xmlns:a="http://schemas.openxmlformats.org/drawingml/2006/main" xmlns:r="http://schemas.openxmlformats.org/officeDocument/2006/relationships" xmlns:p="http://schemas.openxmlformats.org/presentationml/2006/main">
  <p:tag name="ANGLE" val="5"/>
</p:tagLst>
</file>

<file path=ppt/tags/tag302.xml><?xml version="1.0" encoding="utf-8"?>
<p:tagLst xmlns:a="http://schemas.openxmlformats.org/drawingml/2006/main" xmlns:r="http://schemas.openxmlformats.org/officeDocument/2006/relationships" xmlns:p="http://schemas.openxmlformats.org/presentationml/2006/main">
  <p:tag name="ANGLE" val="4"/>
</p:tagLst>
</file>

<file path=ppt/tags/tag303.xml><?xml version="1.0" encoding="utf-8"?>
<p:tagLst xmlns:a="http://schemas.openxmlformats.org/drawingml/2006/main" xmlns:r="http://schemas.openxmlformats.org/officeDocument/2006/relationships" xmlns:p="http://schemas.openxmlformats.org/presentationml/2006/main">
  <p:tag name="ANGLE" val="4"/>
</p:tagLst>
</file>

<file path=ppt/tags/tag304.xml><?xml version="1.0" encoding="utf-8"?>
<p:tagLst xmlns:a="http://schemas.openxmlformats.org/drawingml/2006/main" xmlns:r="http://schemas.openxmlformats.org/officeDocument/2006/relationships" xmlns:p="http://schemas.openxmlformats.org/presentationml/2006/main">
  <p:tag name="ANGLE" val="3"/>
</p:tagLst>
</file>

<file path=ppt/tags/tag305.xml><?xml version="1.0" encoding="utf-8"?>
<p:tagLst xmlns:a="http://schemas.openxmlformats.org/drawingml/2006/main" xmlns:r="http://schemas.openxmlformats.org/officeDocument/2006/relationships" xmlns:p="http://schemas.openxmlformats.org/presentationml/2006/main">
  <p:tag name="ANGLE" val="3"/>
</p:tagLst>
</file>

<file path=ppt/tags/tag306.xml><?xml version="1.0" encoding="utf-8"?>
<p:tagLst xmlns:a="http://schemas.openxmlformats.org/drawingml/2006/main" xmlns:r="http://schemas.openxmlformats.org/officeDocument/2006/relationships" xmlns:p="http://schemas.openxmlformats.org/presentationml/2006/main">
  <p:tag name="ANGLE" val="2"/>
</p:tagLst>
</file>

<file path=ppt/tags/tag307.xml><?xml version="1.0" encoding="utf-8"?>
<p:tagLst xmlns:a="http://schemas.openxmlformats.org/drawingml/2006/main" xmlns:r="http://schemas.openxmlformats.org/officeDocument/2006/relationships" xmlns:p="http://schemas.openxmlformats.org/presentationml/2006/main">
  <p:tag name="ANGLE" val="2"/>
</p:tagLst>
</file>

<file path=ppt/tags/tag308.xml><?xml version="1.0" encoding="utf-8"?>
<p:tagLst xmlns:a="http://schemas.openxmlformats.org/drawingml/2006/main" xmlns:r="http://schemas.openxmlformats.org/officeDocument/2006/relationships" xmlns:p="http://schemas.openxmlformats.org/presentationml/2006/main">
  <p:tag name="ANGLE" val="1"/>
</p:tagLst>
</file>

<file path=ppt/tags/tag309.xml><?xml version="1.0" encoding="utf-8"?>
<p:tagLst xmlns:a="http://schemas.openxmlformats.org/drawingml/2006/main" xmlns:r="http://schemas.openxmlformats.org/officeDocument/2006/relationships" xmlns:p="http://schemas.openxmlformats.org/presentationml/2006/main">
  <p:tag name="ANGLE" val="1"/>
</p:tagLst>
</file>

<file path=ppt/tags/tag31.xml><?xml version="1.0" encoding="utf-8"?>
<p:tagLst xmlns:a="http://schemas.openxmlformats.org/drawingml/2006/main" xmlns:r="http://schemas.openxmlformats.org/officeDocument/2006/relationships" xmlns:p="http://schemas.openxmlformats.org/presentationml/2006/main">
  <p:tag name="NAME" val="MoonHalfShape"/>
  <p:tag name="ANGLE" val="1"/>
</p:tagLst>
</file>

<file path=ppt/tags/tag310.xml><?xml version="1.0" encoding="utf-8"?>
<p:tagLst xmlns:a="http://schemas.openxmlformats.org/drawingml/2006/main" xmlns:r="http://schemas.openxmlformats.org/officeDocument/2006/relationships" xmlns:p="http://schemas.openxmlformats.org/presentationml/2006/main">
  <p:tag name="NAME" val="Moon"/>
</p:tagLst>
</file>

<file path=ppt/tags/tag311.xml><?xml version="1.0" encoding="utf-8"?>
<p:tagLst xmlns:a="http://schemas.openxmlformats.org/drawingml/2006/main" xmlns:r="http://schemas.openxmlformats.org/officeDocument/2006/relationships" xmlns:p="http://schemas.openxmlformats.org/presentationml/2006/main">
  <p:tag name="NAME" val="Moon"/>
</p:tagLst>
</file>

<file path=ppt/tags/tag312.xml><?xml version="1.0" encoding="utf-8"?>
<p:tagLst xmlns:a="http://schemas.openxmlformats.org/drawingml/2006/main" xmlns:r="http://schemas.openxmlformats.org/officeDocument/2006/relationships" xmlns:p="http://schemas.openxmlformats.org/presentationml/2006/main">
  <p:tag name="NAME" val="Moon"/>
</p:tagLst>
</file>

<file path=ppt/tags/tag313.xml><?xml version="1.0" encoding="utf-8"?>
<p:tagLst xmlns:a="http://schemas.openxmlformats.org/drawingml/2006/main" xmlns:r="http://schemas.openxmlformats.org/officeDocument/2006/relationships" xmlns:p="http://schemas.openxmlformats.org/presentationml/2006/main">
  <p:tag name="NAME" val="Moon"/>
</p:tagLst>
</file>

<file path=ppt/tags/tag314.xml><?xml version="1.0" encoding="utf-8"?>
<p:tagLst xmlns:a="http://schemas.openxmlformats.org/drawingml/2006/main" xmlns:r="http://schemas.openxmlformats.org/officeDocument/2006/relationships" xmlns:p="http://schemas.openxmlformats.org/presentationml/2006/main">
  <p:tag name="NAME" val="Moon"/>
</p:tagLst>
</file>

<file path=ppt/tags/tag315.xml><?xml version="1.0" encoding="utf-8"?>
<p:tagLst xmlns:a="http://schemas.openxmlformats.org/drawingml/2006/main" xmlns:r="http://schemas.openxmlformats.org/officeDocument/2006/relationships" xmlns:p="http://schemas.openxmlformats.org/presentationml/2006/main">
  <p:tag name="NAME" val="MoonShape"/>
  <p:tag name="ANGLE" val="3"/>
</p:tagLst>
</file>

<file path=ppt/tags/tag316.xml><?xml version="1.0" encoding="utf-8"?>
<p:tagLst xmlns:a="http://schemas.openxmlformats.org/drawingml/2006/main" xmlns:r="http://schemas.openxmlformats.org/officeDocument/2006/relationships" xmlns:p="http://schemas.openxmlformats.org/presentationml/2006/main">
  <p:tag name="NAME" val="MoonHalfShape"/>
  <p:tag name="ANGLE" val="4"/>
</p:tagLst>
</file>

<file path=ppt/tags/tag317.xml><?xml version="1.0" encoding="utf-8"?>
<p:tagLst xmlns:a="http://schemas.openxmlformats.org/drawingml/2006/main" xmlns:r="http://schemas.openxmlformats.org/officeDocument/2006/relationships" xmlns:p="http://schemas.openxmlformats.org/presentationml/2006/main">
  <p:tag name="NAME" val="MoonShape"/>
  <p:tag name="ANGLE" val="5"/>
</p:tagLst>
</file>

<file path=ppt/tags/tag318.xml><?xml version="1.0" encoding="utf-8"?>
<p:tagLst xmlns:a="http://schemas.openxmlformats.org/drawingml/2006/main" xmlns:r="http://schemas.openxmlformats.org/officeDocument/2006/relationships" xmlns:p="http://schemas.openxmlformats.org/presentationml/2006/main">
  <p:tag name="NAME" val="MoonHalfShape"/>
  <p:tag name="ANGLE" val="5"/>
</p:tagLst>
</file>

<file path=ppt/tags/tag319.xml><?xml version="1.0" encoding="utf-8"?>
<p:tagLst xmlns:a="http://schemas.openxmlformats.org/drawingml/2006/main" xmlns:r="http://schemas.openxmlformats.org/officeDocument/2006/relationships" xmlns:p="http://schemas.openxmlformats.org/presentationml/2006/main">
  <p:tag name="NAME" val="MoonShape"/>
  <p:tag name="ANGLE" val="4"/>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0.xml><?xml version="1.0" encoding="utf-8"?>
<p:tagLst xmlns:a="http://schemas.openxmlformats.org/drawingml/2006/main" xmlns:r="http://schemas.openxmlformats.org/officeDocument/2006/relationships" xmlns:p="http://schemas.openxmlformats.org/presentationml/2006/main">
  <p:tag name="NAME" val="MoonHalfShape"/>
  <p:tag name="ANGLE" val="4"/>
</p:tagLst>
</file>

<file path=ppt/tags/tag321.xml><?xml version="1.0" encoding="utf-8"?>
<p:tagLst xmlns:a="http://schemas.openxmlformats.org/drawingml/2006/main" xmlns:r="http://schemas.openxmlformats.org/officeDocument/2006/relationships" xmlns:p="http://schemas.openxmlformats.org/presentationml/2006/main">
  <p:tag name="NAME" val="MoonShape"/>
  <p:tag name="ANGLE" val="2"/>
</p:tagLst>
</file>

<file path=ppt/tags/tag322.xml><?xml version="1.0" encoding="utf-8"?>
<p:tagLst xmlns:a="http://schemas.openxmlformats.org/drawingml/2006/main" xmlns:r="http://schemas.openxmlformats.org/officeDocument/2006/relationships" xmlns:p="http://schemas.openxmlformats.org/presentationml/2006/main">
  <p:tag name="NAME" val="MoonHalfShape"/>
  <p:tag name="ANGLE" val="2"/>
</p:tagLst>
</file>

<file path=ppt/tags/tag323.xml><?xml version="1.0" encoding="utf-8"?>
<p:tagLst xmlns:a="http://schemas.openxmlformats.org/drawingml/2006/main" xmlns:r="http://schemas.openxmlformats.org/officeDocument/2006/relationships" xmlns:p="http://schemas.openxmlformats.org/presentationml/2006/main">
  <p:tag name="NAME" val="MoonShape"/>
  <p:tag name="ANGLE" val="1"/>
</p:tagLst>
</file>

<file path=ppt/tags/tag324.xml><?xml version="1.0" encoding="utf-8"?>
<p:tagLst xmlns:a="http://schemas.openxmlformats.org/drawingml/2006/main" xmlns:r="http://schemas.openxmlformats.org/officeDocument/2006/relationships" xmlns:p="http://schemas.openxmlformats.org/presentationml/2006/main">
  <p:tag name="NAME" val="MoonHalfShape"/>
  <p:tag name="ANGLE" val="1"/>
</p:tagLst>
</file>

<file path=ppt/tags/tag3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8.xml><?xml version="1.0" encoding="utf-8"?>
<p:tagLst xmlns:a="http://schemas.openxmlformats.org/drawingml/2006/main" xmlns:r="http://schemas.openxmlformats.org/officeDocument/2006/relationships" xmlns:p="http://schemas.openxmlformats.org/presentationml/2006/main">
  <p:tag name="THINKCELLSHAPEDONOTDELETE" val="tEFjjKwKmteTkkbYM_UO1dQ"/>
</p:tagLst>
</file>

<file path=ppt/tags/tag3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1.xml><?xml version="1.0" encoding="utf-8"?>
<p:tagLst xmlns:a="http://schemas.openxmlformats.org/drawingml/2006/main" xmlns:r="http://schemas.openxmlformats.org/officeDocument/2006/relationships" xmlns:p="http://schemas.openxmlformats.org/presentationml/2006/main">
  <p:tag name="THINKCELLSHAPEDONOTDELETE" val="tOhDw2KbPEcrz2HIm6dngDA"/>
</p:tagLst>
</file>

<file path=ppt/tags/tag3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3.xml><?xml version="1.0" encoding="utf-8"?>
<p:tagLst xmlns:a="http://schemas.openxmlformats.org/drawingml/2006/main" xmlns:r="http://schemas.openxmlformats.org/officeDocument/2006/relationships" xmlns:p="http://schemas.openxmlformats.org/presentationml/2006/main">
  <p:tag name="THINKCELLSHAPEDONOTDELETE" val="taR7JQoq12udzmYLgzAeWOg"/>
</p:tagLst>
</file>

<file path=ppt/tags/tag3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5.xml><?xml version="1.0" encoding="utf-8"?>
<p:tagLst xmlns:a="http://schemas.openxmlformats.org/drawingml/2006/main" xmlns:r="http://schemas.openxmlformats.org/officeDocument/2006/relationships" xmlns:p="http://schemas.openxmlformats.org/presentationml/2006/main">
  <p:tag name="THINKCELLSHAPEDONOTDELETE" val="tdwVxRLg8JN7T_AjFd2WF3Q"/>
</p:tagLst>
</file>

<file path=ppt/tags/tag3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7.xml><?xml version="1.0" encoding="utf-8"?>
<p:tagLst xmlns:a="http://schemas.openxmlformats.org/drawingml/2006/main" xmlns:r="http://schemas.openxmlformats.org/officeDocument/2006/relationships" xmlns:p="http://schemas.openxmlformats.org/presentationml/2006/main">
  <p:tag name="NAME" val="EmptyMoon"/>
</p:tagLst>
</file>

<file path=ppt/tags/tag338.xml><?xml version="1.0" encoding="utf-8"?>
<p:tagLst xmlns:a="http://schemas.openxmlformats.org/drawingml/2006/main" xmlns:r="http://schemas.openxmlformats.org/officeDocument/2006/relationships" xmlns:p="http://schemas.openxmlformats.org/presentationml/2006/main">
  <p:tag name="NAME" val="QuaterMoon"/>
</p:tagLst>
</file>

<file path=ppt/tags/tag339.xml><?xml version="1.0" encoding="utf-8"?>
<p:tagLst xmlns:a="http://schemas.openxmlformats.org/drawingml/2006/main" xmlns:r="http://schemas.openxmlformats.org/officeDocument/2006/relationships" xmlns:p="http://schemas.openxmlformats.org/presentationml/2006/main">
  <p:tag name="NAME" val="HalfMoon"/>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0.xml><?xml version="1.0" encoding="utf-8"?>
<p:tagLst xmlns:a="http://schemas.openxmlformats.org/drawingml/2006/main" xmlns:r="http://schemas.openxmlformats.org/officeDocument/2006/relationships" xmlns:p="http://schemas.openxmlformats.org/presentationml/2006/main">
  <p:tag name="NAME" val="3QuaterMoon"/>
</p:tagLst>
</file>

<file path=ppt/tags/tag341.xml><?xml version="1.0" encoding="utf-8"?>
<p:tagLst xmlns:a="http://schemas.openxmlformats.org/drawingml/2006/main" xmlns:r="http://schemas.openxmlformats.org/officeDocument/2006/relationships" xmlns:p="http://schemas.openxmlformats.org/presentationml/2006/main">
  <p:tag name="NAME" val="FullMoon"/>
</p:tagLst>
</file>

<file path=ppt/tags/tag342.xml><?xml version="1.0" encoding="utf-8"?>
<p:tagLst xmlns:a="http://schemas.openxmlformats.org/drawingml/2006/main" xmlns:r="http://schemas.openxmlformats.org/officeDocument/2006/relationships" xmlns:p="http://schemas.openxmlformats.org/presentationml/2006/main">
  <p:tag name="ANGLE" val="5"/>
</p:tagLst>
</file>

<file path=ppt/tags/tag343.xml><?xml version="1.0" encoding="utf-8"?>
<p:tagLst xmlns:a="http://schemas.openxmlformats.org/drawingml/2006/main" xmlns:r="http://schemas.openxmlformats.org/officeDocument/2006/relationships" xmlns:p="http://schemas.openxmlformats.org/presentationml/2006/main">
  <p:tag name="ANGLE" val="5"/>
</p:tagLst>
</file>

<file path=ppt/tags/tag344.xml><?xml version="1.0" encoding="utf-8"?>
<p:tagLst xmlns:a="http://schemas.openxmlformats.org/drawingml/2006/main" xmlns:r="http://schemas.openxmlformats.org/officeDocument/2006/relationships" xmlns:p="http://schemas.openxmlformats.org/presentationml/2006/main">
  <p:tag name="ANGLE" val="4"/>
</p:tagLst>
</file>

<file path=ppt/tags/tag345.xml><?xml version="1.0" encoding="utf-8"?>
<p:tagLst xmlns:a="http://schemas.openxmlformats.org/drawingml/2006/main" xmlns:r="http://schemas.openxmlformats.org/officeDocument/2006/relationships" xmlns:p="http://schemas.openxmlformats.org/presentationml/2006/main">
  <p:tag name="ANGLE" val="4"/>
</p:tagLst>
</file>

<file path=ppt/tags/tag346.xml><?xml version="1.0" encoding="utf-8"?>
<p:tagLst xmlns:a="http://schemas.openxmlformats.org/drawingml/2006/main" xmlns:r="http://schemas.openxmlformats.org/officeDocument/2006/relationships" xmlns:p="http://schemas.openxmlformats.org/presentationml/2006/main">
  <p:tag name="ANGLE" val="3"/>
</p:tagLst>
</file>

<file path=ppt/tags/tag347.xml><?xml version="1.0" encoding="utf-8"?>
<p:tagLst xmlns:a="http://schemas.openxmlformats.org/drawingml/2006/main" xmlns:r="http://schemas.openxmlformats.org/officeDocument/2006/relationships" xmlns:p="http://schemas.openxmlformats.org/presentationml/2006/main">
  <p:tag name="ANGLE" val="3"/>
</p:tagLst>
</file>

<file path=ppt/tags/tag348.xml><?xml version="1.0" encoding="utf-8"?>
<p:tagLst xmlns:a="http://schemas.openxmlformats.org/drawingml/2006/main" xmlns:r="http://schemas.openxmlformats.org/officeDocument/2006/relationships" xmlns:p="http://schemas.openxmlformats.org/presentationml/2006/main">
  <p:tag name="ANGLE" val="2"/>
</p:tagLst>
</file>

<file path=ppt/tags/tag349.xml><?xml version="1.0" encoding="utf-8"?>
<p:tagLst xmlns:a="http://schemas.openxmlformats.org/drawingml/2006/main" xmlns:r="http://schemas.openxmlformats.org/officeDocument/2006/relationships" xmlns:p="http://schemas.openxmlformats.org/presentationml/2006/main">
  <p:tag name="ANGLE" val="2"/>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EFjjKwKmteTkkbYM_UO1dQ"/>
</p:tagLst>
</file>

<file path=ppt/tags/tag350.xml><?xml version="1.0" encoding="utf-8"?>
<p:tagLst xmlns:a="http://schemas.openxmlformats.org/drawingml/2006/main" xmlns:r="http://schemas.openxmlformats.org/officeDocument/2006/relationships" xmlns:p="http://schemas.openxmlformats.org/presentationml/2006/main">
  <p:tag name="ANGLE" val="1"/>
</p:tagLst>
</file>

<file path=ppt/tags/tag351.xml><?xml version="1.0" encoding="utf-8"?>
<p:tagLst xmlns:a="http://schemas.openxmlformats.org/drawingml/2006/main" xmlns:r="http://schemas.openxmlformats.org/officeDocument/2006/relationships" xmlns:p="http://schemas.openxmlformats.org/presentationml/2006/main">
  <p:tag name="ANGLE" val="1"/>
</p:tagLst>
</file>

<file path=ppt/tags/tag352.xml><?xml version="1.0" encoding="utf-8"?>
<p:tagLst xmlns:a="http://schemas.openxmlformats.org/drawingml/2006/main" xmlns:r="http://schemas.openxmlformats.org/officeDocument/2006/relationships" xmlns:p="http://schemas.openxmlformats.org/presentationml/2006/main">
  <p:tag name="NAME" val="Moon"/>
</p:tagLst>
</file>

<file path=ppt/tags/tag353.xml><?xml version="1.0" encoding="utf-8"?>
<p:tagLst xmlns:a="http://schemas.openxmlformats.org/drawingml/2006/main" xmlns:r="http://schemas.openxmlformats.org/officeDocument/2006/relationships" xmlns:p="http://schemas.openxmlformats.org/presentationml/2006/main">
  <p:tag name="NAME" val="Moon"/>
</p:tagLst>
</file>

<file path=ppt/tags/tag354.xml><?xml version="1.0" encoding="utf-8"?>
<p:tagLst xmlns:a="http://schemas.openxmlformats.org/drawingml/2006/main" xmlns:r="http://schemas.openxmlformats.org/officeDocument/2006/relationships" xmlns:p="http://schemas.openxmlformats.org/presentationml/2006/main">
  <p:tag name="NAME" val="Moon"/>
</p:tagLst>
</file>

<file path=ppt/tags/tag355.xml><?xml version="1.0" encoding="utf-8"?>
<p:tagLst xmlns:a="http://schemas.openxmlformats.org/drawingml/2006/main" xmlns:r="http://schemas.openxmlformats.org/officeDocument/2006/relationships" xmlns:p="http://schemas.openxmlformats.org/presentationml/2006/main">
  <p:tag name="NAME" val="Moon"/>
</p:tagLst>
</file>

<file path=ppt/tags/tag356.xml><?xml version="1.0" encoding="utf-8"?>
<p:tagLst xmlns:a="http://schemas.openxmlformats.org/drawingml/2006/main" xmlns:r="http://schemas.openxmlformats.org/officeDocument/2006/relationships" xmlns:p="http://schemas.openxmlformats.org/presentationml/2006/main">
  <p:tag name="NAME" val="Moon"/>
</p:tagLst>
</file>

<file path=ppt/tags/tag357.xml><?xml version="1.0" encoding="utf-8"?>
<p:tagLst xmlns:a="http://schemas.openxmlformats.org/drawingml/2006/main" xmlns:r="http://schemas.openxmlformats.org/officeDocument/2006/relationships" xmlns:p="http://schemas.openxmlformats.org/presentationml/2006/main">
  <p:tag name="NAME" val="MoonShape"/>
  <p:tag name="ANGLE" val="3"/>
</p:tagLst>
</file>

<file path=ppt/tags/tag358.xml><?xml version="1.0" encoding="utf-8"?>
<p:tagLst xmlns:a="http://schemas.openxmlformats.org/drawingml/2006/main" xmlns:r="http://schemas.openxmlformats.org/officeDocument/2006/relationships" xmlns:p="http://schemas.openxmlformats.org/presentationml/2006/main">
  <p:tag name="NAME" val="MoonHalfShape"/>
  <p:tag name="ANGLE" val="4"/>
</p:tagLst>
</file>

<file path=ppt/tags/tag359.xml><?xml version="1.0" encoding="utf-8"?>
<p:tagLst xmlns:a="http://schemas.openxmlformats.org/drawingml/2006/main" xmlns:r="http://schemas.openxmlformats.org/officeDocument/2006/relationships" xmlns:p="http://schemas.openxmlformats.org/presentationml/2006/main">
  <p:tag name="NAME" val="MoonShape"/>
  <p:tag name="ANGLE" val="5"/>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0.xml><?xml version="1.0" encoding="utf-8"?>
<p:tagLst xmlns:a="http://schemas.openxmlformats.org/drawingml/2006/main" xmlns:r="http://schemas.openxmlformats.org/officeDocument/2006/relationships" xmlns:p="http://schemas.openxmlformats.org/presentationml/2006/main">
  <p:tag name="NAME" val="MoonHalfShape"/>
  <p:tag name="ANGLE" val="5"/>
</p:tagLst>
</file>

<file path=ppt/tags/tag361.xml><?xml version="1.0" encoding="utf-8"?>
<p:tagLst xmlns:a="http://schemas.openxmlformats.org/drawingml/2006/main" xmlns:r="http://schemas.openxmlformats.org/officeDocument/2006/relationships" xmlns:p="http://schemas.openxmlformats.org/presentationml/2006/main">
  <p:tag name="NAME" val="MoonShape"/>
  <p:tag name="ANGLE" val="4"/>
</p:tagLst>
</file>

<file path=ppt/tags/tag362.xml><?xml version="1.0" encoding="utf-8"?>
<p:tagLst xmlns:a="http://schemas.openxmlformats.org/drawingml/2006/main" xmlns:r="http://schemas.openxmlformats.org/officeDocument/2006/relationships" xmlns:p="http://schemas.openxmlformats.org/presentationml/2006/main">
  <p:tag name="NAME" val="MoonHalfShape"/>
  <p:tag name="ANGLE" val="4"/>
</p:tagLst>
</file>

<file path=ppt/tags/tag363.xml><?xml version="1.0" encoding="utf-8"?>
<p:tagLst xmlns:a="http://schemas.openxmlformats.org/drawingml/2006/main" xmlns:r="http://schemas.openxmlformats.org/officeDocument/2006/relationships" xmlns:p="http://schemas.openxmlformats.org/presentationml/2006/main">
  <p:tag name="NAME" val="MoonShape"/>
  <p:tag name="ANGLE" val="2"/>
</p:tagLst>
</file>

<file path=ppt/tags/tag364.xml><?xml version="1.0" encoding="utf-8"?>
<p:tagLst xmlns:a="http://schemas.openxmlformats.org/drawingml/2006/main" xmlns:r="http://schemas.openxmlformats.org/officeDocument/2006/relationships" xmlns:p="http://schemas.openxmlformats.org/presentationml/2006/main">
  <p:tag name="NAME" val="MoonHalfShape"/>
  <p:tag name="ANGLE" val="2"/>
</p:tagLst>
</file>

<file path=ppt/tags/tag365.xml><?xml version="1.0" encoding="utf-8"?>
<p:tagLst xmlns:a="http://schemas.openxmlformats.org/drawingml/2006/main" xmlns:r="http://schemas.openxmlformats.org/officeDocument/2006/relationships" xmlns:p="http://schemas.openxmlformats.org/presentationml/2006/main">
  <p:tag name="NAME" val="MoonShape"/>
  <p:tag name="ANGLE" val="1"/>
</p:tagLst>
</file>

<file path=ppt/tags/tag366.xml><?xml version="1.0" encoding="utf-8"?>
<p:tagLst xmlns:a="http://schemas.openxmlformats.org/drawingml/2006/main" xmlns:r="http://schemas.openxmlformats.org/officeDocument/2006/relationships" xmlns:p="http://schemas.openxmlformats.org/presentationml/2006/main">
  <p:tag name="NAME" val="MoonHalfShape"/>
  <p:tag name="ANGLE" val="1"/>
</p:tagLst>
</file>

<file path=ppt/tags/tag36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0.xml><?xml version="1.0" encoding="utf-8"?>
<p:tagLst xmlns:a="http://schemas.openxmlformats.org/drawingml/2006/main" xmlns:r="http://schemas.openxmlformats.org/officeDocument/2006/relationships" xmlns:p="http://schemas.openxmlformats.org/presentationml/2006/main">
  <p:tag name="THINKCELLSHAPEDONOTDELETE" val="tEFjjKwKmteTkkbYM_UO1dQ"/>
</p:tagLst>
</file>

<file path=ppt/tags/tag37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3.xml><?xml version="1.0" encoding="utf-8"?>
<p:tagLst xmlns:a="http://schemas.openxmlformats.org/drawingml/2006/main" xmlns:r="http://schemas.openxmlformats.org/officeDocument/2006/relationships" xmlns:p="http://schemas.openxmlformats.org/presentationml/2006/main">
  <p:tag name="THINKCELLSHAPEDONOTDELETE" val="tOhDw2KbPEcrz2HIm6dngDA"/>
</p:tagLst>
</file>

<file path=ppt/tags/tag37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5.xml><?xml version="1.0" encoding="utf-8"?>
<p:tagLst xmlns:a="http://schemas.openxmlformats.org/drawingml/2006/main" xmlns:r="http://schemas.openxmlformats.org/officeDocument/2006/relationships" xmlns:p="http://schemas.openxmlformats.org/presentationml/2006/main">
  <p:tag name="THINKCELLSHAPEDONOTDELETE" val="taR7JQoq12udzmYLgzAeWOg"/>
</p:tagLst>
</file>

<file path=ppt/tags/tag37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7.xml><?xml version="1.0" encoding="utf-8"?>
<p:tagLst xmlns:a="http://schemas.openxmlformats.org/drawingml/2006/main" xmlns:r="http://schemas.openxmlformats.org/officeDocument/2006/relationships" xmlns:p="http://schemas.openxmlformats.org/presentationml/2006/main">
  <p:tag name="THINKCELLSHAPEDONOTDELETE" val="tdwVxRLg8JN7T_AjFd2WF3Q"/>
</p:tagLst>
</file>

<file path=ppt/tags/tag37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9.xml><?xml version="1.0" encoding="utf-8"?>
<p:tagLst xmlns:a="http://schemas.openxmlformats.org/drawingml/2006/main" xmlns:r="http://schemas.openxmlformats.org/officeDocument/2006/relationships" xmlns:p="http://schemas.openxmlformats.org/presentationml/2006/main">
  <p:tag name="NAME" val="EmptyMoon"/>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tOhDw2KbPEcrz2HIm6dngDA"/>
</p:tagLst>
</file>

<file path=ppt/tags/tag380.xml><?xml version="1.0" encoding="utf-8"?>
<p:tagLst xmlns:a="http://schemas.openxmlformats.org/drawingml/2006/main" xmlns:r="http://schemas.openxmlformats.org/officeDocument/2006/relationships" xmlns:p="http://schemas.openxmlformats.org/presentationml/2006/main">
  <p:tag name="NAME" val="QuaterMoon"/>
</p:tagLst>
</file>

<file path=ppt/tags/tag381.xml><?xml version="1.0" encoding="utf-8"?>
<p:tagLst xmlns:a="http://schemas.openxmlformats.org/drawingml/2006/main" xmlns:r="http://schemas.openxmlformats.org/officeDocument/2006/relationships" xmlns:p="http://schemas.openxmlformats.org/presentationml/2006/main">
  <p:tag name="NAME" val="HalfMoon"/>
</p:tagLst>
</file>

<file path=ppt/tags/tag382.xml><?xml version="1.0" encoding="utf-8"?>
<p:tagLst xmlns:a="http://schemas.openxmlformats.org/drawingml/2006/main" xmlns:r="http://schemas.openxmlformats.org/officeDocument/2006/relationships" xmlns:p="http://schemas.openxmlformats.org/presentationml/2006/main">
  <p:tag name="NAME" val="3QuaterMoon"/>
</p:tagLst>
</file>

<file path=ppt/tags/tag383.xml><?xml version="1.0" encoding="utf-8"?>
<p:tagLst xmlns:a="http://schemas.openxmlformats.org/drawingml/2006/main" xmlns:r="http://schemas.openxmlformats.org/officeDocument/2006/relationships" xmlns:p="http://schemas.openxmlformats.org/presentationml/2006/main">
  <p:tag name="NAME" val="FullMoon"/>
</p:tagLst>
</file>

<file path=ppt/tags/tag384.xml><?xml version="1.0" encoding="utf-8"?>
<p:tagLst xmlns:a="http://schemas.openxmlformats.org/drawingml/2006/main" xmlns:r="http://schemas.openxmlformats.org/officeDocument/2006/relationships" xmlns:p="http://schemas.openxmlformats.org/presentationml/2006/main">
  <p:tag name="ANGLE" val="5"/>
</p:tagLst>
</file>

<file path=ppt/tags/tag385.xml><?xml version="1.0" encoding="utf-8"?>
<p:tagLst xmlns:a="http://schemas.openxmlformats.org/drawingml/2006/main" xmlns:r="http://schemas.openxmlformats.org/officeDocument/2006/relationships" xmlns:p="http://schemas.openxmlformats.org/presentationml/2006/main">
  <p:tag name="ANGLE" val="5"/>
</p:tagLst>
</file>

<file path=ppt/tags/tag386.xml><?xml version="1.0" encoding="utf-8"?>
<p:tagLst xmlns:a="http://schemas.openxmlformats.org/drawingml/2006/main" xmlns:r="http://schemas.openxmlformats.org/officeDocument/2006/relationships" xmlns:p="http://schemas.openxmlformats.org/presentationml/2006/main">
  <p:tag name="ANGLE" val="4"/>
</p:tagLst>
</file>

<file path=ppt/tags/tag387.xml><?xml version="1.0" encoding="utf-8"?>
<p:tagLst xmlns:a="http://schemas.openxmlformats.org/drawingml/2006/main" xmlns:r="http://schemas.openxmlformats.org/officeDocument/2006/relationships" xmlns:p="http://schemas.openxmlformats.org/presentationml/2006/main">
  <p:tag name="ANGLE" val="4"/>
</p:tagLst>
</file>

<file path=ppt/tags/tag388.xml><?xml version="1.0" encoding="utf-8"?>
<p:tagLst xmlns:a="http://schemas.openxmlformats.org/drawingml/2006/main" xmlns:r="http://schemas.openxmlformats.org/officeDocument/2006/relationships" xmlns:p="http://schemas.openxmlformats.org/presentationml/2006/main">
  <p:tag name="ANGLE" val="3"/>
</p:tagLst>
</file>

<file path=ppt/tags/tag389.xml><?xml version="1.0" encoding="utf-8"?>
<p:tagLst xmlns:a="http://schemas.openxmlformats.org/drawingml/2006/main" xmlns:r="http://schemas.openxmlformats.org/officeDocument/2006/relationships" xmlns:p="http://schemas.openxmlformats.org/presentationml/2006/main">
  <p:tag name="ANGLE" val="3"/>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0.xml><?xml version="1.0" encoding="utf-8"?>
<p:tagLst xmlns:a="http://schemas.openxmlformats.org/drawingml/2006/main" xmlns:r="http://schemas.openxmlformats.org/officeDocument/2006/relationships" xmlns:p="http://schemas.openxmlformats.org/presentationml/2006/main">
  <p:tag name="ANGLE" val="2"/>
</p:tagLst>
</file>

<file path=ppt/tags/tag391.xml><?xml version="1.0" encoding="utf-8"?>
<p:tagLst xmlns:a="http://schemas.openxmlformats.org/drawingml/2006/main" xmlns:r="http://schemas.openxmlformats.org/officeDocument/2006/relationships" xmlns:p="http://schemas.openxmlformats.org/presentationml/2006/main">
  <p:tag name="ANGLE" val="2"/>
</p:tagLst>
</file>

<file path=ppt/tags/tag392.xml><?xml version="1.0" encoding="utf-8"?>
<p:tagLst xmlns:a="http://schemas.openxmlformats.org/drawingml/2006/main" xmlns:r="http://schemas.openxmlformats.org/officeDocument/2006/relationships" xmlns:p="http://schemas.openxmlformats.org/presentationml/2006/main">
  <p:tag name="ANGLE" val="1"/>
</p:tagLst>
</file>

<file path=ppt/tags/tag393.xml><?xml version="1.0" encoding="utf-8"?>
<p:tagLst xmlns:a="http://schemas.openxmlformats.org/drawingml/2006/main" xmlns:r="http://schemas.openxmlformats.org/officeDocument/2006/relationships" xmlns:p="http://schemas.openxmlformats.org/presentationml/2006/main">
  <p:tag name="ANGLE" val="1"/>
</p:tagLst>
</file>

<file path=ppt/tags/tag394.xml><?xml version="1.0" encoding="utf-8"?>
<p:tagLst xmlns:a="http://schemas.openxmlformats.org/drawingml/2006/main" xmlns:r="http://schemas.openxmlformats.org/officeDocument/2006/relationships" xmlns:p="http://schemas.openxmlformats.org/presentationml/2006/main">
  <p:tag name="NAME" val="Moon"/>
</p:tagLst>
</file>

<file path=ppt/tags/tag395.xml><?xml version="1.0" encoding="utf-8"?>
<p:tagLst xmlns:a="http://schemas.openxmlformats.org/drawingml/2006/main" xmlns:r="http://schemas.openxmlformats.org/officeDocument/2006/relationships" xmlns:p="http://schemas.openxmlformats.org/presentationml/2006/main">
  <p:tag name="NAME" val="Moon"/>
</p:tagLst>
</file>

<file path=ppt/tags/tag396.xml><?xml version="1.0" encoding="utf-8"?>
<p:tagLst xmlns:a="http://schemas.openxmlformats.org/drawingml/2006/main" xmlns:r="http://schemas.openxmlformats.org/officeDocument/2006/relationships" xmlns:p="http://schemas.openxmlformats.org/presentationml/2006/main">
  <p:tag name="NAME" val="Moon"/>
</p:tagLst>
</file>

<file path=ppt/tags/tag397.xml><?xml version="1.0" encoding="utf-8"?>
<p:tagLst xmlns:a="http://schemas.openxmlformats.org/drawingml/2006/main" xmlns:r="http://schemas.openxmlformats.org/officeDocument/2006/relationships" xmlns:p="http://schemas.openxmlformats.org/presentationml/2006/main">
  <p:tag name="NAME" val="Moon"/>
</p:tagLst>
</file>

<file path=ppt/tags/tag398.xml><?xml version="1.0" encoding="utf-8"?>
<p:tagLst xmlns:a="http://schemas.openxmlformats.org/drawingml/2006/main" xmlns:r="http://schemas.openxmlformats.org/officeDocument/2006/relationships" xmlns:p="http://schemas.openxmlformats.org/presentationml/2006/main">
  <p:tag name="NAME" val="Moon"/>
</p:tagLst>
</file>

<file path=ppt/tags/tag399.xml><?xml version="1.0" encoding="utf-8"?>
<p:tagLst xmlns:a="http://schemas.openxmlformats.org/drawingml/2006/main" xmlns:r="http://schemas.openxmlformats.org/officeDocument/2006/relationships" xmlns:p="http://schemas.openxmlformats.org/presentationml/2006/main">
  <p:tag name="NAME" val="MoonShape"/>
  <p:tag name="ANGLE" val="3"/>
</p:tagLst>
</file>

<file path=ppt/tags/tag4.xml><?xml version="1.0" encoding="utf-8"?>
<p:tagLst xmlns:a="http://schemas.openxmlformats.org/drawingml/2006/main" xmlns:r="http://schemas.openxmlformats.org/officeDocument/2006/relationships" xmlns:p="http://schemas.openxmlformats.org/presentationml/2006/main">
  <p:tag name="NAME" val="HalfMoon"/>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taR7JQoq12udzmYLgzAeWOg"/>
</p:tagLst>
</file>

<file path=ppt/tags/tag400.xml><?xml version="1.0" encoding="utf-8"?>
<p:tagLst xmlns:a="http://schemas.openxmlformats.org/drawingml/2006/main" xmlns:r="http://schemas.openxmlformats.org/officeDocument/2006/relationships" xmlns:p="http://schemas.openxmlformats.org/presentationml/2006/main">
  <p:tag name="NAME" val="MoonHalfShape"/>
  <p:tag name="ANGLE" val="4"/>
</p:tagLst>
</file>

<file path=ppt/tags/tag401.xml><?xml version="1.0" encoding="utf-8"?>
<p:tagLst xmlns:a="http://schemas.openxmlformats.org/drawingml/2006/main" xmlns:r="http://schemas.openxmlformats.org/officeDocument/2006/relationships" xmlns:p="http://schemas.openxmlformats.org/presentationml/2006/main">
  <p:tag name="NAME" val="MoonShape"/>
  <p:tag name="ANGLE" val="5"/>
</p:tagLst>
</file>

<file path=ppt/tags/tag402.xml><?xml version="1.0" encoding="utf-8"?>
<p:tagLst xmlns:a="http://schemas.openxmlformats.org/drawingml/2006/main" xmlns:r="http://schemas.openxmlformats.org/officeDocument/2006/relationships" xmlns:p="http://schemas.openxmlformats.org/presentationml/2006/main">
  <p:tag name="NAME" val="MoonHalfShape"/>
  <p:tag name="ANGLE" val="5"/>
</p:tagLst>
</file>

<file path=ppt/tags/tag403.xml><?xml version="1.0" encoding="utf-8"?>
<p:tagLst xmlns:a="http://schemas.openxmlformats.org/drawingml/2006/main" xmlns:r="http://schemas.openxmlformats.org/officeDocument/2006/relationships" xmlns:p="http://schemas.openxmlformats.org/presentationml/2006/main">
  <p:tag name="NAME" val="MoonShape"/>
  <p:tag name="ANGLE" val="4"/>
</p:tagLst>
</file>

<file path=ppt/tags/tag404.xml><?xml version="1.0" encoding="utf-8"?>
<p:tagLst xmlns:a="http://schemas.openxmlformats.org/drawingml/2006/main" xmlns:r="http://schemas.openxmlformats.org/officeDocument/2006/relationships" xmlns:p="http://schemas.openxmlformats.org/presentationml/2006/main">
  <p:tag name="NAME" val="MoonHalfShape"/>
  <p:tag name="ANGLE" val="4"/>
</p:tagLst>
</file>

<file path=ppt/tags/tag405.xml><?xml version="1.0" encoding="utf-8"?>
<p:tagLst xmlns:a="http://schemas.openxmlformats.org/drawingml/2006/main" xmlns:r="http://schemas.openxmlformats.org/officeDocument/2006/relationships" xmlns:p="http://schemas.openxmlformats.org/presentationml/2006/main">
  <p:tag name="NAME" val="MoonShape"/>
  <p:tag name="ANGLE" val="2"/>
</p:tagLst>
</file>

<file path=ppt/tags/tag406.xml><?xml version="1.0" encoding="utf-8"?>
<p:tagLst xmlns:a="http://schemas.openxmlformats.org/drawingml/2006/main" xmlns:r="http://schemas.openxmlformats.org/officeDocument/2006/relationships" xmlns:p="http://schemas.openxmlformats.org/presentationml/2006/main">
  <p:tag name="NAME" val="MoonHalfShape"/>
  <p:tag name="ANGLE" val="2"/>
</p:tagLst>
</file>

<file path=ppt/tags/tag407.xml><?xml version="1.0" encoding="utf-8"?>
<p:tagLst xmlns:a="http://schemas.openxmlformats.org/drawingml/2006/main" xmlns:r="http://schemas.openxmlformats.org/officeDocument/2006/relationships" xmlns:p="http://schemas.openxmlformats.org/presentationml/2006/main">
  <p:tag name="NAME" val="MoonShape"/>
  <p:tag name="ANGLE" val="1"/>
</p:tagLst>
</file>

<file path=ppt/tags/tag408.xml><?xml version="1.0" encoding="utf-8"?>
<p:tagLst xmlns:a="http://schemas.openxmlformats.org/drawingml/2006/main" xmlns:r="http://schemas.openxmlformats.org/officeDocument/2006/relationships" xmlns:p="http://schemas.openxmlformats.org/presentationml/2006/main">
  <p:tag name="NAME" val="MoonHalfShape"/>
  <p:tag name="ANGLE" val="1"/>
</p:tagLst>
</file>

<file path=ppt/tags/tag40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2.xml><?xml version="1.0" encoding="utf-8"?>
<p:tagLst xmlns:a="http://schemas.openxmlformats.org/drawingml/2006/main" xmlns:r="http://schemas.openxmlformats.org/officeDocument/2006/relationships" xmlns:p="http://schemas.openxmlformats.org/presentationml/2006/main">
  <p:tag name="THINKCELLSHAPEDONOTDELETE" val="tEFjjKwKmteTkkbYM_UO1dQ"/>
</p:tagLst>
</file>

<file path=ppt/tags/tag4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5.xml><?xml version="1.0" encoding="utf-8"?>
<p:tagLst xmlns:a="http://schemas.openxmlformats.org/drawingml/2006/main" xmlns:r="http://schemas.openxmlformats.org/officeDocument/2006/relationships" xmlns:p="http://schemas.openxmlformats.org/presentationml/2006/main">
  <p:tag name="THINKCELLSHAPEDONOTDELETE" val="tOhDw2KbPEcrz2HIm6dngDA"/>
</p:tagLst>
</file>

<file path=ppt/tags/tag4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7.xml><?xml version="1.0" encoding="utf-8"?>
<p:tagLst xmlns:a="http://schemas.openxmlformats.org/drawingml/2006/main" xmlns:r="http://schemas.openxmlformats.org/officeDocument/2006/relationships" xmlns:p="http://schemas.openxmlformats.org/presentationml/2006/main">
  <p:tag name="THINKCELLSHAPEDONOTDELETE" val="taR7JQoq12udzmYLgzAeWOg"/>
</p:tagLst>
</file>

<file path=ppt/tags/tag4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9.xml><?xml version="1.0" encoding="utf-8"?>
<p:tagLst xmlns:a="http://schemas.openxmlformats.org/drawingml/2006/main" xmlns:r="http://schemas.openxmlformats.org/officeDocument/2006/relationships" xmlns:p="http://schemas.openxmlformats.org/presentationml/2006/main">
  <p:tag name="NAME" val="EmptyMoon"/>
</p:tagLst>
</file>

<file path=ppt/tags/tag42.xml><?xml version="1.0" encoding="utf-8"?>
<p:tagLst xmlns:a="http://schemas.openxmlformats.org/drawingml/2006/main" xmlns:r="http://schemas.openxmlformats.org/officeDocument/2006/relationships" xmlns:p="http://schemas.openxmlformats.org/presentationml/2006/main">
  <p:tag name="NAME" val="EmptyMoon"/>
</p:tagLst>
</file>

<file path=ppt/tags/tag420.xml><?xml version="1.0" encoding="utf-8"?>
<p:tagLst xmlns:a="http://schemas.openxmlformats.org/drawingml/2006/main" xmlns:r="http://schemas.openxmlformats.org/officeDocument/2006/relationships" xmlns:p="http://schemas.openxmlformats.org/presentationml/2006/main">
  <p:tag name="NAME" val="QuaterMoon"/>
</p:tagLst>
</file>

<file path=ppt/tags/tag421.xml><?xml version="1.0" encoding="utf-8"?>
<p:tagLst xmlns:a="http://schemas.openxmlformats.org/drawingml/2006/main" xmlns:r="http://schemas.openxmlformats.org/officeDocument/2006/relationships" xmlns:p="http://schemas.openxmlformats.org/presentationml/2006/main">
  <p:tag name="NAME" val="HalfMoon"/>
</p:tagLst>
</file>

<file path=ppt/tags/tag422.xml><?xml version="1.0" encoding="utf-8"?>
<p:tagLst xmlns:a="http://schemas.openxmlformats.org/drawingml/2006/main" xmlns:r="http://schemas.openxmlformats.org/officeDocument/2006/relationships" xmlns:p="http://schemas.openxmlformats.org/presentationml/2006/main">
  <p:tag name="NAME" val="3QuaterMoon"/>
</p:tagLst>
</file>

<file path=ppt/tags/tag423.xml><?xml version="1.0" encoding="utf-8"?>
<p:tagLst xmlns:a="http://schemas.openxmlformats.org/drawingml/2006/main" xmlns:r="http://schemas.openxmlformats.org/officeDocument/2006/relationships" xmlns:p="http://schemas.openxmlformats.org/presentationml/2006/main">
  <p:tag name="NAME" val="FullMoon"/>
</p:tagLst>
</file>

<file path=ppt/tags/tag424.xml><?xml version="1.0" encoding="utf-8"?>
<p:tagLst xmlns:a="http://schemas.openxmlformats.org/drawingml/2006/main" xmlns:r="http://schemas.openxmlformats.org/officeDocument/2006/relationships" xmlns:p="http://schemas.openxmlformats.org/presentationml/2006/main">
  <p:tag name="ANGLE" val="5"/>
</p:tagLst>
</file>

<file path=ppt/tags/tag425.xml><?xml version="1.0" encoding="utf-8"?>
<p:tagLst xmlns:a="http://schemas.openxmlformats.org/drawingml/2006/main" xmlns:r="http://schemas.openxmlformats.org/officeDocument/2006/relationships" xmlns:p="http://schemas.openxmlformats.org/presentationml/2006/main">
  <p:tag name="ANGLE" val="5"/>
</p:tagLst>
</file>

<file path=ppt/tags/tag426.xml><?xml version="1.0" encoding="utf-8"?>
<p:tagLst xmlns:a="http://schemas.openxmlformats.org/drawingml/2006/main" xmlns:r="http://schemas.openxmlformats.org/officeDocument/2006/relationships" xmlns:p="http://schemas.openxmlformats.org/presentationml/2006/main">
  <p:tag name="ANGLE" val="4"/>
</p:tagLst>
</file>

<file path=ppt/tags/tag427.xml><?xml version="1.0" encoding="utf-8"?>
<p:tagLst xmlns:a="http://schemas.openxmlformats.org/drawingml/2006/main" xmlns:r="http://schemas.openxmlformats.org/officeDocument/2006/relationships" xmlns:p="http://schemas.openxmlformats.org/presentationml/2006/main">
  <p:tag name="ANGLE" val="4"/>
</p:tagLst>
</file>

<file path=ppt/tags/tag428.xml><?xml version="1.0" encoding="utf-8"?>
<p:tagLst xmlns:a="http://schemas.openxmlformats.org/drawingml/2006/main" xmlns:r="http://schemas.openxmlformats.org/officeDocument/2006/relationships" xmlns:p="http://schemas.openxmlformats.org/presentationml/2006/main">
  <p:tag name="ANGLE" val="3"/>
</p:tagLst>
</file>

<file path=ppt/tags/tag429.xml><?xml version="1.0" encoding="utf-8"?>
<p:tagLst xmlns:a="http://schemas.openxmlformats.org/drawingml/2006/main" xmlns:r="http://schemas.openxmlformats.org/officeDocument/2006/relationships" xmlns:p="http://schemas.openxmlformats.org/presentationml/2006/main">
  <p:tag name="ANGLE" val="3"/>
</p:tagLst>
</file>

<file path=ppt/tags/tag43.xml><?xml version="1.0" encoding="utf-8"?>
<p:tagLst xmlns:a="http://schemas.openxmlformats.org/drawingml/2006/main" xmlns:r="http://schemas.openxmlformats.org/officeDocument/2006/relationships" xmlns:p="http://schemas.openxmlformats.org/presentationml/2006/main">
  <p:tag name="NAME" val="QuaterMoon"/>
</p:tagLst>
</file>

<file path=ppt/tags/tag430.xml><?xml version="1.0" encoding="utf-8"?>
<p:tagLst xmlns:a="http://schemas.openxmlformats.org/drawingml/2006/main" xmlns:r="http://schemas.openxmlformats.org/officeDocument/2006/relationships" xmlns:p="http://schemas.openxmlformats.org/presentationml/2006/main">
  <p:tag name="ANGLE" val="2"/>
</p:tagLst>
</file>

<file path=ppt/tags/tag431.xml><?xml version="1.0" encoding="utf-8"?>
<p:tagLst xmlns:a="http://schemas.openxmlformats.org/drawingml/2006/main" xmlns:r="http://schemas.openxmlformats.org/officeDocument/2006/relationships" xmlns:p="http://schemas.openxmlformats.org/presentationml/2006/main">
  <p:tag name="ANGLE" val="2"/>
</p:tagLst>
</file>

<file path=ppt/tags/tag432.xml><?xml version="1.0" encoding="utf-8"?>
<p:tagLst xmlns:a="http://schemas.openxmlformats.org/drawingml/2006/main" xmlns:r="http://schemas.openxmlformats.org/officeDocument/2006/relationships" xmlns:p="http://schemas.openxmlformats.org/presentationml/2006/main">
  <p:tag name="ANGLE" val="1"/>
</p:tagLst>
</file>

<file path=ppt/tags/tag433.xml><?xml version="1.0" encoding="utf-8"?>
<p:tagLst xmlns:a="http://schemas.openxmlformats.org/drawingml/2006/main" xmlns:r="http://schemas.openxmlformats.org/officeDocument/2006/relationships" xmlns:p="http://schemas.openxmlformats.org/presentationml/2006/main">
  <p:tag name="ANGLE" val="1"/>
</p:tagLst>
</file>

<file path=ppt/tags/tag434.xml><?xml version="1.0" encoding="utf-8"?>
<p:tagLst xmlns:a="http://schemas.openxmlformats.org/drawingml/2006/main" xmlns:r="http://schemas.openxmlformats.org/officeDocument/2006/relationships" xmlns:p="http://schemas.openxmlformats.org/presentationml/2006/main">
  <p:tag name="NAME" val="Moon"/>
</p:tagLst>
</file>

<file path=ppt/tags/tag435.xml><?xml version="1.0" encoding="utf-8"?>
<p:tagLst xmlns:a="http://schemas.openxmlformats.org/drawingml/2006/main" xmlns:r="http://schemas.openxmlformats.org/officeDocument/2006/relationships" xmlns:p="http://schemas.openxmlformats.org/presentationml/2006/main">
  <p:tag name="NAME" val="Moon"/>
</p:tagLst>
</file>

<file path=ppt/tags/tag436.xml><?xml version="1.0" encoding="utf-8"?>
<p:tagLst xmlns:a="http://schemas.openxmlformats.org/drawingml/2006/main" xmlns:r="http://schemas.openxmlformats.org/officeDocument/2006/relationships" xmlns:p="http://schemas.openxmlformats.org/presentationml/2006/main">
  <p:tag name="NAME" val="Moon"/>
</p:tagLst>
</file>

<file path=ppt/tags/tag437.xml><?xml version="1.0" encoding="utf-8"?>
<p:tagLst xmlns:a="http://schemas.openxmlformats.org/drawingml/2006/main" xmlns:r="http://schemas.openxmlformats.org/officeDocument/2006/relationships" xmlns:p="http://schemas.openxmlformats.org/presentationml/2006/main">
  <p:tag name="NAME" val="Moon"/>
</p:tagLst>
</file>

<file path=ppt/tags/tag438.xml><?xml version="1.0" encoding="utf-8"?>
<p:tagLst xmlns:a="http://schemas.openxmlformats.org/drawingml/2006/main" xmlns:r="http://schemas.openxmlformats.org/officeDocument/2006/relationships" xmlns:p="http://schemas.openxmlformats.org/presentationml/2006/main">
  <p:tag name="NAME" val="Moon"/>
</p:tagLst>
</file>

<file path=ppt/tags/tag439.xml><?xml version="1.0" encoding="utf-8"?>
<p:tagLst xmlns:a="http://schemas.openxmlformats.org/drawingml/2006/main" xmlns:r="http://schemas.openxmlformats.org/officeDocument/2006/relationships" xmlns:p="http://schemas.openxmlformats.org/presentationml/2006/main">
  <p:tag name="NAME" val="MoonShape"/>
  <p:tag name="ANGLE" val="3"/>
</p:tagLst>
</file>

<file path=ppt/tags/tag44.xml><?xml version="1.0" encoding="utf-8"?>
<p:tagLst xmlns:a="http://schemas.openxmlformats.org/drawingml/2006/main" xmlns:r="http://schemas.openxmlformats.org/officeDocument/2006/relationships" xmlns:p="http://schemas.openxmlformats.org/presentationml/2006/main">
  <p:tag name="NAME" val="HalfMoon"/>
</p:tagLst>
</file>

<file path=ppt/tags/tag440.xml><?xml version="1.0" encoding="utf-8"?>
<p:tagLst xmlns:a="http://schemas.openxmlformats.org/drawingml/2006/main" xmlns:r="http://schemas.openxmlformats.org/officeDocument/2006/relationships" xmlns:p="http://schemas.openxmlformats.org/presentationml/2006/main">
  <p:tag name="NAME" val="MoonHalfShape"/>
  <p:tag name="ANGLE" val="4"/>
</p:tagLst>
</file>

<file path=ppt/tags/tag441.xml><?xml version="1.0" encoding="utf-8"?>
<p:tagLst xmlns:a="http://schemas.openxmlformats.org/drawingml/2006/main" xmlns:r="http://schemas.openxmlformats.org/officeDocument/2006/relationships" xmlns:p="http://schemas.openxmlformats.org/presentationml/2006/main">
  <p:tag name="NAME" val="MoonShape"/>
  <p:tag name="ANGLE" val="5"/>
</p:tagLst>
</file>

<file path=ppt/tags/tag442.xml><?xml version="1.0" encoding="utf-8"?>
<p:tagLst xmlns:a="http://schemas.openxmlformats.org/drawingml/2006/main" xmlns:r="http://schemas.openxmlformats.org/officeDocument/2006/relationships" xmlns:p="http://schemas.openxmlformats.org/presentationml/2006/main">
  <p:tag name="NAME" val="MoonHalfShape"/>
  <p:tag name="ANGLE" val="5"/>
</p:tagLst>
</file>

<file path=ppt/tags/tag443.xml><?xml version="1.0" encoding="utf-8"?>
<p:tagLst xmlns:a="http://schemas.openxmlformats.org/drawingml/2006/main" xmlns:r="http://schemas.openxmlformats.org/officeDocument/2006/relationships" xmlns:p="http://schemas.openxmlformats.org/presentationml/2006/main">
  <p:tag name="NAME" val="MoonShape"/>
  <p:tag name="ANGLE" val="4"/>
</p:tagLst>
</file>

<file path=ppt/tags/tag444.xml><?xml version="1.0" encoding="utf-8"?>
<p:tagLst xmlns:a="http://schemas.openxmlformats.org/drawingml/2006/main" xmlns:r="http://schemas.openxmlformats.org/officeDocument/2006/relationships" xmlns:p="http://schemas.openxmlformats.org/presentationml/2006/main">
  <p:tag name="NAME" val="MoonHalfShape"/>
  <p:tag name="ANGLE" val="4"/>
</p:tagLst>
</file>

<file path=ppt/tags/tag445.xml><?xml version="1.0" encoding="utf-8"?>
<p:tagLst xmlns:a="http://schemas.openxmlformats.org/drawingml/2006/main" xmlns:r="http://schemas.openxmlformats.org/officeDocument/2006/relationships" xmlns:p="http://schemas.openxmlformats.org/presentationml/2006/main">
  <p:tag name="NAME" val="MoonShape"/>
  <p:tag name="ANGLE" val="2"/>
</p:tagLst>
</file>

<file path=ppt/tags/tag446.xml><?xml version="1.0" encoding="utf-8"?>
<p:tagLst xmlns:a="http://schemas.openxmlformats.org/drawingml/2006/main" xmlns:r="http://schemas.openxmlformats.org/officeDocument/2006/relationships" xmlns:p="http://schemas.openxmlformats.org/presentationml/2006/main">
  <p:tag name="NAME" val="MoonHalfShape"/>
  <p:tag name="ANGLE" val="2"/>
</p:tagLst>
</file>

<file path=ppt/tags/tag447.xml><?xml version="1.0" encoding="utf-8"?>
<p:tagLst xmlns:a="http://schemas.openxmlformats.org/drawingml/2006/main" xmlns:r="http://schemas.openxmlformats.org/officeDocument/2006/relationships" xmlns:p="http://schemas.openxmlformats.org/presentationml/2006/main">
  <p:tag name="NAME" val="MoonShape"/>
  <p:tag name="ANGLE" val="1"/>
</p:tagLst>
</file>

<file path=ppt/tags/tag448.xml><?xml version="1.0" encoding="utf-8"?>
<p:tagLst xmlns:a="http://schemas.openxmlformats.org/drawingml/2006/main" xmlns:r="http://schemas.openxmlformats.org/officeDocument/2006/relationships" xmlns:p="http://schemas.openxmlformats.org/presentationml/2006/main">
  <p:tag name="NAME" val="MoonHalfShape"/>
  <p:tag name="ANGLE" val="1"/>
</p:tagLst>
</file>

<file path=ppt/tags/tag4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5.xml><?xml version="1.0" encoding="utf-8"?>
<p:tagLst xmlns:a="http://schemas.openxmlformats.org/drawingml/2006/main" xmlns:r="http://schemas.openxmlformats.org/officeDocument/2006/relationships" xmlns:p="http://schemas.openxmlformats.org/presentationml/2006/main">
  <p:tag name="NAME" val="3QuaterMoon"/>
</p:tagLst>
</file>

<file path=ppt/tags/tag45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52.xml><?xml version="1.0" encoding="utf-8"?>
<p:tagLst xmlns:a="http://schemas.openxmlformats.org/drawingml/2006/main" xmlns:r="http://schemas.openxmlformats.org/officeDocument/2006/relationships" xmlns:p="http://schemas.openxmlformats.org/presentationml/2006/main">
  <p:tag name="THINKCELLSHAPEDONOTDELETE" val="tOhDw2KbPEcrz2HIm6dngDA"/>
</p:tagLst>
</file>

<file path=ppt/tags/tag4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5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5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57.xml><?xml version="1.0" encoding="utf-8"?>
<p:tagLst xmlns:a="http://schemas.openxmlformats.org/drawingml/2006/main" xmlns:r="http://schemas.openxmlformats.org/officeDocument/2006/relationships" xmlns:p="http://schemas.openxmlformats.org/presentationml/2006/main">
  <p:tag name="THINKCELLSHAPEDONOTDELETE" val="taR7JQoq12udzmYLgzAeWOg"/>
</p:tagLst>
</file>

<file path=ppt/tags/tag45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59.xml><?xml version="1.0" encoding="utf-8"?>
<p:tagLst xmlns:a="http://schemas.openxmlformats.org/drawingml/2006/main" xmlns:r="http://schemas.openxmlformats.org/officeDocument/2006/relationships" xmlns:p="http://schemas.openxmlformats.org/presentationml/2006/main">
  <p:tag name="THINKCELLSHAPEDONOTDELETE" val="tdwVxRLg8JN7T_AjFd2WF3Q"/>
</p:tagLst>
</file>

<file path=ppt/tags/tag46.xml><?xml version="1.0" encoding="utf-8"?>
<p:tagLst xmlns:a="http://schemas.openxmlformats.org/drawingml/2006/main" xmlns:r="http://schemas.openxmlformats.org/officeDocument/2006/relationships" xmlns:p="http://schemas.openxmlformats.org/presentationml/2006/main">
  <p:tag name="NAME" val="FullMoon"/>
</p:tagLst>
</file>

<file path=ppt/tags/tag46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61.xml><?xml version="1.0" encoding="utf-8"?>
<p:tagLst xmlns:a="http://schemas.openxmlformats.org/drawingml/2006/main" xmlns:r="http://schemas.openxmlformats.org/officeDocument/2006/relationships" xmlns:p="http://schemas.openxmlformats.org/presentationml/2006/main">
  <p:tag name="THINKCELLSHAPEDONOTDELETE" val="tEFjjKwKmteTkkbYM_UO1dQ"/>
</p:tagLst>
</file>

<file path=ppt/tags/tag46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63.xml><?xml version="1.0" encoding="utf-8"?>
<p:tagLst xmlns:a="http://schemas.openxmlformats.org/drawingml/2006/main" xmlns:r="http://schemas.openxmlformats.org/officeDocument/2006/relationships" xmlns:p="http://schemas.openxmlformats.org/presentationml/2006/main">
  <p:tag name="NAME" val="EmptyMoon"/>
</p:tagLst>
</file>

<file path=ppt/tags/tag464.xml><?xml version="1.0" encoding="utf-8"?>
<p:tagLst xmlns:a="http://schemas.openxmlformats.org/drawingml/2006/main" xmlns:r="http://schemas.openxmlformats.org/officeDocument/2006/relationships" xmlns:p="http://schemas.openxmlformats.org/presentationml/2006/main">
  <p:tag name="NAME" val="QuaterMoon"/>
</p:tagLst>
</file>

<file path=ppt/tags/tag465.xml><?xml version="1.0" encoding="utf-8"?>
<p:tagLst xmlns:a="http://schemas.openxmlformats.org/drawingml/2006/main" xmlns:r="http://schemas.openxmlformats.org/officeDocument/2006/relationships" xmlns:p="http://schemas.openxmlformats.org/presentationml/2006/main">
  <p:tag name="NAME" val="HalfMoon"/>
</p:tagLst>
</file>

<file path=ppt/tags/tag466.xml><?xml version="1.0" encoding="utf-8"?>
<p:tagLst xmlns:a="http://schemas.openxmlformats.org/drawingml/2006/main" xmlns:r="http://schemas.openxmlformats.org/officeDocument/2006/relationships" xmlns:p="http://schemas.openxmlformats.org/presentationml/2006/main">
  <p:tag name="NAME" val="3QuaterMoon"/>
</p:tagLst>
</file>

<file path=ppt/tags/tag467.xml><?xml version="1.0" encoding="utf-8"?>
<p:tagLst xmlns:a="http://schemas.openxmlformats.org/drawingml/2006/main" xmlns:r="http://schemas.openxmlformats.org/officeDocument/2006/relationships" xmlns:p="http://schemas.openxmlformats.org/presentationml/2006/main">
  <p:tag name="NAME" val="FullMoon"/>
</p:tagLst>
</file>

<file path=ppt/tags/tag468.xml><?xml version="1.0" encoding="utf-8"?>
<p:tagLst xmlns:a="http://schemas.openxmlformats.org/drawingml/2006/main" xmlns:r="http://schemas.openxmlformats.org/officeDocument/2006/relationships" xmlns:p="http://schemas.openxmlformats.org/presentationml/2006/main">
  <p:tag name="ANGLE" val="5"/>
</p:tagLst>
</file>

<file path=ppt/tags/tag469.xml><?xml version="1.0" encoding="utf-8"?>
<p:tagLst xmlns:a="http://schemas.openxmlformats.org/drawingml/2006/main" xmlns:r="http://schemas.openxmlformats.org/officeDocument/2006/relationships" xmlns:p="http://schemas.openxmlformats.org/presentationml/2006/main">
  <p:tag name="ANGLE" val="5"/>
</p:tagLst>
</file>

<file path=ppt/tags/tag47.xml><?xml version="1.0" encoding="utf-8"?>
<p:tagLst xmlns:a="http://schemas.openxmlformats.org/drawingml/2006/main" xmlns:r="http://schemas.openxmlformats.org/officeDocument/2006/relationships" xmlns:p="http://schemas.openxmlformats.org/presentationml/2006/main">
  <p:tag name="ANGLE" val="5"/>
</p:tagLst>
</file>

<file path=ppt/tags/tag470.xml><?xml version="1.0" encoding="utf-8"?>
<p:tagLst xmlns:a="http://schemas.openxmlformats.org/drawingml/2006/main" xmlns:r="http://schemas.openxmlformats.org/officeDocument/2006/relationships" xmlns:p="http://schemas.openxmlformats.org/presentationml/2006/main">
  <p:tag name="ANGLE" val="4"/>
</p:tagLst>
</file>

<file path=ppt/tags/tag471.xml><?xml version="1.0" encoding="utf-8"?>
<p:tagLst xmlns:a="http://schemas.openxmlformats.org/drawingml/2006/main" xmlns:r="http://schemas.openxmlformats.org/officeDocument/2006/relationships" xmlns:p="http://schemas.openxmlformats.org/presentationml/2006/main">
  <p:tag name="ANGLE" val="4"/>
</p:tagLst>
</file>

<file path=ppt/tags/tag472.xml><?xml version="1.0" encoding="utf-8"?>
<p:tagLst xmlns:a="http://schemas.openxmlformats.org/drawingml/2006/main" xmlns:r="http://schemas.openxmlformats.org/officeDocument/2006/relationships" xmlns:p="http://schemas.openxmlformats.org/presentationml/2006/main">
  <p:tag name="ANGLE" val="3"/>
</p:tagLst>
</file>

<file path=ppt/tags/tag473.xml><?xml version="1.0" encoding="utf-8"?>
<p:tagLst xmlns:a="http://schemas.openxmlformats.org/drawingml/2006/main" xmlns:r="http://schemas.openxmlformats.org/officeDocument/2006/relationships" xmlns:p="http://schemas.openxmlformats.org/presentationml/2006/main">
  <p:tag name="ANGLE" val="3"/>
</p:tagLst>
</file>

<file path=ppt/tags/tag474.xml><?xml version="1.0" encoding="utf-8"?>
<p:tagLst xmlns:a="http://schemas.openxmlformats.org/drawingml/2006/main" xmlns:r="http://schemas.openxmlformats.org/officeDocument/2006/relationships" xmlns:p="http://schemas.openxmlformats.org/presentationml/2006/main">
  <p:tag name="ANGLE" val="2"/>
</p:tagLst>
</file>

<file path=ppt/tags/tag475.xml><?xml version="1.0" encoding="utf-8"?>
<p:tagLst xmlns:a="http://schemas.openxmlformats.org/drawingml/2006/main" xmlns:r="http://schemas.openxmlformats.org/officeDocument/2006/relationships" xmlns:p="http://schemas.openxmlformats.org/presentationml/2006/main">
  <p:tag name="ANGLE" val="2"/>
</p:tagLst>
</file>

<file path=ppt/tags/tag476.xml><?xml version="1.0" encoding="utf-8"?>
<p:tagLst xmlns:a="http://schemas.openxmlformats.org/drawingml/2006/main" xmlns:r="http://schemas.openxmlformats.org/officeDocument/2006/relationships" xmlns:p="http://schemas.openxmlformats.org/presentationml/2006/main">
  <p:tag name="ANGLE" val="1"/>
</p:tagLst>
</file>

<file path=ppt/tags/tag477.xml><?xml version="1.0" encoding="utf-8"?>
<p:tagLst xmlns:a="http://schemas.openxmlformats.org/drawingml/2006/main" xmlns:r="http://schemas.openxmlformats.org/officeDocument/2006/relationships" xmlns:p="http://schemas.openxmlformats.org/presentationml/2006/main">
  <p:tag name="ANGLE" val="1"/>
</p:tagLst>
</file>

<file path=ppt/tags/tag478.xml><?xml version="1.0" encoding="utf-8"?>
<p:tagLst xmlns:a="http://schemas.openxmlformats.org/drawingml/2006/main" xmlns:r="http://schemas.openxmlformats.org/officeDocument/2006/relationships" xmlns:p="http://schemas.openxmlformats.org/presentationml/2006/main">
  <p:tag name="NAME" val="Moon"/>
</p:tagLst>
</file>

<file path=ppt/tags/tag479.xml><?xml version="1.0" encoding="utf-8"?>
<p:tagLst xmlns:a="http://schemas.openxmlformats.org/drawingml/2006/main" xmlns:r="http://schemas.openxmlformats.org/officeDocument/2006/relationships" xmlns:p="http://schemas.openxmlformats.org/presentationml/2006/main">
  <p:tag name="NAME" val="Moon"/>
</p:tagLst>
</file>

<file path=ppt/tags/tag48.xml><?xml version="1.0" encoding="utf-8"?>
<p:tagLst xmlns:a="http://schemas.openxmlformats.org/drawingml/2006/main" xmlns:r="http://schemas.openxmlformats.org/officeDocument/2006/relationships" xmlns:p="http://schemas.openxmlformats.org/presentationml/2006/main">
  <p:tag name="ANGLE" val="5"/>
</p:tagLst>
</file>

<file path=ppt/tags/tag480.xml><?xml version="1.0" encoding="utf-8"?>
<p:tagLst xmlns:a="http://schemas.openxmlformats.org/drawingml/2006/main" xmlns:r="http://schemas.openxmlformats.org/officeDocument/2006/relationships" xmlns:p="http://schemas.openxmlformats.org/presentationml/2006/main">
  <p:tag name="NAME" val="Moon"/>
</p:tagLst>
</file>

<file path=ppt/tags/tag481.xml><?xml version="1.0" encoding="utf-8"?>
<p:tagLst xmlns:a="http://schemas.openxmlformats.org/drawingml/2006/main" xmlns:r="http://schemas.openxmlformats.org/officeDocument/2006/relationships" xmlns:p="http://schemas.openxmlformats.org/presentationml/2006/main">
  <p:tag name="NAME" val="Moon"/>
</p:tagLst>
</file>

<file path=ppt/tags/tag482.xml><?xml version="1.0" encoding="utf-8"?>
<p:tagLst xmlns:a="http://schemas.openxmlformats.org/drawingml/2006/main" xmlns:r="http://schemas.openxmlformats.org/officeDocument/2006/relationships" xmlns:p="http://schemas.openxmlformats.org/presentationml/2006/main">
  <p:tag name="NAME" val="Moon"/>
</p:tagLst>
</file>

<file path=ppt/tags/tag483.xml><?xml version="1.0" encoding="utf-8"?>
<p:tagLst xmlns:a="http://schemas.openxmlformats.org/drawingml/2006/main" xmlns:r="http://schemas.openxmlformats.org/officeDocument/2006/relationships" xmlns:p="http://schemas.openxmlformats.org/presentationml/2006/main">
  <p:tag name="NAME" val="MoonShape"/>
  <p:tag name="ANGLE" val="3"/>
</p:tagLst>
</file>

<file path=ppt/tags/tag484.xml><?xml version="1.0" encoding="utf-8"?>
<p:tagLst xmlns:a="http://schemas.openxmlformats.org/drawingml/2006/main" xmlns:r="http://schemas.openxmlformats.org/officeDocument/2006/relationships" xmlns:p="http://schemas.openxmlformats.org/presentationml/2006/main">
  <p:tag name="NAME" val="MoonHalfShape"/>
  <p:tag name="ANGLE" val="4"/>
</p:tagLst>
</file>

<file path=ppt/tags/tag485.xml><?xml version="1.0" encoding="utf-8"?>
<p:tagLst xmlns:a="http://schemas.openxmlformats.org/drawingml/2006/main" xmlns:r="http://schemas.openxmlformats.org/officeDocument/2006/relationships" xmlns:p="http://schemas.openxmlformats.org/presentationml/2006/main">
  <p:tag name="NAME" val="MoonShape"/>
  <p:tag name="ANGLE" val="5"/>
</p:tagLst>
</file>

<file path=ppt/tags/tag486.xml><?xml version="1.0" encoding="utf-8"?>
<p:tagLst xmlns:a="http://schemas.openxmlformats.org/drawingml/2006/main" xmlns:r="http://schemas.openxmlformats.org/officeDocument/2006/relationships" xmlns:p="http://schemas.openxmlformats.org/presentationml/2006/main">
  <p:tag name="NAME" val="MoonHalfShape"/>
  <p:tag name="ANGLE" val="5"/>
</p:tagLst>
</file>

<file path=ppt/tags/tag487.xml><?xml version="1.0" encoding="utf-8"?>
<p:tagLst xmlns:a="http://schemas.openxmlformats.org/drawingml/2006/main" xmlns:r="http://schemas.openxmlformats.org/officeDocument/2006/relationships" xmlns:p="http://schemas.openxmlformats.org/presentationml/2006/main">
  <p:tag name="NAME" val="MoonShape"/>
  <p:tag name="ANGLE" val="4"/>
</p:tagLst>
</file>

<file path=ppt/tags/tag488.xml><?xml version="1.0" encoding="utf-8"?>
<p:tagLst xmlns:a="http://schemas.openxmlformats.org/drawingml/2006/main" xmlns:r="http://schemas.openxmlformats.org/officeDocument/2006/relationships" xmlns:p="http://schemas.openxmlformats.org/presentationml/2006/main">
  <p:tag name="NAME" val="MoonHalfShape"/>
  <p:tag name="ANGLE" val="4"/>
</p:tagLst>
</file>

<file path=ppt/tags/tag489.xml><?xml version="1.0" encoding="utf-8"?>
<p:tagLst xmlns:a="http://schemas.openxmlformats.org/drawingml/2006/main" xmlns:r="http://schemas.openxmlformats.org/officeDocument/2006/relationships" xmlns:p="http://schemas.openxmlformats.org/presentationml/2006/main">
  <p:tag name="NAME" val="MoonShape"/>
  <p:tag name="ANGLE" val="2"/>
</p:tagLst>
</file>

<file path=ppt/tags/tag49.xml><?xml version="1.0" encoding="utf-8"?>
<p:tagLst xmlns:a="http://schemas.openxmlformats.org/drawingml/2006/main" xmlns:r="http://schemas.openxmlformats.org/officeDocument/2006/relationships" xmlns:p="http://schemas.openxmlformats.org/presentationml/2006/main">
  <p:tag name="ANGLE" val="4"/>
</p:tagLst>
</file>

<file path=ppt/tags/tag490.xml><?xml version="1.0" encoding="utf-8"?>
<p:tagLst xmlns:a="http://schemas.openxmlformats.org/drawingml/2006/main" xmlns:r="http://schemas.openxmlformats.org/officeDocument/2006/relationships" xmlns:p="http://schemas.openxmlformats.org/presentationml/2006/main">
  <p:tag name="NAME" val="MoonHalfShape"/>
  <p:tag name="ANGLE" val="2"/>
</p:tagLst>
</file>

<file path=ppt/tags/tag491.xml><?xml version="1.0" encoding="utf-8"?>
<p:tagLst xmlns:a="http://schemas.openxmlformats.org/drawingml/2006/main" xmlns:r="http://schemas.openxmlformats.org/officeDocument/2006/relationships" xmlns:p="http://schemas.openxmlformats.org/presentationml/2006/main">
  <p:tag name="NAME" val="MoonShape"/>
  <p:tag name="ANGLE" val="1"/>
</p:tagLst>
</file>

<file path=ppt/tags/tag492.xml><?xml version="1.0" encoding="utf-8"?>
<p:tagLst xmlns:a="http://schemas.openxmlformats.org/drawingml/2006/main" xmlns:r="http://schemas.openxmlformats.org/officeDocument/2006/relationships" xmlns:p="http://schemas.openxmlformats.org/presentationml/2006/main">
  <p:tag name="NAME" val="MoonHalfShape"/>
  <p:tag name="ANGLE" val="1"/>
</p:tagLst>
</file>

<file path=ppt/tags/tag49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9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9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96.xml><?xml version="1.0" encoding="utf-8"?>
<p:tagLst xmlns:a="http://schemas.openxmlformats.org/drawingml/2006/main" xmlns:r="http://schemas.openxmlformats.org/officeDocument/2006/relationships" xmlns:p="http://schemas.openxmlformats.org/presentationml/2006/main">
  <p:tag name="THINKCELLSHAPEDONOTDELETE" val="tEFjjKwKmteTkkbYM_UO1dQ"/>
</p:tagLst>
</file>

<file path=ppt/tags/tag49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9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99.xml><?xml version="1.0" encoding="utf-8"?>
<p:tagLst xmlns:a="http://schemas.openxmlformats.org/drawingml/2006/main" xmlns:r="http://schemas.openxmlformats.org/officeDocument/2006/relationships" xmlns:p="http://schemas.openxmlformats.org/presentationml/2006/main">
  <p:tag name="THINKCELLSHAPEDONOTDELETE" val="tOhDw2KbPEcrz2HIm6dngDA"/>
</p:tagLst>
</file>

<file path=ppt/tags/tag5.xml><?xml version="1.0" encoding="utf-8"?>
<p:tagLst xmlns:a="http://schemas.openxmlformats.org/drawingml/2006/main" xmlns:r="http://schemas.openxmlformats.org/officeDocument/2006/relationships" xmlns:p="http://schemas.openxmlformats.org/presentationml/2006/main">
  <p:tag name="NAME" val="3QuaterMoon"/>
</p:tagLst>
</file>

<file path=ppt/tags/tag50.xml><?xml version="1.0" encoding="utf-8"?>
<p:tagLst xmlns:a="http://schemas.openxmlformats.org/drawingml/2006/main" xmlns:r="http://schemas.openxmlformats.org/officeDocument/2006/relationships" xmlns:p="http://schemas.openxmlformats.org/presentationml/2006/main">
  <p:tag name="ANGLE" val="4"/>
</p:tagLst>
</file>

<file path=ppt/tags/tag50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01.xml><?xml version="1.0" encoding="utf-8"?>
<p:tagLst xmlns:a="http://schemas.openxmlformats.org/drawingml/2006/main" xmlns:r="http://schemas.openxmlformats.org/officeDocument/2006/relationships" xmlns:p="http://schemas.openxmlformats.org/presentationml/2006/main">
  <p:tag name="THINKCELLSHAPEDONOTDELETE" val="taR7JQoq12udzmYLgzAeWOg"/>
</p:tagLst>
</file>

<file path=ppt/tags/tag50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03.xml><?xml version="1.0" encoding="utf-8"?>
<p:tagLst xmlns:a="http://schemas.openxmlformats.org/drawingml/2006/main" xmlns:r="http://schemas.openxmlformats.org/officeDocument/2006/relationships" xmlns:p="http://schemas.openxmlformats.org/presentationml/2006/main">
  <p:tag name="NAME" val="EmptyMoon"/>
</p:tagLst>
</file>

<file path=ppt/tags/tag504.xml><?xml version="1.0" encoding="utf-8"?>
<p:tagLst xmlns:a="http://schemas.openxmlformats.org/drawingml/2006/main" xmlns:r="http://schemas.openxmlformats.org/officeDocument/2006/relationships" xmlns:p="http://schemas.openxmlformats.org/presentationml/2006/main">
  <p:tag name="NAME" val="QuaterMoon"/>
</p:tagLst>
</file>

<file path=ppt/tags/tag505.xml><?xml version="1.0" encoding="utf-8"?>
<p:tagLst xmlns:a="http://schemas.openxmlformats.org/drawingml/2006/main" xmlns:r="http://schemas.openxmlformats.org/officeDocument/2006/relationships" xmlns:p="http://schemas.openxmlformats.org/presentationml/2006/main">
  <p:tag name="NAME" val="HalfMoon"/>
</p:tagLst>
</file>

<file path=ppt/tags/tag506.xml><?xml version="1.0" encoding="utf-8"?>
<p:tagLst xmlns:a="http://schemas.openxmlformats.org/drawingml/2006/main" xmlns:r="http://schemas.openxmlformats.org/officeDocument/2006/relationships" xmlns:p="http://schemas.openxmlformats.org/presentationml/2006/main">
  <p:tag name="NAME" val="3QuaterMoon"/>
</p:tagLst>
</file>

<file path=ppt/tags/tag507.xml><?xml version="1.0" encoding="utf-8"?>
<p:tagLst xmlns:a="http://schemas.openxmlformats.org/drawingml/2006/main" xmlns:r="http://schemas.openxmlformats.org/officeDocument/2006/relationships" xmlns:p="http://schemas.openxmlformats.org/presentationml/2006/main">
  <p:tag name="NAME" val="FullMoon"/>
</p:tagLst>
</file>

<file path=ppt/tags/tag508.xml><?xml version="1.0" encoding="utf-8"?>
<p:tagLst xmlns:a="http://schemas.openxmlformats.org/drawingml/2006/main" xmlns:r="http://schemas.openxmlformats.org/officeDocument/2006/relationships" xmlns:p="http://schemas.openxmlformats.org/presentationml/2006/main">
  <p:tag name="ANGLE" val="5"/>
</p:tagLst>
</file>

<file path=ppt/tags/tag509.xml><?xml version="1.0" encoding="utf-8"?>
<p:tagLst xmlns:a="http://schemas.openxmlformats.org/drawingml/2006/main" xmlns:r="http://schemas.openxmlformats.org/officeDocument/2006/relationships" xmlns:p="http://schemas.openxmlformats.org/presentationml/2006/main">
  <p:tag name="ANGLE" val="5"/>
</p:tagLst>
</file>

<file path=ppt/tags/tag51.xml><?xml version="1.0" encoding="utf-8"?>
<p:tagLst xmlns:a="http://schemas.openxmlformats.org/drawingml/2006/main" xmlns:r="http://schemas.openxmlformats.org/officeDocument/2006/relationships" xmlns:p="http://schemas.openxmlformats.org/presentationml/2006/main">
  <p:tag name="ANGLE" val="3"/>
</p:tagLst>
</file>

<file path=ppt/tags/tag510.xml><?xml version="1.0" encoding="utf-8"?>
<p:tagLst xmlns:a="http://schemas.openxmlformats.org/drawingml/2006/main" xmlns:r="http://schemas.openxmlformats.org/officeDocument/2006/relationships" xmlns:p="http://schemas.openxmlformats.org/presentationml/2006/main">
  <p:tag name="ANGLE" val="4"/>
</p:tagLst>
</file>

<file path=ppt/tags/tag511.xml><?xml version="1.0" encoding="utf-8"?>
<p:tagLst xmlns:a="http://schemas.openxmlformats.org/drawingml/2006/main" xmlns:r="http://schemas.openxmlformats.org/officeDocument/2006/relationships" xmlns:p="http://schemas.openxmlformats.org/presentationml/2006/main">
  <p:tag name="ANGLE" val="4"/>
</p:tagLst>
</file>

<file path=ppt/tags/tag512.xml><?xml version="1.0" encoding="utf-8"?>
<p:tagLst xmlns:a="http://schemas.openxmlformats.org/drawingml/2006/main" xmlns:r="http://schemas.openxmlformats.org/officeDocument/2006/relationships" xmlns:p="http://schemas.openxmlformats.org/presentationml/2006/main">
  <p:tag name="ANGLE" val="3"/>
</p:tagLst>
</file>

<file path=ppt/tags/tag513.xml><?xml version="1.0" encoding="utf-8"?>
<p:tagLst xmlns:a="http://schemas.openxmlformats.org/drawingml/2006/main" xmlns:r="http://schemas.openxmlformats.org/officeDocument/2006/relationships" xmlns:p="http://schemas.openxmlformats.org/presentationml/2006/main">
  <p:tag name="ANGLE" val="3"/>
</p:tagLst>
</file>

<file path=ppt/tags/tag514.xml><?xml version="1.0" encoding="utf-8"?>
<p:tagLst xmlns:a="http://schemas.openxmlformats.org/drawingml/2006/main" xmlns:r="http://schemas.openxmlformats.org/officeDocument/2006/relationships" xmlns:p="http://schemas.openxmlformats.org/presentationml/2006/main">
  <p:tag name="ANGLE" val="2"/>
</p:tagLst>
</file>

<file path=ppt/tags/tag515.xml><?xml version="1.0" encoding="utf-8"?>
<p:tagLst xmlns:a="http://schemas.openxmlformats.org/drawingml/2006/main" xmlns:r="http://schemas.openxmlformats.org/officeDocument/2006/relationships" xmlns:p="http://schemas.openxmlformats.org/presentationml/2006/main">
  <p:tag name="ANGLE" val="2"/>
</p:tagLst>
</file>

<file path=ppt/tags/tag516.xml><?xml version="1.0" encoding="utf-8"?>
<p:tagLst xmlns:a="http://schemas.openxmlformats.org/drawingml/2006/main" xmlns:r="http://schemas.openxmlformats.org/officeDocument/2006/relationships" xmlns:p="http://schemas.openxmlformats.org/presentationml/2006/main">
  <p:tag name="ANGLE" val="1"/>
</p:tagLst>
</file>

<file path=ppt/tags/tag517.xml><?xml version="1.0" encoding="utf-8"?>
<p:tagLst xmlns:a="http://schemas.openxmlformats.org/drawingml/2006/main" xmlns:r="http://schemas.openxmlformats.org/officeDocument/2006/relationships" xmlns:p="http://schemas.openxmlformats.org/presentationml/2006/main">
  <p:tag name="ANGLE" val="1"/>
</p:tagLst>
</file>

<file path=ppt/tags/tag518.xml><?xml version="1.0" encoding="utf-8"?>
<p:tagLst xmlns:a="http://schemas.openxmlformats.org/drawingml/2006/main" xmlns:r="http://schemas.openxmlformats.org/officeDocument/2006/relationships" xmlns:p="http://schemas.openxmlformats.org/presentationml/2006/main">
  <p:tag name="NAME" val="Moon"/>
</p:tagLst>
</file>

<file path=ppt/tags/tag519.xml><?xml version="1.0" encoding="utf-8"?>
<p:tagLst xmlns:a="http://schemas.openxmlformats.org/drawingml/2006/main" xmlns:r="http://schemas.openxmlformats.org/officeDocument/2006/relationships" xmlns:p="http://schemas.openxmlformats.org/presentationml/2006/main">
  <p:tag name="NAME" val="Moon"/>
</p:tagLst>
</file>

<file path=ppt/tags/tag52.xml><?xml version="1.0" encoding="utf-8"?>
<p:tagLst xmlns:a="http://schemas.openxmlformats.org/drawingml/2006/main" xmlns:r="http://schemas.openxmlformats.org/officeDocument/2006/relationships" xmlns:p="http://schemas.openxmlformats.org/presentationml/2006/main">
  <p:tag name="ANGLE" val="3"/>
</p:tagLst>
</file>

<file path=ppt/tags/tag520.xml><?xml version="1.0" encoding="utf-8"?>
<p:tagLst xmlns:a="http://schemas.openxmlformats.org/drawingml/2006/main" xmlns:r="http://schemas.openxmlformats.org/officeDocument/2006/relationships" xmlns:p="http://schemas.openxmlformats.org/presentationml/2006/main">
  <p:tag name="NAME" val="Moon"/>
</p:tagLst>
</file>

<file path=ppt/tags/tag521.xml><?xml version="1.0" encoding="utf-8"?>
<p:tagLst xmlns:a="http://schemas.openxmlformats.org/drawingml/2006/main" xmlns:r="http://schemas.openxmlformats.org/officeDocument/2006/relationships" xmlns:p="http://schemas.openxmlformats.org/presentationml/2006/main">
  <p:tag name="NAME" val="Moon"/>
</p:tagLst>
</file>

<file path=ppt/tags/tag522.xml><?xml version="1.0" encoding="utf-8"?>
<p:tagLst xmlns:a="http://schemas.openxmlformats.org/drawingml/2006/main" xmlns:r="http://schemas.openxmlformats.org/officeDocument/2006/relationships" xmlns:p="http://schemas.openxmlformats.org/presentationml/2006/main">
  <p:tag name="NAME" val="Moon"/>
</p:tagLst>
</file>

<file path=ppt/tags/tag523.xml><?xml version="1.0" encoding="utf-8"?>
<p:tagLst xmlns:a="http://schemas.openxmlformats.org/drawingml/2006/main" xmlns:r="http://schemas.openxmlformats.org/officeDocument/2006/relationships" xmlns:p="http://schemas.openxmlformats.org/presentationml/2006/main">
  <p:tag name="NAME" val="MoonShape"/>
  <p:tag name="ANGLE" val="3"/>
</p:tagLst>
</file>

<file path=ppt/tags/tag524.xml><?xml version="1.0" encoding="utf-8"?>
<p:tagLst xmlns:a="http://schemas.openxmlformats.org/drawingml/2006/main" xmlns:r="http://schemas.openxmlformats.org/officeDocument/2006/relationships" xmlns:p="http://schemas.openxmlformats.org/presentationml/2006/main">
  <p:tag name="NAME" val="MoonHalfShape"/>
  <p:tag name="ANGLE" val="4"/>
</p:tagLst>
</file>

<file path=ppt/tags/tag525.xml><?xml version="1.0" encoding="utf-8"?>
<p:tagLst xmlns:a="http://schemas.openxmlformats.org/drawingml/2006/main" xmlns:r="http://schemas.openxmlformats.org/officeDocument/2006/relationships" xmlns:p="http://schemas.openxmlformats.org/presentationml/2006/main">
  <p:tag name="NAME" val="MoonShape"/>
  <p:tag name="ANGLE" val="5"/>
</p:tagLst>
</file>

<file path=ppt/tags/tag526.xml><?xml version="1.0" encoding="utf-8"?>
<p:tagLst xmlns:a="http://schemas.openxmlformats.org/drawingml/2006/main" xmlns:r="http://schemas.openxmlformats.org/officeDocument/2006/relationships" xmlns:p="http://schemas.openxmlformats.org/presentationml/2006/main">
  <p:tag name="NAME" val="MoonHalfShape"/>
  <p:tag name="ANGLE" val="5"/>
</p:tagLst>
</file>

<file path=ppt/tags/tag527.xml><?xml version="1.0" encoding="utf-8"?>
<p:tagLst xmlns:a="http://schemas.openxmlformats.org/drawingml/2006/main" xmlns:r="http://schemas.openxmlformats.org/officeDocument/2006/relationships" xmlns:p="http://schemas.openxmlformats.org/presentationml/2006/main">
  <p:tag name="NAME" val="MoonShape"/>
  <p:tag name="ANGLE" val="4"/>
</p:tagLst>
</file>

<file path=ppt/tags/tag528.xml><?xml version="1.0" encoding="utf-8"?>
<p:tagLst xmlns:a="http://schemas.openxmlformats.org/drawingml/2006/main" xmlns:r="http://schemas.openxmlformats.org/officeDocument/2006/relationships" xmlns:p="http://schemas.openxmlformats.org/presentationml/2006/main">
  <p:tag name="NAME" val="MoonHalfShape"/>
  <p:tag name="ANGLE" val="4"/>
</p:tagLst>
</file>

<file path=ppt/tags/tag529.xml><?xml version="1.0" encoding="utf-8"?>
<p:tagLst xmlns:a="http://schemas.openxmlformats.org/drawingml/2006/main" xmlns:r="http://schemas.openxmlformats.org/officeDocument/2006/relationships" xmlns:p="http://schemas.openxmlformats.org/presentationml/2006/main">
  <p:tag name="NAME" val="MoonShape"/>
  <p:tag name="ANGLE" val="2"/>
</p:tagLst>
</file>

<file path=ppt/tags/tag53.xml><?xml version="1.0" encoding="utf-8"?>
<p:tagLst xmlns:a="http://schemas.openxmlformats.org/drawingml/2006/main" xmlns:r="http://schemas.openxmlformats.org/officeDocument/2006/relationships" xmlns:p="http://schemas.openxmlformats.org/presentationml/2006/main">
  <p:tag name="ANGLE" val="2"/>
</p:tagLst>
</file>

<file path=ppt/tags/tag530.xml><?xml version="1.0" encoding="utf-8"?>
<p:tagLst xmlns:a="http://schemas.openxmlformats.org/drawingml/2006/main" xmlns:r="http://schemas.openxmlformats.org/officeDocument/2006/relationships" xmlns:p="http://schemas.openxmlformats.org/presentationml/2006/main">
  <p:tag name="NAME" val="MoonHalfShape"/>
  <p:tag name="ANGLE" val="2"/>
</p:tagLst>
</file>

<file path=ppt/tags/tag531.xml><?xml version="1.0" encoding="utf-8"?>
<p:tagLst xmlns:a="http://schemas.openxmlformats.org/drawingml/2006/main" xmlns:r="http://schemas.openxmlformats.org/officeDocument/2006/relationships" xmlns:p="http://schemas.openxmlformats.org/presentationml/2006/main">
  <p:tag name="NAME" val="MoonShape"/>
  <p:tag name="ANGLE" val="1"/>
</p:tagLst>
</file>

<file path=ppt/tags/tag532.xml><?xml version="1.0" encoding="utf-8"?>
<p:tagLst xmlns:a="http://schemas.openxmlformats.org/drawingml/2006/main" xmlns:r="http://schemas.openxmlformats.org/officeDocument/2006/relationships" xmlns:p="http://schemas.openxmlformats.org/presentationml/2006/main">
  <p:tag name="NAME" val="MoonHalfShape"/>
  <p:tag name="ANGLE" val="1"/>
</p:tagLst>
</file>

<file path=ppt/tags/tag5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36.xml><?xml version="1.0" encoding="utf-8"?>
<p:tagLst xmlns:a="http://schemas.openxmlformats.org/drawingml/2006/main" xmlns:r="http://schemas.openxmlformats.org/officeDocument/2006/relationships" xmlns:p="http://schemas.openxmlformats.org/presentationml/2006/main">
  <p:tag name="THINKCELLSHAPEDONOTDELETE" val="tEFjjKwKmteTkkbYM_UO1dQ"/>
</p:tagLst>
</file>

<file path=ppt/tags/tag5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39.xml><?xml version="1.0" encoding="utf-8"?>
<p:tagLst xmlns:a="http://schemas.openxmlformats.org/drawingml/2006/main" xmlns:r="http://schemas.openxmlformats.org/officeDocument/2006/relationships" xmlns:p="http://schemas.openxmlformats.org/presentationml/2006/main">
  <p:tag name="THINKCELLSHAPEDONOTDELETE" val="tOhDw2KbPEcrz2HIm6dngDA"/>
</p:tagLst>
</file>

<file path=ppt/tags/tag54.xml><?xml version="1.0" encoding="utf-8"?>
<p:tagLst xmlns:a="http://schemas.openxmlformats.org/drawingml/2006/main" xmlns:r="http://schemas.openxmlformats.org/officeDocument/2006/relationships" xmlns:p="http://schemas.openxmlformats.org/presentationml/2006/main">
  <p:tag name="ANGLE" val="2"/>
</p:tagLst>
</file>

<file path=ppt/tags/tag5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41.xml><?xml version="1.0" encoding="utf-8"?>
<p:tagLst xmlns:a="http://schemas.openxmlformats.org/drawingml/2006/main" xmlns:r="http://schemas.openxmlformats.org/officeDocument/2006/relationships" xmlns:p="http://schemas.openxmlformats.org/presentationml/2006/main">
  <p:tag name="THINKCELLSHAPEDONOTDELETE" val="taR7JQoq12udzmYLgzAeWOg"/>
</p:tagLst>
</file>

<file path=ppt/tags/tag5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1_1"/>
  <p:tag name="KSO_WM_UNIT_ID" val="custom20231509_4*l_h_i*1_1_1"/>
  <p:tag name="KSO_WM_TEMPLATE_CATEGORY" val="custom"/>
  <p:tag name="KSO_WM_TEMPLATE_INDEX" val="20231509"/>
  <p:tag name="KSO_WM_UNIT_LAYERLEVEL" val="1_1_1"/>
  <p:tag name="KSO_WM_TAG_VERSION" val="3.0"/>
  <p:tag name="KSO_WM_DIAGRAM_VERSION" val="3"/>
  <p:tag name="KSO_WM_DIAGRAM_COLOR_TRICK" val="1"/>
  <p:tag name="KSO_WM_DIAGRAM_COLOR_TEXT_CAN_REMOVE" val="n"/>
  <p:tag name="KSO_WM_DIAGRAM_GROUP_CODE" val="l1-1"/>
  <p:tag name="KSO_WM_DIAGRAM_MAX_ITEMCNT" val="6"/>
  <p:tag name="KSO_WM_DIAGRAM_MIN_ITEMCNT" val="2"/>
  <p:tag name="KSO_WM_DIAGRAM_VIRTUALLY_FRAME" val="{&quot;height&quot;:270.6249694824219,&quot;left&quot;:117.04984251968503,&quot;top&quot;:84.97499557374968,&quot;width&quot;:817.9499999999998}"/>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5"/>
  <p:tag name="KSO_WM_UNIT_TEXT_FILL_TYPE" val="1"/>
  <p:tag name="KSO_WM_UNIT_USESOURCEFORMAT_APPLY" val="1"/>
</p:tagLst>
</file>

<file path=ppt/tags/tag5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1_1"/>
  <p:tag name="KSO_WM_UNIT_ID" val="custom20231509_4*l_h_i*1_1_1"/>
  <p:tag name="KSO_WM_TEMPLATE_CATEGORY" val="custom"/>
  <p:tag name="KSO_WM_TEMPLATE_INDEX" val="20231509"/>
  <p:tag name="KSO_WM_UNIT_LAYERLEVEL" val="1_1_1"/>
  <p:tag name="KSO_WM_TAG_VERSION" val="3.0"/>
  <p:tag name="KSO_WM_DIAGRAM_VERSION" val="3"/>
  <p:tag name="KSO_WM_DIAGRAM_COLOR_TRICK" val="1"/>
  <p:tag name="KSO_WM_DIAGRAM_COLOR_TEXT_CAN_REMOVE" val="n"/>
  <p:tag name="KSO_WM_DIAGRAM_GROUP_CODE" val="l1-1"/>
  <p:tag name="KSO_WM_DIAGRAM_MAX_ITEMCNT" val="6"/>
  <p:tag name="KSO_WM_DIAGRAM_MIN_ITEMCNT" val="2"/>
  <p:tag name="KSO_WM_DIAGRAM_VIRTUALLY_FRAME" val="{&quot;height&quot;:270.6249694824219,&quot;left&quot;:117.04984251968503,&quot;top&quot;:84.97499557374968,&quot;width&quot;:817.9499999999998}"/>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5"/>
  <p:tag name="KSO_WM_UNIT_TEXT_FILL_TYPE" val="1"/>
  <p:tag name="KSO_WM_UNIT_USESOURCEFORMAT_APPLY" val="1"/>
</p:tagLst>
</file>

<file path=ppt/tags/tag5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1_1"/>
  <p:tag name="KSO_WM_UNIT_ID" val="custom20231509_4*l_h_i*1_1_1"/>
  <p:tag name="KSO_WM_TEMPLATE_CATEGORY" val="custom"/>
  <p:tag name="KSO_WM_TEMPLATE_INDEX" val="20231509"/>
  <p:tag name="KSO_WM_UNIT_LAYERLEVEL" val="1_1_1"/>
  <p:tag name="KSO_WM_TAG_VERSION" val="3.0"/>
  <p:tag name="KSO_WM_DIAGRAM_VERSION" val="3"/>
  <p:tag name="KSO_WM_DIAGRAM_COLOR_TRICK" val="1"/>
  <p:tag name="KSO_WM_DIAGRAM_COLOR_TEXT_CAN_REMOVE" val="n"/>
  <p:tag name="KSO_WM_DIAGRAM_GROUP_CODE" val="l1-1"/>
  <p:tag name="KSO_WM_DIAGRAM_MAX_ITEMCNT" val="6"/>
  <p:tag name="KSO_WM_DIAGRAM_MIN_ITEMCNT" val="2"/>
  <p:tag name="KSO_WM_DIAGRAM_VIRTUALLY_FRAME" val="{&quot;height&quot;:270.6249694824219,&quot;left&quot;:117.04984251968503,&quot;top&quot;:84.97499557374968,&quot;width&quot;:817.9499999999998}"/>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5"/>
  <p:tag name="KSO_WM_UNIT_TEXT_FILL_TYPE" val="1"/>
  <p:tag name="KSO_WM_UNIT_USESOURCEFORMAT_APPLY" val="1"/>
</p:tagLst>
</file>

<file path=ppt/tags/tag5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1_1"/>
  <p:tag name="KSO_WM_UNIT_ID" val="custom20231509_4*l_h_i*1_1_1"/>
  <p:tag name="KSO_WM_TEMPLATE_CATEGORY" val="custom"/>
  <p:tag name="KSO_WM_TEMPLATE_INDEX" val="20231509"/>
  <p:tag name="KSO_WM_UNIT_LAYERLEVEL" val="1_1_1"/>
  <p:tag name="KSO_WM_TAG_VERSION" val="3.0"/>
  <p:tag name="KSO_WM_DIAGRAM_VERSION" val="3"/>
  <p:tag name="KSO_WM_DIAGRAM_COLOR_TRICK" val="1"/>
  <p:tag name="KSO_WM_DIAGRAM_COLOR_TEXT_CAN_REMOVE" val="n"/>
  <p:tag name="KSO_WM_DIAGRAM_GROUP_CODE" val="l1-1"/>
  <p:tag name="KSO_WM_DIAGRAM_MAX_ITEMCNT" val="6"/>
  <p:tag name="KSO_WM_DIAGRAM_MIN_ITEMCNT" val="2"/>
  <p:tag name="KSO_WM_DIAGRAM_VIRTUALLY_FRAME" val="{&quot;height&quot;:270.6249694824219,&quot;left&quot;:117.04984251968503,&quot;top&quot;:84.97499557374968,&quot;width&quot;:817.9499999999998}"/>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5"/>
  <p:tag name="KSO_WM_UNIT_TEXT_FILL_TYPE" val="1"/>
  <p:tag name="KSO_WM_UNIT_USESOURCEFORMAT_APPLY" val="1"/>
</p:tagLst>
</file>

<file path=ppt/tags/tag5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1_1"/>
  <p:tag name="KSO_WM_UNIT_ID" val="custom20231509_4*l_h_i*1_1_1"/>
  <p:tag name="KSO_WM_TEMPLATE_CATEGORY" val="custom"/>
  <p:tag name="KSO_WM_TEMPLATE_INDEX" val="20231509"/>
  <p:tag name="KSO_WM_UNIT_LAYERLEVEL" val="1_1_1"/>
  <p:tag name="KSO_WM_TAG_VERSION" val="3.0"/>
  <p:tag name="KSO_WM_DIAGRAM_VERSION" val="3"/>
  <p:tag name="KSO_WM_DIAGRAM_COLOR_TRICK" val="1"/>
  <p:tag name="KSO_WM_DIAGRAM_COLOR_TEXT_CAN_REMOVE" val="n"/>
  <p:tag name="KSO_WM_DIAGRAM_GROUP_CODE" val="l1-1"/>
  <p:tag name="KSO_WM_DIAGRAM_MAX_ITEMCNT" val="6"/>
  <p:tag name="KSO_WM_DIAGRAM_MIN_ITEMCNT" val="2"/>
  <p:tag name="KSO_WM_DIAGRAM_VIRTUALLY_FRAME" val="{&quot;height&quot;:270.6249694824219,&quot;left&quot;:117.04984251968503,&quot;top&quot;:84.97499557374968,&quot;width&quot;:817.9499999999998}"/>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5"/>
  <p:tag name="KSO_WM_UNIT_TEXT_FILL_TYPE" val="1"/>
  <p:tag name="KSO_WM_UNIT_USESOURCEFORMAT_APPLY" val="1"/>
</p:tagLst>
</file>

<file path=ppt/tags/tag5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1_1"/>
  <p:tag name="KSO_WM_UNIT_ID" val="custom20231509_4*l_h_i*1_1_1"/>
  <p:tag name="KSO_WM_TEMPLATE_CATEGORY" val="custom"/>
  <p:tag name="KSO_WM_TEMPLATE_INDEX" val="20231509"/>
  <p:tag name="KSO_WM_UNIT_LAYERLEVEL" val="1_1_1"/>
  <p:tag name="KSO_WM_TAG_VERSION" val="3.0"/>
  <p:tag name="KSO_WM_DIAGRAM_VERSION" val="3"/>
  <p:tag name="KSO_WM_DIAGRAM_COLOR_TRICK" val="1"/>
  <p:tag name="KSO_WM_DIAGRAM_COLOR_TEXT_CAN_REMOVE" val="n"/>
  <p:tag name="KSO_WM_DIAGRAM_GROUP_CODE" val="l1-1"/>
  <p:tag name="KSO_WM_DIAGRAM_MAX_ITEMCNT" val="6"/>
  <p:tag name="KSO_WM_DIAGRAM_MIN_ITEMCNT" val="2"/>
  <p:tag name="KSO_WM_DIAGRAM_VIRTUALLY_FRAME" val="{&quot;height&quot;:270.6249694824219,&quot;left&quot;:117.04984251968503,&quot;top&quot;:84.97499557374968,&quot;width&quot;:817.9499999999998}"/>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5"/>
  <p:tag name="KSO_WM_UNIT_TEXT_FILL_TYPE" val="1"/>
  <p:tag name="KSO_WM_UNIT_USESOURCEFORMAT_APPLY" val="1"/>
</p:tagLst>
</file>

<file path=ppt/tags/tag5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1_1"/>
  <p:tag name="KSO_WM_UNIT_ID" val="custom20231509_4*l_h_i*1_1_1"/>
  <p:tag name="KSO_WM_TEMPLATE_CATEGORY" val="custom"/>
  <p:tag name="KSO_WM_TEMPLATE_INDEX" val="20231509"/>
  <p:tag name="KSO_WM_UNIT_LAYERLEVEL" val="1_1_1"/>
  <p:tag name="KSO_WM_TAG_VERSION" val="3.0"/>
  <p:tag name="KSO_WM_DIAGRAM_VERSION" val="3"/>
  <p:tag name="KSO_WM_DIAGRAM_COLOR_TRICK" val="1"/>
  <p:tag name="KSO_WM_DIAGRAM_COLOR_TEXT_CAN_REMOVE" val="n"/>
  <p:tag name="KSO_WM_DIAGRAM_GROUP_CODE" val="l1-1"/>
  <p:tag name="KSO_WM_DIAGRAM_MAX_ITEMCNT" val="6"/>
  <p:tag name="KSO_WM_DIAGRAM_MIN_ITEMCNT" val="2"/>
  <p:tag name="KSO_WM_DIAGRAM_VIRTUALLY_FRAME" val="{&quot;height&quot;:270.6249694824219,&quot;left&quot;:117.04984251968503,&quot;top&quot;:84.97499557374968,&quot;width&quot;:817.9499999999998}"/>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5"/>
  <p:tag name="KSO_WM_UNIT_TEXT_FILL_TYPE" val="1"/>
  <p:tag name="KSO_WM_UNIT_USESOURCEFORMAT_APPLY" val="1"/>
</p:tagLst>
</file>

<file path=ppt/tags/tag54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5.xml><?xml version="1.0" encoding="utf-8"?>
<p:tagLst xmlns:a="http://schemas.openxmlformats.org/drawingml/2006/main" xmlns:r="http://schemas.openxmlformats.org/officeDocument/2006/relationships" xmlns:p="http://schemas.openxmlformats.org/presentationml/2006/main">
  <p:tag name="ANGLE" val="1"/>
</p:tagLst>
</file>

<file path=ppt/tags/tag5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5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5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5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5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5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5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5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5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59.xml><?xml version="1.0" encoding="utf-8"?>
<p:tagLst xmlns:a="http://schemas.openxmlformats.org/drawingml/2006/main" xmlns:r="http://schemas.openxmlformats.org/officeDocument/2006/relationships" xmlns:p="http://schemas.openxmlformats.org/presentationml/2006/main">
  <p:tag name="KSO_WM_DIAGRAM_VIRTUALLY_FRAME" val="{&quot;height&quot;:426.75,&quot;left&quot;:44.5,&quot;top&quot;:104.85,&quot;width&quot;:511.8}"/>
</p:tagLst>
</file>

<file path=ppt/tags/tag56.xml><?xml version="1.0" encoding="utf-8"?>
<p:tagLst xmlns:a="http://schemas.openxmlformats.org/drawingml/2006/main" xmlns:r="http://schemas.openxmlformats.org/officeDocument/2006/relationships" xmlns:p="http://schemas.openxmlformats.org/presentationml/2006/main">
  <p:tag name="ANGLE" val="1"/>
</p:tagLst>
</file>

<file path=ppt/tags/tag560.xml><?xml version="1.0" encoding="utf-8"?>
<p:tagLst xmlns:a="http://schemas.openxmlformats.org/drawingml/2006/main" xmlns:r="http://schemas.openxmlformats.org/officeDocument/2006/relationships" xmlns:p="http://schemas.openxmlformats.org/presentationml/2006/main">
  <p:tag name="KSO_WM_DIAGRAM_VIRTUALLY_FRAME" val="{&quot;height&quot;:426.75,&quot;left&quot;:44.5,&quot;top&quot;:104.85,&quot;width&quot;:511.8}"/>
</p:tagLst>
</file>

<file path=ppt/tags/tag561.xml><?xml version="1.0" encoding="utf-8"?>
<p:tagLst xmlns:a="http://schemas.openxmlformats.org/drawingml/2006/main" xmlns:r="http://schemas.openxmlformats.org/officeDocument/2006/relationships" xmlns:p="http://schemas.openxmlformats.org/presentationml/2006/main">
  <p:tag name="KSO_WM_DIAGRAM_VIRTUALLY_FRAME" val="{&quot;height&quot;:426.75,&quot;left&quot;:44.5,&quot;top&quot;:104.85,&quot;width&quot;:511.8}"/>
</p:tagLst>
</file>

<file path=ppt/tags/tag57.xml><?xml version="1.0" encoding="utf-8"?>
<p:tagLst xmlns:a="http://schemas.openxmlformats.org/drawingml/2006/main" xmlns:r="http://schemas.openxmlformats.org/officeDocument/2006/relationships" xmlns:p="http://schemas.openxmlformats.org/presentationml/2006/main">
  <p:tag name="NAME" val="Moon"/>
</p:tagLst>
</file>

<file path=ppt/tags/tag58.xml><?xml version="1.0" encoding="utf-8"?>
<p:tagLst xmlns:a="http://schemas.openxmlformats.org/drawingml/2006/main" xmlns:r="http://schemas.openxmlformats.org/officeDocument/2006/relationships" xmlns:p="http://schemas.openxmlformats.org/presentationml/2006/main">
  <p:tag name="NAME" val="Moon"/>
</p:tagLst>
</file>

<file path=ppt/tags/tag59.xml><?xml version="1.0" encoding="utf-8"?>
<p:tagLst xmlns:a="http://schemas.openxmlformats.org/drawingml/2006/main" xmlns:r="http://schemas.openxmlformats.org/officeDocument/2006/relationships" xmlns:p="http://schemas.openxmlformats.org/presentationml/2006/main">
  <p:tag name="NAME" val="Moon"/>
</p:tagLst>
</file>

<file path=ppt/tags/tag6.xml><?xml version="1.0" encoding="utf-8"?>
<p:tagLst xmlns:a="http://schemas.openxmlformats.org/drawingml/2006/main" xmlns:r="http://schemas.openxmlformats.org/officeDocument/2006/relationships" xmlns:p="http://schemas.openxmlformats.org/presentationml/2006/main">
  <p:tag name="NAME" val="FullMoon"/>
</p:tagLst>
</file>

<file path=ppt/tags/tag60.xml><?xml version="1.0" encoding="utf-8"?>
<p:tagLst xmlns:a="http://schemas.openxmlformats.org/drawingml/2006/main" xmlns:r="http://schemas.openxmlformats.org/officeDocument/2006/relationships" xmlns:p="http://schemas.openxmlformats.org/presentationml/2006/main">
  <p:tag name="NAME" val="Moon"/>
</p:tagLst>
</file>

<file path=ppt/tags/tag61.xml><?xml version="1.0" encoding="utf-8"?>
<p:tagLst xmlns:a="http://schemas.openxmlformats.org/drawingml/2006/main" xmlns:r="http://schemas.openxmlformats.org/officeDocument/2006/relationships" xmlns:p="http://schemas.openxmlformats.org/presentationml/2006/main">
  <p:tag name="NAME" val="Moon"/>
</p:tagLst>
</file>

<file path=ppt/tags/tag62.xml><?xml version="1.0" encoding="utf-8"?>
<p:tagLst xmlns:a="http://schemas.openxmlformats.org/drawingml/2006/main" xmlns:r="http://schemas.openxmlformats.org/officeDocument/2006/relationships" xmlns:p="http://schemas.openxmlformats.org/presentationml/2006/main">
  <p:tag name="NAME" val="MoonShape"/>
  <p:tag name="ANGLE" val="3"/>
</p:tagLst>
</file>

<file path=ppt/tags/tag63.xml><?xml version="1.0" encoding="utf-8"?>
<p:tagLst xmlns:a="http://schemas.openxmlformats.org/drawingml/2006/main" xmlns:r="http://schemas.openxmlformats.org/officeDocument/2006/relationships" xmlns:p="http://schemas.openxmlformats.org/presentationml/2006/main">
  <p:tag name="NAME" val="MoonHalfShape"/>
  <p:tag name="ANGLE" val="4"/>
</p:tagLst>
</file>

<file path=ppt/tags/tag64.xml><?xml version="1.0" encoding="utf-8"?>
<p:tagLst xmlns:a="http://schemas.openxmlformats.org/drawingml/2006/main" xmlns:r="http://schemas.openxmlformats.org/officeDocument/2006/relationships" xmlns:p="http://schemas.openxmlformats.org/presentationml/2006/main">
  <p:tag name="NAME" val="MoonShape"/>
  <p:tag name="ANGLE" val="5"/>
</p:tagLst>
</file>

<file path=ppt/tags/tag65.xml><?xml version="1.0" encoding="utf-8"?>
<p:tagLst xmlns:a="http://schemas.openxmlformats.org/drawingml/2006/main" xmlns:r="http://schemas.openxmlformats.org/officeDocument/2006/relationships" xmlns:p="http://schemas.openxmlformats.org/presentationml/2006/main">
  <p:tag name="NAME" val="MoonHalfShape"/>
  <p:tag name="ANGLE" val="5"/>
</p:tagLst>
</file>

<file path=ppt/tags/tag66.xml><?xml version="1.0" encoding="utf-8"?>
<p:tagLst xmlns:a="http://schemas.openxmlformats.org/drawingml/2006/main" xmlns:r="http://schemas.openxmlformats.org/officeDocument/2006/relationships" xmlns:p="http://schemas.openxmlformats.org/presentationml/2006/main">
  <p:tag name="NAME" val="MoonShape"/>
  <p:tag name="ANGLE" val="4"/>
</p:tagLst>
</file>

<file path=ppt/tags/tag67.xml><?xml version="1.0" encoding="utf-8"?>
<p:tagLst xmlns:a="http://schemas.openxmlformats.org/drawingml/2006/main" xmlns:r="http://schemas.openxmlformats.org/officeDocument/2006/relationships" xmlns:p="http://schemas.openxmlformats.org/presentationml/2006/main">
  <p:tag name="NAME" val="MoonHalfShape"/>
  <p:tag name="ANGLE" val="4"/>
</p:tagLst>
</file>

<file path=ppt/tags/tag68.xml><?xml version="1.0" encoding="utf-8"?>
<p:tagLst xmlns:a="http://schemas.openxmlformats.org/drawingml/2006/main" xmlns:r="http://schemas.openxmlformats.org/officeDocument/2006/relationships" xmlns:p="http://schemas.openxmlformats.org/presentationml/2006/main">
  <p:tag name="NAME" val="MoonShape"/>
  <p:tag name="ANGLE" val="2"/>
</p:tagLst>
</file>

<file path=ppt/tags/tag69.xml><?xml version="1.0" encoding="utf-8"?>
<p:tagLst xmlns:a="http://schemas.openxmlformats.org/drawingml/2006/main" xmlns:r="http://schemas.openxmlformats.org/officeDocument/2006/relationships" xmlns:p="http://schemas.openxmlformats.org/presentationml/2006/main">
  <p:tag name="NAME" val="MoonHalfShape"/>
  <p:tag name="ANGLE" val="2"/>
</p:tagLst>
</file>

<file path=ppt/tags/tag7.xml><?xml version="1.0" encoding="utf-8"?>
<p:tagLst xmlns:a="http://schemas.openxmlformats.org/drawingml/2006/main" xmlns:r="http://schemas.openxmlformats.org/officeDocument/2006/relationships" xmlns:p="http://schemas.openxmlformats.org/presentationml/2006/main">
  <p:tag name="ANGLE" val="5"/>
</p:tagLst>
</file>

<file path=ppt/tags/tag70.xml><?xml version="1.0" encoding="utf-8"?>
<p:tagLst xmlns:a="http://schemas.openxmlformats.org/drawingml/2006/main" xmlns:r="http://schemas.openxmlformats.org/officeDocument/2006/relationships" xmlns:p="http://schemas.openxmlformats.org/presentationml/2006/main">
  <p:tag name="NAME" val="MoonShape"/>
  <p:tag name="ANGLE" val="1"/>
</p:tagLst>
</file>

<file path=ppt/tags/tag71.xml><?xml version="1.0" encoding="utf-8"?>
<p:tagLst xmlns:a="http://schemas.openxmlformats.org/drawingml/2006/main" xmlns:r="http://schemas.openxmlformats.org/officeDocument/2006/relationships" xmlns:p="http://schemas.openxmlformats.org/presentationml/2006/main">
  <p:tag name="NAME" val="MoonHalfShape"/>
  <p:tag name="ANGLE" val="1"/>
</p:tagLst>
</file>

<file path=ppt/tags/tag7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5.xml><?xml version="1.0" encoding="utf-8"?>
<p:tagLst xmlns:a="http://schemas.openxmlformats.org/drawingml/2006/main" xmlns:r="http://schemas.openxmlformats.org/officeDocument/2006/relationships" xmlns:p="http://schemas.openxmlformats.org/presentationml/2006/main">
  <p:tag name="THINKCELLSHAPEDONOTDELETE" val="tEFjjKwKmteTkkbYM_UO1dQ"/>
</p:tagLst>
</file>

<file path=ppt/tags/tag7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8.xml><?xml version="1.0" encoding="utf-8"?>
<p:tagLst xmlns:a="http://schemas.openxmlformats.org/drawingml/2006/main" xmlns:r="http://schemas.openxmlformats.org/officeDocument/2006/relationships" xmlns:p="http://schemas.openxmlformats.org/presentationml/2006/main">
  <p:tag name="THINKCELLSHAPEDONOTDELETE" val="tOhDw2KbPEcrz2HIm6dngDA"/>
</p:tagLst>
</file>

<file path=ppt/tags/tag7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ANGLE" val="5"/>
</p:tagLst>
</file>

<file path=ppt/tags/tag80.xml><?xml version="1.0" encoding="utf-8"?>
<p:tagLst xmlns:a="http://schemas.openxmlformats.org/drawingml/2006/main" xmlns:r="http://schemas.openxmlformats.org/officeDocument/2006/relationships" xmlns:p="http://schemas.openxmlformats.org/presentationml/2006/main">
  <p:tag name="THINKCELLSHAPEDONOTDELETE" val="taR7JQoq12udzmYLgzAeWOg"/>
</p:tagLst>
</file>

<file path=ppt/tags/tag8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2.xml><?xml version="1.0" encoding="utf-8"?>
<p:tagLst xmlns:a="http://schemas.openxmlformats.org/drawingml/2006/main" xmlns:r="http://schemas.openxmlformats.org/officeDocument/2006/relationships" xmlns:p="http://schemas.openxmlformats.org/presentationml/2006/main">
  <p:tag name="THINKCELLSHAPEDONOTDELETE" val="tdwVxRLg8JN7T_AjFd2WF3Q"/>
</p:tagLst>
</file>

<file path=ppt/tags/tag8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4.xml><?xml version="1.0" encoding="utf-8"?>
<p:tagLst xmlns:a="http://schemas.openxmlformats.org/drawingml/2006/main" xmlns:r="http://schemas.openxmlformats.org/officeDocument/2006/relationships" xmlns:p="http://schemas.openxmlformats.org/presentationml/2006/main">
  <p:tag name="NAME" val="EmptyMoon"/>
</p:tagLst>
</file>

<file path=ppt/tags/tag85.xml><?xml version="1.0" encoding="utf-8"?>
<p:tagLst xmlns:a="http://schemas.openxmlformats.org/drawingml/2006/main" xmlns:r="http://schemas.openxmlformats.org/officeDocument/2006/relationships" xmlns:p="http://schemas.openxmlformats.org/presentationml/2006/main">
  <p:tag name="NAME" val="QuaterMoon"/>
</p:tagLst>
</file>

<file path=ppt/tags/tag86.xml><?xml version="1.0" encoding="utf-8"?>
<p:tagLst xmlns:a="http://schemas.openxmlformats.org/drawingml/2006/main" xmlns:r="http://schemas.openxmlformats.org/officeDocument/2006/relationships" xmlns:p="http://schemas.openxmlformats.org/presentationml/2006/main">
  <p:tag name="NAME" val="HalfMoon"/>
</p:tagLst>
</file>

<file path=ppt/tags/tag87.xml><?xml version="1.0" encoding="utf-8"?>
<p:tagLst xmlns:a="http://schemas.openxmlformats.org/drawingml/2006/main" xmlns:r="http://schemas.openxmlformats.org/officeDocument/2006/relationships" xmlns:p="http://schemas.openxmlformats.org/presentationml/2006/main">
  <p:tag name="NAME" val="3QuaterMoon"/>
</p:tagLst>
</file>

<file path=ppt/tags/tag88.xml><?xml version="1.0" encoding="utf-8"?>
<p:tagLst xmlns:a="http://schemas.openxmlformats.org/drawingml/2006/main" xmlns:r="http://schemas.openxmlformats.org/officeDocument/2006/relationships" xmlns:p="http://schemas.openxmlformats.org/presentationml/2006/main">
  <p:tag name="NAME" val="FullMoon"/>
</p:tagLst>
</file>

<file path=ppt/tags/tag89.xml><?xml version="1.0" encoding="utf-8"?>
<p:tagLst xmlns:a="http://schemas.openxmlformats.org/drawingml/2006/main" xmlns:r="http://schemas.openxmlformats.org/officeDocument/2006/relationships" xmlns:p="http://schemas.openxmlformats.org/presentationml/2006/main">
  <p:tag name="ANGLE" val="5"/>
</p:tagLst>
</file>

<file path=ppt/tags/tag9.xml><?xml version="1.0" encoding="utf-8"?>
<p:tagLst xmlns:a="http://schemas.openxmlformats.org/drawingml/2006/main" xmlns:r="http://schemas.openxmlformats.org/officeDocument/2006/relationships" xmlns:p="http://schemas.openxmlformats.org/presentationml/2006/main">
  <p:tag name="ANGLE" val="4"/>
</p:tagLst>
</file>

<file path=ppt/tags/tag90.xml><?xml version="1.0" encoding="utf-8"?>
<p:tagLst xmlns:a="http://schemas.openxmlformats.org/drawingml/2006/main" xmlns:r="http://schemas.openxmlformats.org/officeDocument/2006/relationships" xmlns:p="http://schemas.openxmlformats.org/presentationml/2006/main">
  <p:tag name="ANGLE" val="5"/>
</p:tagLst>
</file>

<file path=ppt/tags/tag91.xml><?xml version="1.0" encoding="utf-8"?>
<p:tagLst xmlns:a="http://schemas.openxmlformats.org/drawingml/2006/main" xmlns:r="http://schemas.openxmlformats.org/officeDocument/2006/relationships" xmlns:p="http://schemas.openxmlformats.org/presentationml/2006/main">
  <p:tag name="ANGLE" val="4"/>
</p:tagLst>
</file>

<file path=ppt/tags/tag92.xml><?xml version="1.0" encoding="utf-8"?>
<p:tagLst xmlns:a="http://schemas.openxmlformats.org/drawingml/2006/main" xmlns:r="http://schemas.openxmlformats.org/officeDocument/2006/relationships" xmlns:p="http://schemas.openxmlformats.org/presentationml/2006/main">
  <p:tag name="ANGLE" val="4"/>
</p:tagLst>
</file>

<file path=ppt/tags/tag93.xml><?xml version="1.0" encoding="utf-8"?>
<p:tagLst xmlns:a="http://schemas.openxmlformats.org/drawingml/2006/main" xmlns:r="http://schemas.openxmlformats.org/officeDocument/2006/relationships" xmlns:p="http://schemas.openxmlformats.org/presentationml/2006/main">
  <p:tag name="ANGLE" val="3"/>
</p:tagLst>
</file>

<file path=ppt/tags/tag94.xml><?xml version="1.0" encoding="utf-8"?>
<p:tagLst xmlns:a="http://schemas.openxmlformats.org/drawingml/2006/main" xmlns:r="http://schemas.openxmlformats.org/officeDocument/2006/relationships" xmlns:p="http://schemas.openxmlformats.org/presentationml/2006/main">
  <p:tag name="ANGLE" val="3"/>
</p:tagLst>
</file>

<file path=ppt/tags/tag95.xml><?xml version="1.0" encoding="utf-8"?>
<p:tagLst xmlns:a="http://schemas.openxmlformats.org/drawingml/2006/main" xmlns:r="http://schemas.openxmlformats.org/officeDocument/2006/relationships" xmlns:p="http://schemas.openxmlformats.org/presentationml/2006/main">
  <p:tag name="ANGLE" val="2"/>
</p:tagLst>
</file>

<file path=ppt/tags/tag96.xml><?xml version="1.0" encoding="utf-8"?>
<p:tagLst xmlns:a="http://schemas.openxmlformats.org/drawingml/2006/main" xmlns:r="http://schemas.openxmlformats.org/officeDocument/2006/relationships" xmlns:p="http://schemas.openxmlformats.org/presentationml/2006/main">
  <p:tag name="ANGLE" val="2"/>
</p:tagLst>
</file>

<file path=ppt/tags/tag97.xml><?xml version="1.0" encoding="utf-8"?>
<p:tagLst xmlns:a="http://schemas.openxmlformats.org/drawingml/2006/main" xmlns:r="http://schemas.openxmlformats.org/officeDocument/2006/relationships" xmlns:p="http://schemas.openxmlformats.org/presentationml/2006/main">
  <p:tag name="ANGLE" val="1"/>
</p:tagLst>
</file>

<file path=ppt/tags/tag98.xml><?xml version="1.0" encoding="utf-8"?>
<p:tagLst xmlns:a="http://schemas.openxmlformats.org/drawingml/2006/main" xmlns:r="http://schemas.openxmlformats.org/officeDocument/2006/relationships" xmlns:p="http://schemas.openxmlformats.org/presentationml/2006/main">
  <p:tag name="ANGLE" val="1"/>
</p:tagLst>
</file>

<file path=ppt/tags/tag99.xml><?xml version="1.0" encoding="utf-8"?>
<p:tagLst xmlns:a="http://schemas.openxmlformats.org/drawingml/2006/main" xmlns:r="http://schemas.openxmlformats.org/officeDocument/2006/relationships" xmlns:p="http://schemas.openxmlformats.org/presentationml/2006/main">
  <p:tag name="NAME" val="Moon"/>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11_9781LV_CF">
  <a:themeElements>
    <a:clrScheme name="Custom">
      <a:dk1>
        <a:srgbClr val="000000"/>
      </a:dk1>
      <a:lt1>
        <a:srgbClr val="FFFFFF"/>
      </a:lt1>
      <a:dk2>
        <a:srgbClr val="32658B"/>
      </a:dk2>
      <a:lt2>
        <a:srgbClr val="FFFFFF"/>
      </a:lt2>
      <a:accent1>
        <a:srgbClr val="F36419"/>
      </a:accent1>
      <a:accent2>
        <a:srgbClr val="32658B"/>
      </a:accent2>
      <a:accent3>
        <a:srgbClr val="86BBD9"/>
      </a:accent3>
      <a:accent4>
        <a:srgbClr val="CBCBCB"/>
      </a:accent4>
      <a:accent5>
        <a:srgbClr val="00B0F0"/>
      </a:accent5>
      <a:accent6>
        <a:srgbClr val="808080"/>
      </a:accent6>
      <a:hlink>
        <a:srgbClr val="CBCBCB"/>
      </a:hlink>
      <a:folHlink>
        <a:srgbClr val="CBCBCB"/>
      </a:folHlink>
    </a:clrScheme>
    <a:fontScheme name="Custom 12">
      <a:majorFont>
        <a:latin typeface="Franklin Gothic Medium Cond"/>
        <a:ea typeface=""/>
        <a:cs typeface=""/>
      </a:majorFont>
      <a:minorFont>
        <a:latin typeface="Calibri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9525">
          <a:noFill/>
        </a:ln>
      </a:spPr>
      <a:bodyPr rot="0" spcFirstLastPara="0" vertOverflow="overflow" horzOverflow="overflow" vert="horz" wrap="square" lIns="91440" tIns="45720" rIns="91440" bIns="45720" numCol="1" spcCol="0" rtlCol="0" fromWordArt="0" anchor="ctr" anchorCtr="0" forceAA="0" compatLnSpc="1">
        <a:noAutofit/>
      </a:bodyPr>
      <a:lstStyle>
        <a:defPPr algn="ctr">
          <a:defRPr sz="1800"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6"/>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Custom">
        <a:dk1>
          <a:srgbClr val="000000"/>
        </a:dk1>
        <a:lt1>
          <a:srgbClr val="FFFFFF"/>
        </a:lt1>
        <a:dk2>
          <a:srgbClr val="32658B"/>
        </a:dk2>
        <a:lt2>
          <a:srgbClr val="FFFFFF"/>
        </a:lt2>
        <a:accent1>
          <a:srgbClr val="F36419"/>
        </a:accent1>
        <a:accent2>
          <a:srgbClr val="32658B"/>
        </a:accent2>
        <a:accent3>
          <a:srgbClr val="86BBD9"/>
        </a:accent3>
        <a:accent4>
          <a:srgbClr val="CBCBCB"/>
        </a:accent4>
        <a:accent5>
          <a:srgbClr val="00B0F0"/>
        </a:accent5>
        <a:accent6>
          <a:srgbClr val="808080"/>
        </a:accent6>
        <a:hlink>
          <a:srgbClr val="86BBD9"/>
        </a:hlink>
        <a:folHlink>
          <a:srgbClr val="CBCBCB"/>
        </a:folHlink>
      </a:clrScheme>
      <a:clrMap bg1="lt1" tx1="dk1" bg2="lt2" tx2="dk2" accent1="accent1" accent2="accent2" accent3="accent3" accent4="accent4" accent5="accent5" accent6="accent6" hlink="hlink" folHlink="folHlink"/>
    </a:extraClrScheme>
  </a:extraClrSchemeLst>
  <a:custClr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9_9781LV_CF">
  <a:themeElements>
    <a:clrScheme name="Custom">
      <a:dk1>
        <a:srgbClr val="000000"/>
      </a:dk1>
      <a:lt1>
        <a:srgbClr val="FFFFFF"/>
      </a:lt1>
      <a:dk2>
        <a:srgbClr val="32658B"/>
      </a:dk2>
      <a:lt2>
        <a:srgbClr val="FFFFFF"/>
      </a:lt2>
      <a:accent1>
        <a:srgbClr val="F36419"/>
      </a:accent1>
      <a:accent2>
        <a:srgbClr val="32658B"/>
      </a:accent2>
      <a:accent3>
        <a:srgbClr val="86BBD9"/>
      </a:accent3>
      <a:accent4>
        <a:srgbClr val="CBCBCB"/>
      </a:accent4>
      <a:accent5>
        <a:srgbClr val="00B0F0"/>
      </a:accent5>
      <a:accent6>
        <a:srgbClr val="808080"/>
      </a:accent6>
      <a:hlink>
        <a:srgbClr val="CBCBCB"/>
      </a:hlink>
      <a:folHlink>
        <a:srgbClr val="CBCBCB"/>
      </a:folHlink>
    </a:clrScheme>
    <a:fontScheme name="Custom 12">
      <a:majorFont>
        <a:latin typeface="Franklin Gothic Medium Cond"/>
        <a:ea typeface=""/>
        <a:cs typeface=""/>
      </a:majorFont>
      <a:minorFont>
        <a:latin typeface="Calibri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9525">
          <a:noFill/>
        </a:ln>
      </a:spPr>
      <a:bodyPr rot="0" spcFirstLastPara="0" vertOverflow="overflow" horzOverflow="overflow" vert="horz" wrap="square" lIns="91440" tIns="45720" rIns="91440" bIns="45720" numCol="1" spcCol="0" rtlCol="0" fromWordArt="0" anchor="ctr" anchorCtr="0" forceAA="0" compatLnSpc="1">
        <a:noAutofit/>
      </a:bodyPr>
      <a:lstStyle>
        <a:defPPr algn="ctr">
          <a:defRPr sz="1800"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6"/>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Custom">
        <a:dk1>
          <a:srgbClr val="000000"/>
        </a:dk1>
        <a:lt1>
          <a:srgbClr val="FFFFFF"/>
        </a:lt1>
        <a:dk2>
          <a:srgbClr val="32658B"/>
        </a:dk2>
        <a:lt2>
          <a:srgbClr val="FFFFFF"/>
        </a:lt2>
        <a:accent1>
          <a:srgbClr val="F36419"/>
        </a:accent1>
        <a:accent2>
          <a:srgbClr val="32658B"/>
        </a:accent2>
        <a:accent3>
          <a:srgbClr val="86BBD9"/>
        </a:accent3>
        <a:accent4>
          <a:srgbClr val="CBCBCB"/>
        </a:accent4>
        <a:accent5>
          <a:srgbClr val="00B0F0"/>
        </a:accent5>
        <a:accent6>
          <a:srgbClr val="808080"/>
        </a:accent6>
        <a:hlink>
          <a:srgbClr val="86BBD9"/>
        </a:hlink>
        <a:folHlink>
          <a:srgbClr val="CBCBCB"/>
        </a:folHlink>
      </a:clrScheme>
      <a:clrMap bg1="lt1" tx1="dk1" bg2="lt2" tx2="dk2" accent1="accent1" accent2="accent2" accent3="accent3" accent4="accent4" accent5="accent5" accent6="accent6" hlink="hlink" folHlink="folHlink"/>
    </a:extraClrScheme>
  </a:extraClrSchemeLst>
  <a:custClr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2_9781LV_CF">
  <a:themeElements>
    <a:clrScheme name="Custom">
      <a:dk1>
        <a:srgbClr val="000000"/>
      </a:dk1>
      <a:lt1>
        <a:srgbClr val="FFFFFF"/>
      </a:lt1>
      <a:dk2>
        <a:srgbClr val="32658B"/>
      </a:dk2>
      <a:lt2>
        <a:srgbClr val="FFFFFF"/>
      </a:lt2>
      <a:accent1>
        <a:srgbClr val="F36419"/>
      </a:accent1>
      <a:accent2>
        <a:srgbClr val="32658B"/>
      </a:accent2>
      <a:accent3>
        <a:srgbClr val="86BBD9"/>
      </a:accent3>
      <a:accent4>
        <a:srgbClr val="CBCBCB"/>
      </a:accent4>
      <a:accent5>
        <a:srgbClr val="00B0F0"/>
      </a:accent5>
      <a:accent6>
        <a:srgbClr val="808080"/>
      </a:accent6>
      <a:hlink>
        <a:srgbClr val="CBCBCB"/>
      </a:hlink>
      <a:folHlink>
        <a:srgbClr val="CBCBCB"/>
      </a:folHlink>
    </a:clrScheme>
    <a:fontScheme name="Custom 12">
      <a:majorFont>
        <a:latin typeface="Franklin Gothic Medium Cond"/>
        <a:ea typeface=""/>
        <a:cs typeface=""/>
      </a:majorFont>
      <a:minorFont>
        <a:latin typeface="Calibri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9525">
          <a:noFill/>
        </a:ln>
      </a:spPr>
      <a:bodyPr rot="0" spcFirstLastPara="0" vertOverflow="overflow" horzOverflow="overflow" vert="horz" wrap="square" lIns="91440" tIns="45720" rIns="91440" bIns="45720" numCol="1" spcCol="0" rtlCol="0" fromWordArt="0" anchor="ctr" anchorCtr="0" forceAA="0" compatLnSpc="1">
        <a:noAutofit/>
      </a:bodyPr>
      <a:lstStyle>
        <a:defPPr algn="ctr">
          <a:defRPr sz="1800"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6"/>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Custom">
        <a:dk1>
          <a:srgbClr val="000000"/>
        </a:dk1>
        <a:lt1>
          <a:srgbClr val="FFFFFF"/>
        </a:lt1>
        <a:dk2>
          <a:srgbClr val="32658B"/>
        </a:dk2>
        <a:lt2>
          <a:srgbClr val="FFFFFF"/>
        </a:lt2>
        <a:accent1>
          <a:srgbClr val="F36419"/>
        </a:accent1>
        <a:accent2>
          <a:srgbClr val="32658B"/>
        </a:accent2>
        <a:accent3>
          <a:srgbClr val="86BBD9"/>
        </a:accent3>
        <a:accent4>
          <a:srgbClr val="CBCBCB"/>
        </a:accent4>
        <a:accent5>
          <a:srgbClr val="00B0F0"/>
        </a:accent5>
        <a:accent6>
          <a:srgbClr val="808080"/>
        </a:accent6>
        <a:hlink>
          <a:srgbClr val="86BBD9"/>
        </a:hlink>
        <a:folHlink>
          <a:srgbClr val="CBCBCB"/>
        </a:folHlink>
      </a:clrScheme>
      <a:clrMap bg1="lt1" tx1="dk1" bg2="lt2" tx2="dk2" accent1="accent1" accent2="accent2" accent3="accent3" accent4="accent4" accent5="accent5" accent6="accent6" hlink="hlink" folHlink="folHlink"/>
    </a:extraClrScheme>
  </a:extraClrSchemeLst>
  <a:custClrLst/>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13_9781LV_CF">
  <a:themeElements>
    <a:clrScheme name="Custom">
      <a:dk1>
        <a:srgbClr val="000000"/>
      </a:dk1>
      <a:lt1>
        <a:srgbClr val="FFFFFF"/>
      </a:lt1>
      <a:dk2>
        <a:srgbClr val="32658B"/>
      </a:dk2>
      <a:lt2>
        <a:srgbClr val="FFFFFF"/>
      </a:lt2>
      <a:accent1>
        <a:srgbClr val="F36419"/>
      </a:accent1>
      <a:accent2>
        <a:srgbClr val="32658B"/>
      </a:accent2>
      <a:accent3>
        <a:srgbClr val="86BBD9"/>
      </a:accent3>
      <a:accent4>
        <a:srgbClr val="CBCBCB"/>
      </a:accent4>
      <a:accent5>
        <a:srgbClr val="00B0F0"/>
      </a:accent5>
      <a:accent6>
        <a:srgbClr val="808080"/>
      </a:accent6>
      <a:hlink>
        <a:srgbClr val="CBCBCB"/>
      </a:hlink>
      <a:folHlink>
        <a:srgbClr val="CBCBCB"/>
      </a:folHlink>
    </a:clrScheme>
    <a:fontScheme name="Custom 12">
      <a:majorFont>
        <a:latin typeface="Franklin Gothic Medium Cond"/>
        <a:ea typeface=""/>
        <a:cs typeface=""/>
      </a:majorFont>
      <a:minorFont>
        <a:latin typeface="Calibri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9525">
          <a:noFill/>
        </a:ln>
      </a:spPr>
      <a:bodyPr rot="0" spcFirstLastPara="0" vertOverflow="overflow" horzOverflow="overflow" vert="horz" wrap="square" lIns="91440" tIns="45720" rIns="91440" bIns="45720" numCol="1" spcCol="0" rtlCol="0" fromWordArt="0" anchor="ctr" anchorCtr="0" forceAA="0" compatLnSpc="1">
        <a:noAutofit/>
      </a:bodyPr>
      <a:lstStyle>
        <a:defPPr algn="ctr">
          <a:defRPr sz="1800"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6"/>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Custom">
        <a:dk1>
          <a:srgbClr val="000000"/>
        </a:dk1>
        <a:lt1>
          <a:srgbClr val="FFFFFF"/>
        </a:lt1>
        <a:dk2>
          <a:srgbClr val="32658B"/>
        </a:dk2>
        <a:lt2>
          <a:srgbClr val="FFFFFF"/>
        </a:lt2>
        <a:accent1>
          <a:srgbClr val="F36419"/>
        </a:accent1>
        <a:accent2>
          <a:srgbClr val="32658B"/>
        </a:accent2>
        <a:accent3>
          <a:srgbClr val="86BBD9"/>
        </a:accent3>
        <a:accent4>
          <a:srgbClr val="CBCBCB"/>
        </a:accent4>
        <a:accent5>
          <a:srgbClr val="00B0F0"/>
        </a:accent5>
        <a:accent6>
          <a:srgbClr val="808080"/>
        </a:accent6>
        <a:hlink>
          <a:srgbClr val="86BBD9"/>
        </a:hlink>
        <a:folHlink>
          <a:srgbClr val="CBCBCB"/>
        </a:folHlink>
      </a:clrScheme>
      <a:clrMap bg1="lt1" tx1="dk1" bg2="lt2" tx2="dk2" accent1="accent1" accent2="accent2" accent3="accent3" accent4="accent4" accent5="accent5" accent6="accent6" hlink="hlink" folHlink="folHlink"/>
    </a:extraClrScheme>
  </a:extraClrSchemeLst>
  <a:custClrLst/>
  <a:extLst>
    <a:ext uri="{05A4C25C-085E-4340-85A3-A5531E510DB2}">
      <thm15:themeFamily xmlns:thm15="http://schemas.microsoft.com/office/thememl/2012/main" name="Office Theme" id="{62F939B6-93AF-4DB8-9C6B-D6C7DFDC589F}" vid="{4A3C46E8-61CC-4603-A589-7422A47A8E4A}"/>
    </a:ext>
  </a:extLst>
</a:theme>
</file>

<file path=ppt/theme/theme14.xml><?xml version="1.0" encoding="utf-8"?>
<a:theme xmlns:a="http://schemas.openxmlformats.org/drawingml/2006/main" name="14_9781LV_CF">
  <a:themeElements>
    <a:clrScheme name="Custom">
      <a:dk1>
        <a:srgbClr val="000000"/>
      </a:dk1>
      <a:lt1>
        <a:srgbClr val="FFFFFF"/>
      </a:lt1>
      <a:dk2>
        <a:srgbClr val="32658B"/>
      </a:dk2>
      <a:lt2>
        <a:srgbClr val="FFFFFF"/>
      </a:lt2>
      <a:accent1>
        <a:srgbClr val="F36419"/>
      </a:accent1>
      <a:accent2>
        <a:srgbClr val="32658B"/>
      </a:accent2>
      <a:accent3>
        <a:srgbClr val="86BBD9"/>
      </a:accent3>
      <a:accent4>
        <a:srgbClr val="CBCBCB"/>
      </a:accent4>
      <a:accent5>
        <a:srgbClr val="00B0F0"/>
      </a:accent5>
      <a:accent6>
        <a:srgbClr val="808080"/>
      </a:accent6>
      <a:hlink>
        <a:srgbClr val="CBCBCB"/>
      </a:hlink>
      <a:folHlink>
        <a:srgbClr val="CBCBCB"/>
      </a:folHlink>
    </a:clrScheme>
    <a:fontScheme name="Custom 12">
      <a:majorFont>
        <a:latin typeface="Franklin Gothic Medium Cond"/>
        <a:ea typeface=""/>
        <a:cs typeface=""/>
      </a:majorFont>
      <a:minorFont>
        <a:latin typeface="Calibri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9525">
          <a:noFill/>
        </a:ln>
      </a:spPr>
      <a:bodyPr rot="0" spcFirstLastPara="0" vertOverflow="overflow" horzOverflow="overflow" vert="horz" wrap="square" lIns="91440" tIns="45720" rIns="91440" bIns="45720" numCol="1" spcCol="0" rtlCol="0" fromWordArt="0" anchor="ctr" anchorCtr="0" forceAA="0" compatLnSpc="1">
        <a:noAutofit/>
      </a:bodyPr>
      <a:lstStyle>
        <a:defPPr algn="ctr">
          <a:defRPr sz="1800"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6"/>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Custom">
        <a:dk1>
          <a:srgbClr val="000000"/>
        </a:dk1>
        <a:lt1>
          <a:srgbClr val="FFFFFF"/>
        </a:lt1>
        <a:dk2>
          <a:srgbClr val="32658B"/>
        </a:dk2>
        <a:lt2>
          <a:srgbClr val="FFFFFF"/>
        </a:lt2>
        <a:accent1>
          <a:srgbClr val="F36419"/>
        </a:accent1>
        <a:accent2>
          <a:srgbClr val="32658B"/>
        </a:accent2>
        <a:accent3>
          <a:srgbClr val="86BBD9"/>
        </a:accent3>
        <a:accent4>
          <a:srgbClr val="CBCBCB"/>
        </a:accent4>
        <a:accent5>
          <a:srgbClr val="00B0F0"/>
        </a:accent5>
        <a:accent6>
          <a:srgbClr val="808080"/>
        </a:accent6>
        <a:hlink>
          <a:srgbClr val="86BBD9"/>
        </a:hlink>
        <a:folHlink>
          <a:srgbClr val="CBCBCB"/>
        </a:folHlink>
      </a:clrScheme>
      <a:clrMap bg1="lt1" tx1="dk1" bg2="lt2" tx2="dk2" accent1="accent1" accent2="accent2" accent3="accent3" accent4="accent4" accent5="accent5" accent6="accent6" hlink="hlink" folHlink="folHlink"/>
    </a:extraClrScheme>
  </a:extraClrSchemeLst>
  <a:custClrLst/>
  <a:extLst>
    <a:ext uri="{05A4C25C-085E-4340-85A3-A5531E510DB2}">
      <thm15:themeFamily xmlns:thm15="http://schemas.microsoft.com/office/thememl/2012/main" name="Office Theme" id="{62F939B6-93AF-4DB8-9C6B-D6C7DFDC589F}" vid="{4A3C46E8-61CC-4603-A589-7422A47A8E4A}"/>
    </a:ext>
  </a:extLst>
</a:theme>
</file>

<file path=ppt/theme/theme1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9781LV_CF">
  <a:themeElements>
    <a:clrScheme name="Custom">
      <a:dk1>
        <a:srgbClr val="000000"/>
      </a:dk1>
      <a:lt1>
        <a:srgbClr val="FFFFFF"/>
      </a:lt1>
      <a:dk2>
        <a:srgbClr val="32658B"/>
      </a:dk2>
      <a:lt2>
        <a:srgbClr val="FFFFFF"/>
      </a:lt2>
      <a:accent1>
        <a:srgbClr val="F36419"/>
      </a:accent1>
      <a:accent2>
        <a:srgbClr val="32658B"/>
      </a:accent2>
      <a:accent3>
        <a:srgbClr val="86BBD9"/>
      </a:accent3>
      <a:accent4>
        <a:srgbClr val="CBCBCB"/>
      </a:accent4>
      <a:accent5>
        <a:srgbClr val="00B0F0"/>
      </a:accent5>
      <a:accent6>
        <a:srgbClr val="808080"/>
      </a:accent6>
      <a:hlink>
        <a:srgbClr val="CBCBCB"/>
      </a:hlink>
      <a:folHlink>
        <a:srgbClr val="CBCBCB"/>
      </a:folHlink>
    </a:clrScheme>
    <a:fontScheme name="Custom 12">
      <a:majorFont>
        <a:latin typeface="Franklin Gothic Medium Cond"/>
        <a:ea typeface=""/>
        <a:cs typeface=""/>
      </a:majorFont>
      <a:minorFont>
        <a:latin typeface="Calibri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9525">
          <a:noFill/>
        </a:ln>
      </a:spPr>
      <a:bodyPr rot="0" spcFirstLastPara="0" vertOverflow="overflow" horzOverflow="overflow" vert="horz" wrap="square" lIns="91440" tIns="45720" rIns="91440" bIns="45720" numCol="1" spcCol="0" rtlCol="0" fromWordArt="0" anchor="ctr" anchorCtr="0" forceAA="0" compatLnSpc="1">
        <a:noAutofit/>
      </a:bodyPr>
      <a:lstStyle>
        <a:defPPr algn="ctr">
          <a:defRPr sz="1800"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6"/>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Custom">
        <a:dk1>
          <a:srgbClr val="000000"/>
        </a:dk1>
        <a:lt1>
          <a:srgbClr val="FFFFFF"/>
        </a:lt1>
        <a:dk2>
          <a:srgbClr val="32658B"/>
        </a:dk2>
        <a:lt2>
          <a:srgbClr val="FFFFFF"/>
        </a:lt2>
        <a:accent1>
          <a:srgbClr val="F36419"/>
        </a:accent1>
        <a:accent2>
          <a:srgbClr val="32658B"/>
        </a:accent2>
        <a:accent3>
          <a:srgbClr val="86BBD9"/>
        </a:accent3>
        <a:accent4>
          <a:srgbClr val="CBCBCB"/>
        </a:accent4>
        <a:accent5>
          <a:srgbClr val="00B0F0"/>
        </a:accent5>
        <a:accent6>
          <a:srgbClr val="808080"/>
        </a:accent6>
        <a:hlink>
          <a:srgbClr val="86BBD9"/>
        </a:hlink>
        <a:folHlink>
          <a:srgbClr val="CBCBCB"/>
        </a:folHlink>
      </a:clrScheme>
      <a:clrMap bg1="lt1" tx1="dk1" bg2="lt2" tx2="dk2" accent1="accent1" accent2="accent2" accent3="accent3" accent4="accent4" accent5="accent5" accent6="accent6" hlink="hlink" folHlink="folHlink"/>
    </a:extraClrScheme>
  </a:extraClrSchemeLst>
  <a:custClr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9781LV_CF">
  <a:themeElements>
    <a:clrScheme name="Custom">
      <a:dk1>
        <a:srgbClr val="000000"/>
      </a:dk1>
      <a:lt1>
        <a:srgbClr val="FFFFFF"/>
      </a:lt1>
      <a:dk2>
        <a:srgbClr val="32658B"/>
      </a:dk2>
      <a:lt2>
        <a:srgbClr val="FFFFFF"/>
      </a:lt2>
      <a:accent1>
        <a:srgbClr val="F36419"/>
      </a:accent1>
      <a:accent2>
        <a:srgbClr val="32658B"/>
      </a:accent2>
      <a:accent3>
        <a:srgbClr val="86BBD9"/>
      </a:accent3>
      <a:accent4>
        <a:srgbClr val="CBCBCB"/>
      </a:accent4>
      <a:accent5>
        <a:srgbClr val="00B0F0"/>
      </a:accent5>
      <a:accent6>
        <a:srgbClr val="808080"/>
      </a:accent6>
      <a:hlink>
        <a:srgbClr val="CBCBCB"/>
      </a:hlink>
      <a:folHlink>
        <a:srgbClr val="CBCBCB"/>
      </a:folHlink>
    </a:clrScheme>
    <a:fontScheme name="Custom 12">
      <a:majorFont>
        <a:latin typeface="Franklin Gothic Medium Cond"/>
        <a:ea typeface=""/>
        <a:cs typeface=""/>
      </a:majorFont>
      <a:minorFont>
        <a:latin typeface="Calibri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9525">
          <a:noFill/>
        </a:ln>
      </a:spPr>
      <a:bodyPr rot="0" spcFirstLastPara="0" vertOverflow="overflow" horzOverflow="overflow" vert="horz" wrap="square" lIns="91440" tIns="45720" rIns="91440" bIns="45720" numCol="1" spcCol="0" rtlCol="0" fromWordArt="0" anchor="ctr" anchorCtr="0" forceAA="0" compatLnSpc="1">
        <a:noAutofit/>
      </a:bodyPr>
      <a:lstStyle>
        <a:defPPr algn="ctr">
          <a:defRPr sz="1800"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6"/>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Custom">
        <a:dk1>
          <a:srgbClr val="000000"/>
        </a:dk1>
        <a:lt1>
          <a:srgbClr val="FFFFFF"/>
        </a:lt1>
        <a:dk2>
          <a:srgbClr val="32658B"/>
        </a:dk2>
        <a:lt2>
          <a:srgbClr val="FFFFFF"/>
        </a:lt2>
        <a:accent1>
          <a:srgbClr val="F36419"/>
        </a:accent1>
        <a:accent2>
          <a:srgbClr val="32658B"/>
        </a:accent2>
        <a:accent3>
          <a:srgbClr val="86BBD9"/>
        </a:accent3>
        <a:accent4>
          <a:srgbClr val="CBCBCB"/>
        </a:accent4>
        <a:accent5>
          <a:srgbClr val="00B0F0"/>
        </a:accent5>
        <a:accent6>
          <a:srgbClr val="808080"/>
        </a:accent6>
        <a:hlink>
          <a:srgbClr val="86BBD9"/>
        </a:hlink>
        <a:folHlink>
          <a:srgbClr val="CBCBCB"/>
        </a:folHlink>
      </a:clrScheme>
      <a:clrMap bg1="lt1" tx1="dk1" bg2="lt2" tx2="dk2" accent1="accent1" accent2="accent2" accent3="accent3" accent4="accent4" accent5="accent5" accent6="accent6" hlink="hlink" folHlink="folHlink"/>
    </a:extraClrScheme>
  </a:extraClrSchemeLst>
  <a:custClr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9781LV_CF">
  <a:themeElements>
    <a:clrScheme name="Custom">
      <a:dk1>
        <a:srgbClr val="000000"/>
      </a:dk1>
      <a:lt1>
        <a:srgbClr val="FFFFFF"/>
      </a:lt1>
      <a:dk2>
        <a:srgbClr val="32658B"/>
      </a:dk2>
      <a:lt2>
        <a:srgbClr val="FFFFFF"/>
      </a:lt2>
      <a:accent1>
        <a:srgbClr val="F36419"/>
      </a:accent1>
      <a:accent2>
        <a:srgbClr val="32658B"/>
      </a:accent2>
      <a:accent3>
        <a:srgbClr val="86BBD9"/>
      </a:accent3>
      <a:accent4>
        <a:srgbClr val="CBCBCB"/>
      </a:accent4>
      <a:accent5>
        <a:srgbClr val="00B0F0"/>
      </a:accent5>
      <a:accent6>
        <a:srgbClr val="808080"/>
      </a:accent6>
      <a:hlink>
        <a:srgbClr val="CBCBCB"/>
      </a:hlink>
      <a:folHlink>
        <a:srgbClr val="CBCBCB"/>
      </a:folHlink>
    </a:clrScheme>
    <a:fontScheme name="Custom 12">
      <a:majorFont>
        <a:latin typeface="Franklin Gothic Medium Cond"/>
        <a:ea typeface=""/>
        <a:cs typeface=""/>
      </a:majorFont>
      <a:minorFont>
        <a:latin typeface="Calibri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9525">
          <a:noFill/>
        </a:ln>
      </a:spPr>
      <a:bodyPr rot="0" spcFirstLastPara="0" vertOverflow="overflow" horzOverflow="overflow" vert="horz" wrap="square" lIns="91440" tIns="45720" rIns="91440" bIns="45720" numCol="1" spcCol="0" rtlCol="0" fromWordArt="0" anchor="ctr" anchorCtr="0" forceAA="0" compatLnSpc="1">
        <a:noAutofit/>
      </a:bodyPr>
      <a:lstStyle>
        <a:defPPr algn="ctr">
          <a:defRPr sz="1800"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6"/>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Custom">
        <a:dk1>
          <a:srgbClr val="000000"/>
        </a:dk1>
        <a:lt1>
          <a:srgbClr val="FFFFFF"/>
        </a:lt1>
        <a:dk2>
          <a:srgbClr val="32658B"/>
        </a:dk2>
        <a:lt2>
          <a:srgbClr val="FFFFFF"/>
        </a:lt2>
        <a:accent1>
          <a:srgbClr val="F36419"/>
        </a:accent1>
        <a:accent2>
          <a:srgbClr val="32658B"/>
        </a:accent2>
        <a:accent3>
          <a:srgbClr val="86BBD9"/>
        </a:accent3>
        <a:accent4>
          <a:srgbClr val="CBCBCB"/>
        </a:accent4>
        <a:accent5>
          <a:srgbClr val="00B0F0"/>
        </a:accent5>
        <a:accent6>
          <a:srgbClr val="808080"/>
        </a:accent6>
        <a:hlink>
          <a:srgbClr val="86BBD9"/>
        </a:hlink>
        <a:folHlink>
          <a:srgbClr val="CBCBCB"/>
        </a:folHlink>
      </a:clrScheme>
      <a:clrMap bg1="lt1" tx1="dk1" bg2="lt2" tx2="dk2" accent1="accent1" accent2="accent2" accent3="accent3" accent4="accent4" accent5="accent5" accent6="accent6" hlink="hlink" folHlink="folHlink"/>
    </a:extraClrScheme>
  </a:extraClrSchemeLst>
  <a:custClr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4_9781LV_CF">
  <a:themeElements>
    <a:clrScheme name="Custom">
      <a:dk1>
        <a:srgbClr val="000000"/>
      </a:dk1>
      <a:lt1>
        <a:srgbClr val="FFFFFF"/>
      </a:lt1>
      <a:dk2>
        <a:srgbClr val="32658B"/>
      </a:dk2>
      <a:lt2>
        <a:srgbClr val="FFFFFF"/>
      </a:lt2>
      <a:accent1>
        <a:srgbClr val="F36419"/>
      </a:accent1>
      <a:accent2>
        <a:srgbClr val="32658B"/>
      </a:accent2>
      <a:accent3>
        <a:srgbClr val="86BBD9"/>
      </a:accent3>
      <a:accent4>
        <a:srgbClr val="CBCBCB"/>
      </a:accent4>
      <a:accent5>
        <a:srgbClr val="00B0F0"/>
      </a:accent5>
      <a:accent6>
        <a:srgbClr val="808080"/>
      </a:accent6>
      <a:hlink>
        <a:srgbClr val="CBCBCB"/>
      </a:hlink>
      <a:folHlink>
        <a:srgbClr val="CBCBCB"/>
      </a:folHlink>
    </a:clrScheme>
    <a:fontScheme name="Custom 12">
      <a:majorFont>
        <a:latin typeface="Franklin Gothic Medium Cond"/>
        <a:ea typeface=""/>
        <a:cs typeface=""/>
      </a:majorFont>
      <a:minorFont>
        <a:latin typeface="Calibri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9525">
          <a:noFill/>
        </a:ln>
      </a:spPr>
      <a:bodyPr rot="0" spcFirstLastPara="0" vertOverflow="overflow" horzOverflow="overflow" vert="horz" wrap="square" lIns="91440" tIns="45720" rIns="91440" bIns="45720" numCol="1" spcCol="0" rtlCol="0" fromWordArt="0" anchor="ctr" anchorCtr="0" forceAA="0" compatLnSpc="1">
        <a:noAutofit/>
      </a:bodyPr>
      <a:lstStyle>
        <a:defPPr algn="ctr">
          <a:defRPr sz="1800"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6"/>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Custom">
        <a:dk1>
          <a:srgbClr val="000000"/>
        </a:dk1>
        <a:lt1>
          <a:srgbClr val="FFFFFF"/>
        </a:lt1>
        <a:dk2>
          <a:srgbClr val="32658B"/>
        </a:dk2>
        <a:lt2>
          <a:srgbClr val="FFFFFF"/>
        </a:lt2>
        <a:accent1>
          <a:srgbClr val="F36419"/>
        </a:accent1>
        <a:accent2>
          <a:srgbClr val="32658B"/>
        </a:accent2>
        <a:accent3>
          <a:srgbClr val="86BBD9"/>
        </a:accent3>
        <a:accent4>
          <a:srgbClr val="CBCBCB"/>
        </a:accent4>
        <a:accent5>
          <a:srgbClr val="00B0F0"/>
        </a:accent5>
        <a:accent6>
          <a:srgbClr val="808080"/>
        </a:accent6>
        <a:hlink>
          <a:srgbClr val="86BBD9"/>
        </a:hlink>
        <a:folHlink>
          <a:srgbClr val="CBCBCB"/>
        </a:folHlink>
      </a:clrScheme>
      <a:clrMap bg1="lt1" tx1="dk1" bg2="lt2" tx2="dk2" accent1="accent1" accent2="accent2" accent3="accent3" accent4="accent4" accent5="accent5" accent6="accent6" hlink="hlink" folHlink="folHlink"/>
    </a:extraClrScheme>
  </a:extraClrSchemeLst>
  <a:custClr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5_9781LV_CF">
  <a:themeElements>
    <a:clrScheme name="Custom">
      <a:dk1>
        <a:srgbClr val="000000"/>
      </a:dk1>
      <a:lt1>
        <a:srgbClr val="FFFFFF"/>
      </a:lt1>
      <a:dk2>
        <a:srgbClr val="32658B"/>
      </a:dk2>
      <a:lt2>
        <a:srgbClr val="FFFFFF"/>
      </a:lt2>
      <a:accent1>
        <a:srgbClr val="F36419"/>
      </a:accent1>
      <a:accent2>
        <a:srgbClr val="32658B"/>
      </a:accent2>
      <a:accent3>
        <a:srgbClr val="86BBD9"/>
      </a:accent3>
      <a:accent4>
        <a:srgbClr val="CBCBCB"/>
      </a:accent4>
      <a:accent5>
        <a:srgbClr val="00B0F0"/>
      </a:accent5>
      <a:accent6>
        <a:srgbClr val="808080"/>
      </a:accent6>
      <a:hlink>
        <a:srgbClr val="CBCBCB"/>
      </a:hlink>
      <a:folHlink>
        <a:srgbClr val="CBCBCB"/>
      </a:folHlink>
    </a:clrScheme>
    <a:fontScheme name="Custom 12">
      <a:majorFont>
        <a:latin typeface="Franklin Gothic Medium Cond"/>
        <a:ea typeface=""/>
        <a:cs typeface=""/>
      </a:majorFont>
      <a:minorFont>
        <a:latin typeface="Calibri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9525">
          <a:noFill/>
        </a:ln>
      </a:spPr>
      <a:bodyPr rot="0" spcFirstLastPara="0" vertOverflow="overflow" horzOverflow="overflow" vert="horz" wrap="square" lIns="91440" tIns="45720" rIns="91440" bIns="45720" numCol="1" spcCol="0" rtlCol="0" fromWordArt="0" anchor="ctr" anchorCtr="0" forceAA="0" compatLnSpc="1">
        <a:noAutofit/>
      </a:bodyPr>
      <a:lstStyle>
        <a:defPPr algn="ctr">
          <a:defRPr sz="1800"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6"/>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Custom">
        <a:dk1>
          <a:srgbClr val="000000"/>
        </a:dk1>
        <a:lt1>
          <a:srgbClr val="FFFFFF"/>
        </a:lt1>
        <a:dk2>
          <a:srgbClr val="32658B"/>
        </a:dk2>
        <a:lt2>
          <a:srgbClr val="FFFFFF"/>
        </a:lt2>
        <a:accent1>
          <a:srgbClr val="F36419"/>
        </a:accent1>
        <a:accent2>
          <a:srgbClr val="32658B"/>
        </a:accent2>
        <a:accent3>
          <a:srgbClr val="86BBD9"/>
        </a:accent3>
        <a:accent4>
          <a:srgbClr val="CBCBCB"/>
        </a:accent4>
        <a:accent5>
          <a:srgbClr val="00B0F0"/>
        </a:accent5>
        <a:accent6>
          <a:srgbClr val="808080"/>
        </a:accent6>
        <a:hlink>
          <a:srgbClr val="86BBD9"/>
        </a:hlink>
        <a:folHlink>
          <a:srgbClr val="CBCBCB"/>
        </a:folHlink>
      </a:clrScheme>
      <a:clrMap bg1="lt1" tx1="dk1" bg2="lt2" tx2="dk2" accent1="accent1" accent2="accent2" accent3="accent3" accent4="accent4" accent5="accent5" accent6="accent6" hlink="hlink" folHlink="folHlink"/>
    </a:extraClrScheme>
  </a:extraClrSchemeLst>
  <a:custClr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6_9781LV_CF">
  <a:themeElements>
    <a:clrScheme name="Custom">
      <a:dk1>
        <a:srgbClr val="000000"/>
      </a:dk1>
      <a:lt1>
        <a:srgbClr val="FFFFFF"/>
      </a:lt1>
      <a:dk2>
        <a:srgbClr val="32658B"/>
      </a:dk2>
      <a:lt2>
        <a:srgbClr val="FFFFFF"/>
      </a:lt2>
      <a:accent1>
        <a:srgbClr val="F36419"/>
      </a:accent1>
      <a:accent2>
        <a:srgbClr val="32658B"/>
      </a:accent2>
      <a:accent3>
        <a:srgbClr val="86BBD9"/>
      </a:accent3>
      <a:accent4>
        <a:srgbClr val="CBCBCB"/>
      </a:accent4>
      <a:accent5>
        <a:srgbClr val="00B0F0"/>
      </a:accent5>
      <a:accent6>
        <a:srgbClr val="808080"/>
      </a:accent6>
      <a:hlink>
        <a:srgbClr val="CBCBCB"/>
      </a:hlink>
      <a:folHlink>
        <a:srgbClr val="CBCBCB"/>
      </a:folHlink>
    </a:clrScheme>
    <a:fontScheme name="Custom 12">
      <a:majorFont>
        <a:latin typeface="Franklin Gothic Medium Cond"/>
        <a:ea typeface=""/>
        <a:cs typeface=""/>
      </a:majorFont>
      <a:minorFont>
        <a:latin typeface="Calibri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9525">
          <a:noFill/>
        </a:ln>
      </a:spPr>
      <a:bodyPr rot="0" spcFirstLastPara="0" vertOverflow="overflow" horzOverflow="overflow" vert="horz" wrap="square" lIns="91440" tIns="45720" rIns="91440" bIns="45720" numCol="1" spcCol="0" rtlCol="0" fromWordArt="0" anchor="ctr" anchorCtr="0" forceAA="0" compatLnSpc="1">
        <a:noAutofit/>
      </a:bodyPr>
      <a:lstStyle>
        <a:defPPr algn="ctr">
          <a:defRPr sz="1800"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6"/>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Custom">
        <a:dk1>
          <a:srgbClr val="000000"/>
        </a:dk1>
        <a:lt1>
          <a:srgbClr val="FFFFFF"/>
        </a:lt1>
        <a:dk2>
          <a:srgbClr val="32658B"/>
        </a:dk2>
        <a:lt2>
          <a:srgbClr val="FFFFFF"/>
        </a:lt2>
        <a:accent1>
          <a:srgbClr val="F36419"/>
        </a:accent1>
        <a:accent2>
          <a:srgbClr val="32658B"/>
        </a:accent2>
        <a:accent3>
          <a:srgbClr val="86BBD9"/>
        </a:accent3>
        <a:accent4>
          <a:srgbClr val="CBCBCB"/>
        </a:accent4>
        <a:accent5>
          <a:srgbClr val="00B0F0"/>
        </a:accent5>
        <a:accent6>
          <a:srgbClr val="808080"/>
        </a:accent6>
        <a:hlink>
          <a:srgbClr val="86BBD9"/>
        </a:hlink>
        <a:folHlink>
          <a:srgbClr val="CBCBCB"/>
        </a:folHlink>
      </a:clrScheme>
      <a:clrMap bg1="lt1" tx1="dk1" bg2="lt2" tx2="dk2" accent1="accent1" accent2="accent2" accent3="accent3" accent4="accent4" accent5="accent5" accent6="accent6" hlink="hlink" folHlink="folHlink"/>
    </a:extraClrScheme>
  </a:extraClrSchemeLst>
  <a:custClr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7_9781LV_CF">
  <a:themeElements>
    <a:clrScheme name="Custom">
      <a:dk1>
        <a:srgbClr val="000000"/>
      </a:dk1>
      <a:lt1>
        <a:srgbClr val="FFFFFF"/>
      </a:lt1>
      <a:dk2>
        <a:srgbClr val="32658B"/>
      </a:dk2>
      <a:lt2>
        <a:srgbClr val="FFFFFF"/>
      </a:lt2>
      <a:accent1>
        <a:srgbClr val="F36419"/>
      </a:accent1>
      <a:accent2>
        <a:srgbClr val="32658B"/>
      </a:accent2>
      <a:accent3>
        <a:srgbClr val="86BBD9"/>
      </a:accent3>
      <a:accent4>
        <a:srgbClr val="CBCBCB"/>
      </a:accent4>
      <a:accent5>
        <a:srgbClr val="00B0F0"/>
      </a:accent5>
      <a:accent6>
        <a:srgbClr val="808080"/>
      </a:accent6>
      <a:hlink>
        <a:srgbClr val="CBCBCB"/>
      </a:hlink>
      <a:folHlink>
        <a:srgbClr val="CBCBCB"/>
      </a:folHlink>
    </a:clrScheme>
    <a:fontScheme name="Custom 12">
      <a:majorFont>
        <a:latin typeface="Franklin Gothic Medium Cond"/>
        <a:ea typeface=""/>
        <a:cs typeface=""/>
      </a:majorFont>
      <a:minorFont>
        <a:latin typeface="Calibri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9525">
          <a:noFill/>
        </a:ln>
      </a:spPr>
      <a:bodyPr rot="0" spcFirstLastPara="0" vertOverflow="overflow" horzOverflow="overflow" vert="horz" wrap="square" lIns="91440" tIns="45720" rIns="91440" bIns="45720" numCol="1" spcCol="0" rtlCol="0" fromWordArt="0" anchor="ctr" anchorCtr="0" forceAA="0" compatLnSpc="1">
        <a:noAutofit/>
      </a:bodyPr>
      <a:lstStyle>
        <a:defPPr algn="ctr">
          <a:defRPr sz="1800"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6"/>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Custom">
        <a:dk1>
          <a:srgbClr val="000000"/>
        </a:dk1>
        <a:lt1>
          <a:srgbClr val="FFFFFF"/>
        </a:lt1>
        <a:dk2>
          <a:srgbClr val="32658B"/>
        </a:dk2>
        <a:lt2>
          <a:srgbClr val="FFFFFF"/>
        </a:lt2>
        <a:accent1>
          <a:srgbClr val="F36419"/>
        </a:accent1>
        <a:accent2>
          <a:srgbClr val="32658B"/>
        </a:accent2>
        <a:accent3>
          <a:srgbClr val="86BBD9"/>
        </a:accent3>
        <a:accent4>
          <a:srgbClr val="CBCBCB"/>
        </a:accent4>
        <a:accent5>
          <a:srgbClr val="00B0F0"/>
        </a:accent5>
        <a:accent6>
          <a:srgbClr val="808080"/>
        </a:accent6>
        <a:hlink>
          <a:srgbClr val="86BBD9"/>
        </a:hlink>
        <a:folHlink>
          <a:srgbClr val="CBCBCB"/>
        </a:folHlink>
      </a:clrScheme>
      <a:clrMap bg1="lt1" tx1="dk1" bg2="lt2" tx2="dk2" accent1="accent1" accent2="accent2" accent3="accent3" accent4="accent4" accent5="accent5" accent6="accent6" hlink="hlink" folHlink="folHlink"/>
    </a:extraClrScheme>
  </a:extraClrSchemeLst>
  <a:custClr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8_9781LV_CF">
  <a:themeElements>
    <a:clrScheme name="Custom">
      <a:dk1>
        <a:srgbClr val="000000"/>
      </a:dk1>
      <a:lt1>
        <a:srgbClr val="FFFFFF"/>
      </a:lt1>
      <a:dk2>
        <a:srgbClr val="32658B"/>
      </a:dk2>
      <a:lt2>
        <a:srgbClr val="FFFFFF"/>
      </a:lt2>
      <a:accent1>
        <a:srgbClr val="F36419"/>
      </a:accent1>
      <a:accent2>
        <a:srgbClr val="32658B"/>
      </a:accent2>
      <a:accent3>
        <a:srgbClr val="86BBD9"/>
      </a:accent3>
      <a:accent4>
        <a:srgbClr val="CBCBCB"/>
      </a:accent4>
      <a:accent5>
        <a:srgbClr val="00B0F0"/>
      </a:accent5>
      <a:accent6>
        <a:srgbClr val="808080"/>
      </a:accent6>
      <a:hlink>
        <a:srgbClr val="CBCBCB"/>
      </a:hlink>
      <a:folHlink>
        <a:srgbClr val="CBCBCB"/>
      </a:folHlink>
    </a:clrScheme>
    <a:fontScheme name="Custom 12">
      <a:majorFont>
        <a:latin typeface="Franklin Gothic Medium Cond"/>
        <a:ea typeface=""/>
        <a:cs typeface=""/>
      </a:majorFont>
      <a:minorFont>
        <a:latin typeface="Calibri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9525">
          <a:noFill/>
        </a:ln>
      </a:spPr>
      <a:bodyPr rot="0" spcFirstLastPara="0" vertOverflow="overflow" horzOverflow="overflow" vert="horz" wrap="square" lIns="91440" tIns="45720" rIns="91440" bIns="45720" numCol="1" spcCol="0" rtlCol="0" fromWordArt="0" anchor="ctr" anchorCtr="0" forceAA="0" compatLnSpc="1">
        <a:noAutofit/>
      </a:bodyPr>
      <a:lstStyle>
        <a:defPPr algn="ctr">
          <a:defRPr sz="1800"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6"/>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Custom">
        <a:dk1>
          <a:srgbClr val="000000"/>
        </a:dk1>
        <a:lt1>
          <a:srgbClr val="FFFFFF"/>
        </a:lt1>
        <a:dk2>
          <a:srgbClr val="32658B"/>
        </a:dk2>
        <a:lt2>
          <a:srgbClr val="FFFFFF"/>
        </a:lt2>
        <a:accent1>
          <a:srgbClr val="F36419"/>
        </a:accent1>
        <a:accent2>
          <a:srgbClr val="32658B"/>
        </a:accent2>
        <a:accent3>
          <a:srgbClr val="86BBD9"/>
        </a:accent3>
        <a:accent4>
          <a:srgbClr val="CBCBCB"/>
        </a:accent4>
        <a:accent5>
          <a:srgbClr val="00B0F0"/>
        </a:accent5>
        <a:accent6>
          <a:srgbClr val="808080"/>
        </a:accent6>
        <a:hlink>
          <a:srgbClr val="86BBD9"/>
        </a:hlink>
        <a:folHlink>
          <a:srgbClr val="CBCBCB"/>
        </a:folHlink>
      </a:clrScheme>
      <a:clrMap bg1="lt1" tx1="dk1" bg2="lt2" tx2="dk2" accent1="accent1" accent2="accent2" accent3="accent3" accent4="accent4" accent5="accent5" accent6="accent6" hlink="hlink" folHlink="folHlink"/>
    </a:extraClrScheme>
  </a:extraClrSchemeLst>
  <a:custClr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文档" ma:contentTypeID="0x0101000E2C00FC2CC8B740971630D708DF5851" ma:contentTypeVersion="17" ma:contentTypeDescription="新建文档。" ma:contentTypeScope="" ma:versionID="4c177da4949e20244906935628e10fff">
  <xsd:schema xmlns:xsd="http://www.w3.org/2001/XMLSchema" xmlns:xs="http://www.w3.org/2001/XMLSchema" xmlns:p="http://schemas.microsoft.com/office/2006/metadata/properties" xmlns:ns2="bcd22e39-6ab1-480b-9a65-9ae1f9ccba32" xmlns:ns3="360424a8-6e04-4d05-9dce-1d48761c6d0a" targetNamespace="http://schemas.microsoft.com/office/2006/metadata/properties" ma:root="true" ma:fieldsID="c12ce181cc0ef4d3d2acbcbd38f04caa" ns2:_="" ns3:_="">
    <xsd:import namespace="bcd22e39-6ab1-480b-9a65-9ae1f9ccba32"/>
    <xsd:import namespace="360424a8-6e04-4d05-9dce-1d48761c6d0a"/>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ServiceLocation" minOccurs="0"/>
                <xsd:element ref="ns3:lcf76f155ced4ddcb4097134ff3c332f" minOccurs="0"/>
                <xsd:element ref="ns2:TaxCatchAll" minOccurs="0"/>
                <xsd:element ref="ns3:MediaLengthInSeconds" minOccurs="0"/>
                <xsd:element ref="ns3: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cd22e39-6ab1-480b-9a65-9ae1f9ccba32" elementFormDefault="qualified">
    <xsd:import namespace="http://schemas.microsoft.com/office/2006/documentManagement/types"/>
    <xsd:import namespace="http://schemas.microsoft.com/office/infopath/2007/PartnerControls"/>
    <xsd:element name="SharedWithUsers" ma:index="8" nillable="true" ma:displayName="共享对象:"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共享对象详细信息" ma:internalName="SharedWithDetails" ma:readOnly="true">
      <xsd:simpleType>
        <xsd:restriction base="dms:Note">
          <xsd:maxLength value="255"/>
        </xsd:restriction>
      </xsd:simpleType>
    </xsd:element>
    <xsd:element name="TaxCatchAll" ma:index="21" nillable="true" ma:displayName="Taxonomy Catch All Column" ma:hidden="true" ma:list="{e2bd87e0-6d1d-4bc9-b15b-6d9e72c570d5}" ma:internalName="TaxCatchAll" ma:showField="CatchAllData" ma:web="bcd22e39-6ab1-480b-9a65-9ae1f9ccba32">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360424a8-6e04-4d05-9dce-1d48761c6d0a"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DateTaken" ma:index="17" nillable="true" ma:displayName="MediaServiceDateTaken" ma:hidden="true" ma:internalName="MediaServiceDateTaken" ma:readOnly="true">
      <xsd:simpleType>
        <xsd:restriction base="dms:Text"/>
      </xsd:simpleType>
    </xsd:element>
    <xsd:element name="MediaServiceLocation" ma:index="18" nillable="true" ma:displayName="Location" ma:internalName="MediaServiceLocation" ma:readOnly="true">
      <xsd:simpleType>
        <xsd:restriction base="dms:Text"/>
      </xsd:simpleType>
    </xsd:element>
    <xsd:element name="lcf76f155ced4ddcb4097134ff3c332f" ma:index="20" nillable="true" ma:taxonomy="true" ma:internalName="lcf76f155ced4ddcb4097134ff3c332f" ma:taxonomyFieldName="MediaServiceImageTags" ma:displayName="图像标记" ma:readOnly="false" ma:fieldId="{5cf76f15-5ced-4ddc-b409-7134ff3c332f}" ma:taxonomyMulti="true" ma:sspId="cb1e4b5f-5e8f-45fc-89cd-8d6be45f4e70" ma:termSetId="09814cd3-568e-fe90-9814-8d621ff8fb84" ma:anchorId="fba54fb3-c3e1-fe81-a776-ca4b69148c4d" ma:open="true" ma:isKeyword="false">
      <xsd:complexType>
        <xsd:sequence>
          <xsd:element ref="pc:Terms" minOccurs="0" maxOccurs="1"/>
        </xsd:sequence>
      </xsd:complexType>
    </xsd:element>
    <xsd:element name="MediaLengthInSeconds" ma:index="22" nillable="true" ma:displayName="MediaLengthInSeconds" ma:hidden="true" ma:internalName="MediaLengthInSeconds" ma:readOnly="true">
      <xsd:simpleType>
        <xsd:restriction base="dms:Unknown"/>
      </xsd:simpleType>
    </xsd:element>
    <xsd:element name="MediaServiceObjectDetectorVersions" ma:index="23" nillable="true" ma:displayName="MediaServiceObjectDetectorVersions" ma:description=""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内容类型"/>
        <xsd:element ref="dc:title" minOccurs="0" maxOccurs="1" ma:index="4" ma:displayName="标题"/>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360424a8-6e04-4d05-9dce-1d48761c6d0a">
      <Terms xmlns="http://schemas.microsoft.com/office/infopath/2007/PartnerControls"/>
    </lcf76f155ced4ddcb4097134ff3c332f>
    <TaxCatchAll xmlns="bcd22e39-6ab1-480b-9a65-9ae1f9ccba32"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9B837D5-C3C8-42FE-8FDE-10DD7C7BF6A8}">
  <ds:schemaRefs/>
</ds:datastoreItem>
</file>

<file path=customXml/itemProps2.xml><?xml version="1.0" encoding="utf-8"?>
<ds:datastoreItem xmlns:ds="http://schemas.openxmlformats.org/officeDocument/2006/customXml" ds:itemID="{A51D9F2F-003A-4982-B909-FB6DB3012342}">
  <ds:schemaRefs/>
</ds:datastoreItem>
</file>

<file path=customXml/itemProps3.xml><?xml version="1.0" encoding="utf-8"?>
<ds:datastoreItem xmlns:ds="http://schemas.openxmlformats.org/officeDocument/2006/customXml" ds:itemID="{0EDE1732-61D2-42B2-9C1B-86F30B3BBB2A}">
  <ds:schemaRefs/>
</ds:datastoreItem>
</file>

<file path=docProps/app.xml><?xml version="1.0" encoding="utf-8"?>
<Properties xmlns="http://schemas.openxmlformats.org/officeDocument/2006/extended-properties" xmlns:vt="http://schemas.openxmlformats.org/officeDocument/2006/docPropsVTypes">
  <TotalTime>3603</TotalTime>
  <Words>15837</Words>
  <Application>Microsoft Office PowerPoint</Application>
  <PresentationFormat>自定义</PresentationFormat>
  <Paragraphs>1026</Paragraphs>
  <Slides>133</Slides>
  <Notes>8</Notes>
  <HiddenSlides>0</HiddenSlides>
  <MMClips>0</MMClips>
  <ScaleCrop>false</ScaleCrop>
  <HeadingPairs>
    <vt:vector size="8" baseType="variant">
      <vt:variant>
        <vt:lpstr>已用的字体</vt:lpstr>
      </vt:variant>
      <vt:variant>
        <vt:i4>12</vt:i4>
      </vt:variant>
      <vt:variant>
        <vt:lpstr>主题</vt:lpstr>
      </vt:variant>
      <vt:variant>
        <vt:i4>14</vt:i4>
      </vt:variant>
      <vt:variant>
        <vt:lpstr>嵌入 OLE 服务器</vt:lpstr>
      </vt:variant>
      <vt:variant>
        <vt:i4>2</vt:i4>
      </vt:variant>
      <vt:variant>
        <vt:lpstr>幻灯片标题</vt:lpstr>
      </vt:variant>
      <vt:variant>
        <vt:i4>133</vt:i4>
      </vt:variant>
    </vt:vector>
  </HeadingPairs>
  <TitlesOfParts>
    <vt:vector size="161" baseType="lpstr">
      <vt:lpstr>Helvetica Light</vt:lpstr>
      <vt:lpstr>Helvetica Neue Medium</vt:lpstr>
      <vt:lpstr>等线</vt:lpstr>
      <vt:lpstr>华文楷体</vt:lpstr>
      <vt:lpstr>微软雅黑</vt:lpstr>
      <vt:lpstr>Arial</vt:lpstr>
      <vt:lpstr>Calibri</vt:lpstr>
      <vt:lpstr>Calibri Light</vt:lpstr>
      <vt:lpstr>Franklin Gothic Book</vt:lpstr>
      <vt:lpstr>Franklin Gothic Medium Cond</vt:lpstr>
      <vt:lpstr>Khmer UI</vt:lpstr>
      <vt:lpstr>Wingdings</vt:lpstr>
      <vt:lpstr>Office Theme</vt:lpstr>
      <vt:lpstr>9781LV_CF</vt:lpstr>
      <vt:lpstr>1_9781LV_CF</vt:lpstr>
      <vt:lpstr>3_9781LV_CF</vt:lpstr>
      <vt:lpstr>4_9781LV_CF</vt:lpstr>
      <vt:lpstr>5_9781LV_CF</vt:lpstr>
      <vt:lpstr>6_9781LV_CF</vt:lpstr>
      <vt:lpstr>7_9781LV_CF</vt:lpstr>
      <vt:lpstr>8_9781LV_CF</vt:lpstr>
      <vt:lpstr>11_9781LV_CF</vt:lpstr>
      <vt:lpstr>9_9781LV_CF</vt:lpstr>
      <vt:lpstr>2_9781LV_CF</vt:lpstr>
      <vt:lpstr>13_9781LV_CF</vt:lpstr>
      <vt:lpstr>14_9781LV_CF</vt:lpstr>
      <vt:lpstr>think-cell 幻灯片</vt:lpstr>
      <vt:lpstr>think-cell Slide</vt:lpstr>
      <vt:lpstr>PowerPoint 演示文稿</vt:lpstr>
      <vt:lpstr>功能目录</vt:lpstr>
      <vt:lpstr>前序 移动端进入系统方式</vt:lpstr>
      <vt:lpstr>云顶新EVENT-移动端进入系统流程</vt:lpstr>
      <vt:lpstr>云顶新EVENT-移动端进入系统流程</vt:lpstr>
      <vt:lpstr>云顶新EVENT-移动端进入系统流程</vt:lpstr>
      <vt:lpstr>云顶新EVENT-移动端进入系统流程</vt:lpstr>
      <vt:lpstr>云顶新EVENT-移动端进入系统流程</vt:lpstr>
      <vt:lpstr>云顶新EVENT-移动端进入系统流程</vt:lpstr>
      <vt:lpstr>01 讲者管理</vt:lpstr>
      <vt:lpstr>HCP讲者申请入库流程</vt:lpstr>
      <vt:lpstr>1.1 讲者申请-功能入口</vt:lpstr>
      <vt:lpstr>1.1 讲者申请-已入CRM库但未入讲者库查询</vt:lpstr>
      <vt:lpstr>1.1 讲者申请-未入CRM库讲者查询</vt:lpstr>
      <vt:lpstr>1.1 讲者申请-已入CRM库且已入讲者库查询</vt:lpstr>
      <vt:lpstr>1.1 讲者申请 - 填写讲者基本信息</vt:lpstr>
      <vt:lpstr>1.1 讲者申请 - 填写讲者资质等级信息</vt:lpstr>
      <vt:lpstr>1.1 讲者申请 - 填写讲者银行信息</vt:lpstr>
      <vt:lpstr>1.1 讲者申请 - 拟禁用限制可选讲者范围</vt:lpstr>
      <vt:lpstr>1.2 讲者管理 – 我的申请</vt:lpstr>
      <vt:lpstr>1.2 讲者管理 – 我的审批（审批人收到通知后，进入我的审批列表）</vt:lpstr>
      <vt:lpstr>1.2 讲者管理 – 我的审批详情（审批人视角，可以做出审批动作）</vt:lpstr>
      <vt:lpstr>1.3 讲者管理 – 讲者库</vt:lpstr>
      <vt:lpstr>1.3 讲者管理 – 签署讲者年度协议</vt:lpstr>
      <vt:lpstr>1.3 讲者库- 签署讲者年度协议</vt:lpstr>
      <vt:lpstr>1.3 讲者库- 签署讲者年度协议</vt:lpstr>
      <vt:lpstr>1.3 讲者库- 签署讲者年度协议</vt:lpstr>
      <vt:lpstr>1.3 讲者库- 协议管理</vt:lpstr>
      <vt:lpstr>02 自办会管理</vt:lpstr>
      <vt:lpstr>自办会管理全流程</vt:lpstr>
      <vt:lpstr>2.1 自办会议创建 – 功能入口</vt:lpstr>
      <vt:lpstr>2.1 自办会议创建 - 填写会议基本信息</vt:lpstr>
      <vt:lpstr>2.1 自办会议创建 - 填写会议基本信息</vt:lpstr>
      <vt:lpstr>2.1 自办会议创建 - 填写会议基本信息</vt:lpstr>
      <vt:lpstr>2.1 自办会议创建 - 填写讲者基本信息</vt:lpstr>
      <vt:lpstr>2.1 自办会议创建 - 填写讲者基本信息</vt:lpstr>
      <vt:lpstr>2.1 自办会议创建 - 填写参会人信息</vt:lpstr>
      <vt:lpstr>2.1 自办会议创建 - 填写预算及分摊</vt:lpstr>
      <vt:lpstr>2.1 自办会议创建 - 填写预算及分摊</vt:lpstr>
      <vt:lpstr>2.1 自办会议创建 - 上传附件</vt:lpstr>
      <vt:lpstr>2.2 自办会议管理 - 我的申请</vt:lpstr>
      <vt:lpstr>2.2 自办会议管理 - 我的审批（审批人收到通知后，进入我的审批列表）</vt:lpstr>
      <vt:lpstr>2.2 自办会议管理 – 我的审批详情（审批人视角，可以做出审批动作）</vt:lpstr>
      <vt:lpstr>2.3 自办会议管理 – 我的会议</vt:lpstr>
      <vt:lpstr>2.4 会前其他准备工作 - 添加协办人</vt:lpstr>
      <vt:lpstr>2.5 会前其他准备工作 -讲者服务邀请书签署</vt:lpstr>
      <vt:lpstr>2.6 会前其他准备工作 -邀约报名添加参会人</vt:lpstr>
      <vt:lpstr>2.6 会前其他准备工作 -邀约报名编辑行程信息</vt:lpstr>
      <vt:lpstr>2.6 会前其他准备工作 -邀约报名编辑行程信息</vt:lpstr>
      <vt:lpstr>2.6 邀约报名 - 线上签到设置</vt:lpstr>
      <vt:lpstr>2.6 邀约报名 - 绑定参会人微信</vt:lpstr>
      <vt:lpstr>2.6 会议执行  - 扫码签到（未绑定微信的参会人-四位数邀请码）</vt:lpstr>
      <vt:lpstr>2.6 会议执行  - 扫码签到（临时参会人）</vt:lpstr>
      <vt:lpstr>2.6 会议执行  - 查看签到记录</vt:lpstr>
      <vt:lpstr>2.6 会议执行  - 查看会议照片</vt:lpstr>
      <vt:lpstr>2.7 会前申请 – 添加企业滴滴</vt:lpstr>
      <vt:lpstr>2.7 会议执行  - 企业滴滴应用截图（会议执行）</vt:lpstr>
      <vt:lpstr>2.7 会议执行  - 滴滴用车（订车完毕后短信服务）</vt:lpstr>
      <vt:lpstr>2.7 会议执行 – 查看用车订单</vt:lpstr>
      <vt:lpstr>2.7 会前申请 – 添加企业滴滴</vt:lpstr>
      <vt:lpstr>2.7 会议执行 – 查看美团订单</vt:lpstr>
      <vt:lpstr>2.7 会议执行 – 关会确认</vt:lpstr>
      <vt:lpstr>2.7 会议执行 – 填写实际会议信息</vt:lpstr>
      <vt:lpstr>2.7 会议执行 –  关会确认-填写实际会议信息（会议未举办）</vt:lpstr>
      <vt:lpstr>2.8 会后结算 –  讲课费结算</vt:lpstr>
      <vt:lpstr>2.8 会后结算 –  讲课费结算</vt:lpstr>
      <vt:lpstr>2.8 会后结算 – 讲课费结算审批列表 （审批人收到通知后，进入我的审批列表）</vt:lpstr>
      <vt:lpstr>2.8 会后结算 – 讲课费结算审批详情（审批人视角，可以做出审批动作）</vt:lpstr>
      <vt:lpstr>2.8 会后结算 – 讲课费单据列表</vt:lpstr>
      <vt:lpstr>2.9 费用确认 – 填写实际费用信息</vt:lpstr>
      <vt:lpstr>2.9 确认会议结算</vt:lpstr>
      <vt:lpstr>03 三方活动项目管理</vt:lpstr>
      <vt:lpstr>3.1 三方项目管理 – 功能入口</vt:lpstr>
      <vt:lpstr>3.1 三方项目创建 - 填写项目基本信息</vt:lpstr>
      <vt:lpstr>3.1 三方项目创建 - 填写项目基本信息</vt:lpstr>
      <vt:lpstr>3.1 三方项目创建 -填写项目基本信息</vt:lpstr>
      <vt:lpstr>3.1 三方项目创建 -填写赞助HCP信息</vt:lpstr>
      <vt:lpstr>3.1 三方项目创建 -填写费用信息</vt:lpstr>
      <vt:lpstr>3.1 三方项目创建 -填写费用信息</vt:lpstr>
      <vt:lpstr>3.1 三方项目创建 -填写费用信息</vt:lpstr>
      <vt:lpstr>3.1 三方项目创建 -填写附件信息</vt:lpstr>
      <vt:lpstr>3.2 三方项目管理 - 我的申请</vt:lpstr>
      <vt:lpstr>3.2 三方项目管理 - 申请详情</vt:lpstr>
      <vt:lpstr>3.2 三方项目管理 - 我的审批（审批人收到通知后，进入我的审批列表）</vt:lpstr>
      <vt:lpstr>3.2 三方项目管理 – 我的审批详情（审批人视角，可以做出审批动作）</vt:lpstr>
      <vt:lpstr>3.2 三方项目管理 – 我的项目</vt:lpstr>
      <vt:lpstr>3.2 三方项目管理 – 添加协办人</vt:lpstr>
      <vt:lpstr>3.3 项目执行 - 关联支持医生参加第三方会议项目</vt:lpstr>
      <vt:lpstr>3.3 项目执行 – 合同管理</vt:lpstr>
      <vt:lpstr>3.3 项目执行 – 邀约报名</vt:lpstr>
      <vt:lpstr>3.3 邀约报名 - 绑定参会人微信</vt:lpstr>
      <vt:lpstr>3.3 项目执行  - 扫码签到（未绑定微信的参会人-四位数邀请码）</vt:lpstr>
      <vt:lpstr>3.3 项目执行  - 扫码签到（临时参会人）</vt:lpstr>
      <vt:lpstr>3.3 项目执行  - 会中拍照</vt:lpstr>
      <vt:lpstr>3.3 项目结项(非系列会)- 确认项目信息</vt:lpstr>
      <vt:lpstr>3.3 项目结项(非系列会)- 费用确认</vt:lpstr>
      <vt:lpstr>3.3 项目结项(非系列会) -项目结项</vt:lpstr>
      <vt:lpstr>04 三方系列会全流程管理</vt:lpstr>
      <vt:lpstr>4.1创建系列会– 项目创建</vt:lpstr>
      <vt:lpstr>4.1 创建系列会– 项目创建</vt:lpstr>
      <vt:lpstr>4.1 创建系列会– 项目审批</vt:lpstr>
      <vt:lpstr>4.2 系列会会中执行– 项目执行分配</vt:lpstr>
      <vt:lpstr>4.2 系列会会中执行– 项目负责人可查看预算汇总统计</vt:lpstr>
      <vt:lpstr>4.2 系列会会中执行 – 项目负责人/子会议负责人查看具体分配金额</vt:lpstr>
      <vt:lpstr>4.3 系列会会中执行– 项目负责人或协办人创建系列会子会议</vt:lpstr>
      <vt:lpstr>4.3 系列会会中执行– 项目负责人或协办人创建系列会子会议</vt:lpstr>
      <vt:lpstr>4.3 系列会会中执行– 项目负责人或协办人创建系列会子会议</vt:lpstr>
      <vt:lpstr>4.3 系列会会中执行– 项目负责人或协办人创建系列会子会议</vt:lpstr>
      <vt:lpstr>4.4 子会议邀约报名 - 线上签到设置</vt:lpstr>
      <vt:lpstr>4.4 子会议邀约报名 - 绑定参会人微信</vt:lpstr>
      <vt:lpstr>4.4 子会议执行  - 扫码签到（未绑定微信的参会人-四位数邀请码）</vt:lpstr>
      <vt:lpstr>4.4 子会议执行  - 扫码签到（临时参会人）</vt:lpstr>
      <vt:lpstr>4.4 子会议会议执行  - 查看签到记录</vt:lpstr>
      <vt:lpstr>4.4 子会议执行 - 会议照片</vt:lpstr>
      <vt:lpstr>4.5 子会议会后结算 – 讲者确认</vt:lpstr>
      <vt:lpstr>4.5 子会议会议结算 – 确认会议信息</vt:lpstr>
      <vt:lpstr>4.5 子会议会议结算 – 确认费用信息</vt:lpstr>
      <vt:lpstr>4.6 子会议会议结算 – 会议结算</vt:lpstr>
      <vt:lpstr>4.7 系列会项目结算-确认项目信息</vt:lpstr>
      <vt:lpstr>4.8 系列会项目结算-确认费用信息</vt:lpstr>
      <vt:lpstr>4.9 系列会项目结算-项目结项</vt:lpstr>
      <vt:lpstr>05专题会/卫星会管理</vt:lpstr>
      <vt:lpstr>专题会/卫星会管理全流程</vt:lpstr>
      <vt:lpstr>5.1 会议申请</vt:lpstr>
      <vt:lpstr>5.1 会议基本信息</vt:lpstr>
      <vt:lpstr>5.1  讲者和参会人</vt:lpstr>
      <vt:lpstr>5.1 费用分摊</vt:lpstr>
      <vt:lpstr>5.1 附件上传</vt:lpstr>
      <vt:lpstr>5.2 专题会/卫星会的会中执行/会后结算</vt:lpstr>
      <vt:lpstr>5.3 父项目的项目执行</vt:lpstr>
      <vt:lpstr>06 常见问题沟通方式</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Sijia He 何思佳</dc:creator>
  <cp:lastModifiedBy>z_taolingling@outlook.com</cp:lastModifiedBy>
  <cp:revision>1928</cp:revision>
  <cp:lastPrinted>2025-01-03T09:29:00Z</cp:lastPrinted>
  <dcterms:created xsi:type="dcterms:W3CDTF">2022-10-14T09:06:00Z</dcterms:created>
  <dcterms:modified xsi:type="dcterms:W3CDTF">2026-01-08T02:36:15Z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2022-07-13T00:00:00Z</vt:filetime>
  </property>
  <property fmtid="{D5CDD505-2E9C-101B-9397-08002B2CF9AE}" pid="3" name="Creator">
    <vt:lpwstr>Microsoft® PowerPoint® for Microsoft 365</vt:lpwstr>
  </property>
  <property fmtid="{D5CDD505-2E9C-101B-9397-08002B2CF9AE}" pid="4" name="LastSaved">
    <vt:filetime>2022-10-22T00:00:00Z</vt:filetime>
  </property>
  <property fmtid="{D5CDD505-2E9C-101B-9397-08002B2CF9AE}" pid="5" name="MediaServiceImageTags">
    <vt:lpwstr/>
  </property>
  <property fmtid="{D5CDD505-2E9C-101B-9397-08002B2CF9AE}" pid="6" name="ContentTypeId">
    <vt:lpwstr>0x0101000E2C00FC2CC8B740971630D708DF5851</vt:lpwstr>
  </property>
  <property fmtid="{D5CDD505-2E9C-101B-9397-08002B2CF9AE}" pid="7" name="ICV">
    <vt:lpwstr>A10E83F0D4BF45EC8894126B7B979DBC_13</vt:lpwstr>
  </property>
  <property fmtid="{D5CDD505-2E9C-101B-9397-08002B2CF9AE}" pid="8" name="KSOProductBuildVer">
    <vt:lpwstr>2052-12.1.0.20784</vt:lpwstr>
  </property>
</Properties>
</file>